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6600CC"/>
    <a:srgbClr val="006600"/>
    <a:srgbClr val="9900CC"/>
    <a:srgbClr val="0000CC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305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>
        <p:random/>
      </p:transition>
    </mc:Choice>
    <mc:Fallback xmlns="">
      <p:transition advTm="10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94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>
        <p:random/>
      </p:transition>
    </mc:Choice>
    <mc:Fallback xmlns="">
      <p:transition advTm="10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90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>
        <p:random/>
      </p:transition>
    </mc:Choice>
    <mc:Fallback xmlns="">
      <p:transition advTm="10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82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>
        <p:random/>
      </p:transition>
    </mc:Choice>
    <mc:Fallback xmlns="">
      <p:transition advTm="10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82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>
        <p:random/>
      </p:transition>
    </mc:Choice>
    <mc:Fallback xmlns="">
      <p:transition advTm="10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56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>
        <p:random/>
      </p:transition>
    </mc:Choice>
    <mc:Fallback xmlns="">
      <p:transition advTm="10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25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>
        <p:random/>
      </p:transition>
    </mc:Choice>
    <mc:Fallback xmlns="">
      <p:transition advTm="10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9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>
        <p:random/>
      </p:transition>
    </mc:Choice>
    <mc:Fallback xmlns="">
      <p:transition advTm="10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55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>
        <p:random/>
      </p:transition>
    </mc:Choice>
    <mc:Fallback xmlns="">
      <p:transition advTm="10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45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>
        <p:random/>
      </p:transition>
    </mc:Choice>
    <mc:Fallback xmlns="">
      <p:transition advTm="10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10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>
        <p:random/>
      </p:transition>
    </mc:Choice>
    <mc:Fallback xmlns="">
      <p:transition advTm="10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DB0B4A-E8EE-43D7-9DE0-78333A605D4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C6FD1-E161-4DB5-9F6C-2530B29CC5A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662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10" advTm="10000">
        <p:random/>
      </p:transition>
    </mc:Choice>
    <mc:Fallback xmlns="">
      <p:transition advTm="10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973690" y="830997"/>
            <a:ext cx="7564902" cy="1167136"/>
          </a:xfrm>
          <a:prstGeom prst="rect">
            <a:avLst/>
          </a:prstGeom>
        </p:spPr>
        <p:txBody>
          <a:bodyPr wrap="none">
            <a:prstTxWarp prst="textInflate">
              <a:avLst/>
            </a:prstTxWarp>
            <a:spAutoFit/>
          </a:bodyPr>
          <a:lstStyle/>
          <a:p>
            <a:r>
              <a:rPr lang="pt-BR" sz="8800" b="1" dirty="0">
                <a:ln w="2857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</a:t>
            </a:r>
            <a:r>
              <a:rPr lang="pt-BR" sz="8800" b="1" dirty="0" smtClean="0">
                <a:ln w="2857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Arte de </a:t>
            </a:r>
            <a:r>
              <a:rPr lang="pt-BR" sz="8800" b="1" dirty="0">
                <a:ln w="2857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Doar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18648"/>
            <a:ext cx="2826043" cy="639352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8143306" y="-783308"/>
            <a:ext cx="388279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pt-BR" sz="4800" b="1" dirty="0">
                <a:solidFill>
                  <a:srgbClr val="CC66FF"/>
                </a:solidFill>
                <a:latin typeface="Arial"/>
              </a:rPr>
              <a:t>Ligue o Som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552267" y="6073422"/>
            <a:ext cx="41881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800" b="1" dirty="0" smtClean="0">
                <a:solidFill>
                  <a:srgbClr val="CC66FF"/>
                </a:solidFill>
                <a:latin typeface="Arial Black" panose="020B0A04020102020204" pitchFamily="34" charset="0"/>
              </a:rPr>
              <a:t>Automática</a:t>
            </a:r>
            <a:endParaRPr lang="pt-BR" sz="4800" b="1" dirty="0">
              <a:solidFill>
                <a:srgbClr val="CC66F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417">
        <p:random/>
        <p:sndAc>
          <p:stSnd loop="1">
            <p:snd r:embed="rId2" name="Peliculas-Exodo.wav"/>
          </p:stSnd>
        </p:sndAc>
      </p:transition>
    </mc:Choice>
    <mc:Fallback xmlns="">
      <p:transition advTm="18417">
        <p:random/>
        <p:sndAc>
          <p:stSnd loop="1">
            <p:snd r:embed="rId5" name="Peliculas-Exo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010769" y="1228397"/>
            <a:ext cx="817046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Quando ofertarmos, possuímos</a:t>
            </a:r>
            <a:r>
              <a:rPr lang="pt-BR" sz="28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pt-BR" sz="2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Quando recebemos, tornamo-nos </a:t>
            </a:r>
            <a:r>
              <a:rPr lang="pt-BR" sz="28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devedores.</a:t>
            </a:r>
            <a:r>
              <a:rPr lang="pt-BR" dirty="0" smtClean="0">
                <a:solidFill>
                  <a:prstClr val="black"/>
                </a:solidFill>
              </a:rPr>
              <a:t>.</a:t>
            </a:r>
            <a:endParaRPr lang="pt-BR" dirty="0">
              <a:solidFill>
                <a:prstClr val="black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7782" y="6219061"/>
            <a:ext cx="2824218" cy="63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35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269">
        <p:random/>
      </p:transition>
    </mc:Choice>
    <mc:Fallback xmlns="">
      <p:transition advTm="1426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341726" cy="694222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41175" y="1150372"/>
            <a:ext cx="74198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99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felicidade em poder repartir é sempre maior do que aquela que convida a acumular quando o próximo tem carência.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7782" y="6219061"/>
            <a:ext cx="2824218" cy="63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1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034">
        <p:random/>
      </p:transition>
    </mc:Choice>
    <mc:Fallback xmlns="">
      <p:transition advTm="170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875607" y="774153"/>
            <a:ext cx="514440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semente que se nega a sucumbir na terra, para desdobrar-se na vida, morre na inutilidade.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7782" y="6219061"/>
            <a:ext cx="2824218" cy="63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96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49">
        <p:random/>
      </p:transition>
    </mc:Choice>
    <mc:Fallback xmlns="">
      <p:transition advTm="2104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07391" y="2474893"/>
            <a:ext cx="87846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99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Todavia, a que perece, esmagada no solo, </a:t>
            </a:r>
            <a:endParaRPr lang="pt-BR" sz="2800" b="1" dirty="0" smtClean="0">
              <a:solidFill>
                <a:srgbClr val="99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800" b="1" dirty="0" smtClean="0">
                <a:solidFill>
                  <a:srgbClr val="99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revive </a:t>
            </a:r>
            <a:r>
              <a:rPr lang="pt-BR" sz="2800" b="1" dirty="0">
                <a:solidFill>
                  <a:srgbClr val="99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 exuberância.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7782" y="6219061"/>
            <a:ext cx="2824218" cy="63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74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868">
        <p:random/>
      </p:transition>
    </mc:Choice>
    <mc:Fallback xmlns="">
      <p:transition advTm="1386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3007" y="4834066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 doação é uma sementeira para o futuro, que a vida se encarrega de multiplicar.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7782" y="6219061"/>
            <a:ext cx="2824218" cy="63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8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880">
        <p:random/>
      </p:transition>
    </mc:Choice>
    <mc:Fallback xmlns="">
      <p:transition advTm="1488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3429000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Há moedas esquecidas que se podem tornar dádivas de importância,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7782" y="6219061"/>
            <a:ext cx="2824218" cy="63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21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654">
        <p:random/>
      </p:transition>
    </mc:Choice>
    <mc:Fallback xmlns="">
      <p:transition advTm="1965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2941" y="818346"/>
            <a:ext cx="86061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tais como a hospitalidade fraternal</a:t>
            </a:r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algn="ctr"/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expressão de cortesia,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7782" y="6219061"/>
            <a:ext cx="2824218" cy="63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52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131">
        <p:random/>
      </p:transition>
    </mc:Choice>
    <mc:Fallback xmlns="">
      <p:transition advTm="1813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45066" y="1762229"/>
            <a:ext cx="681848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gesto de amizade, </a:t>
            </a:r>
            <a:endParaRPr lang="pt-BR" sz="2800" b="1" dirty="0" smtClean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8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participação no sofrimento alheio,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7782" y="6219061"/>
            <a:ext cx="2824218" cy="63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98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450">
        <p:random/>
      </p:transition>
    </mc:Choice>
    <mc:Fallback xmlns="">
      <p:transition advTm="1545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476978" y="3173569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sorriso gentil, que não custam dinheiro e, em certos momentos, são mais valiosos do que ele.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7782" y="6219061"/>
            <a:ext cx="2824218" cy="63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32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791">
        <p:random/>
      </p:transition>
    </mc:Choice>
    <mc:Fallback xmlns="">
      <p:transition advTm="1479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70064" cy="701441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404533" y="1330446"/>
            <a:ext cx="830862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CC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caridade que se converte em triunfo pessoal naquele que a recebe, </a:t>
            </a:r>
            <a:endParaRPr lang="pt-BR" sz="2800" b="1" dirty="0" smtClean="0">
              <a:solidFill>
                <a:srgbClr val="CC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CC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CC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CC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CC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800" b="1" dirty="0" smtClean="0">
                <a:solidFill>
                  <a:srgbClr val="CC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 </a:t>
            </a:r>
            <a:r>
              <a:rPr lang="pt-BR" sz="2800" b="1" dirty="0">
                <a:solidFill>
                  <a:srgbClr val="CC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sempre luz inapagável </a:t>
            </a:r>
            <a:endParaRPr lang="pt-BR" sz="2800" b="1" dirty="0" smtClean="0">
              <a:solidFill>
                <a:srgbClr val="CC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800" b="1" dirty="0" smtClean="0">
                <a:solidFill>
                  <a:srgbClr val="CC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pt-BR" sz="2800" b="1" dirty="0">
                <a:solidFill>
                  <a:srgbClr val="CC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vida de quem a pratica.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5846" y="6375472"/>
            <a:ext cx="2824218" cy="63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71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607">
        <p:random/>
      </p:transition>
    </mc:Choice>
    <mc:Fallback xmlns="">
      <p:transition advTm="1660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 override="childStyl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799" y="1220591"/>
            <a:ext cx="70216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Vive com otimismo na confiança integral em Deus </a:t>
            </a:r>
            <a:endParaRPr lang="pt-BR" sz="2800" b="1" dirty="0" smtClean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8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pt-BR" sz="28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distribui alegria por onde passes.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7782" y="6219061"/>
            <a:ext cx="2824218" cy="63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24">
        <p:random/>
      </p:transition>
    </mc:Choice>
    <mc:Fallback xmlns="">
      <p:transition advTm="2242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144888" y="324937"/>
            <a:ext cx="6897511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Não deixes ninguém afastar-se de ti, </a:t>
            </a:r>
          </a:p>
          <a:p>
            <a:pPr algn="ctr"/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 </a:t>
            </a:r>
            <a:r>
              <a:rPr lang="pt-BR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leve um traço de bondade ou um sinal de paz da tua vida.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7782" y="6219061"/>
            <a:ext cx="2824218" cy="63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97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390">
        <p:random/>
      </p:transition>
    </mc:Choice>
    <mc:Fallback xmlns="">
      <p:transition advTm="2439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022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40267" y="362635"/>
            <a:ext cx="1126631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Quem se aproximou de Jesus, </a:t>
            </a:r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nunca </a:t>
            </a:r>
            <a:r>
              <a:rPr lang="pt-BR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mais foi o mesmo, jamais O esqueceu.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7782" y="6219061"/>
            <a:ext cx="2824218" cy="63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85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215">
        <p:random/>
      </p:transition>
    </mc:Choice>
    <mc:Fallback xmlns="">
      <p:transition advTm="2621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39849" y="215153"/>
            <a:ext cx="11790382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Texto: Caminhos de luz - Joanna de </a:t>
            </a:r>
            <a:r>
              <a:rPr lang="pt-BR" sz="28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Ângelis</a:t>
            </a:r>
            <a:endParaRPr lang="pt-BR" sz="2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Imagens: Internet e pessoais</a:t>
            </a:r>
          </a:p>
          <a:p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Música: Ernesto </a:t>
            </a:r>
            <a:r>
              <a:rPr lang="pt-BR" sz="28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Cortazar</a:t>
            </a:r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Exodo.wav</a:t>
            </a:r>
          </a:p>
          <a:p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Formatação:reinaldogp2000@yahoo.com.br</a:t>
            </a:r>
          </a:p>
          <a:p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www.sergrasan.com/reinaldoslides</a:t>
            </a:r>
          </a:p>
          <a:p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Campinas,20 de março de 2015</a:t>
            </a:r>
            <a:endParaRPr lang="pt-B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7782" y="6219061"/>
            <a:ext cx="2824218" cy="638939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593559" y="3107962"/>
            <a:ext cx="269507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96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F I M </a:t>
            </a:r>
            <a:endParaRPr lang="pt-BR" sz="9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593560" y="4813993"/>
            <a:ext cx="258277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F I M</a:t>
            </a:r>
            <a:endParaRPr lang="pt-B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9240253" y="914400"/>
            <a:ext cx="268997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 I M</a:t>
            </a:r>
            <a:endParaRPr lang="pt-BR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9657346" y="2967335"/>
            <a:ext cx="18608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InflateTo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 I M</a:t>
            </a:r>
            <a:endParaRPr lang="pt-B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8839200" y="4813993"/>
            <a:ext cx="2855495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8800" b="1" cap="none" spc="0" dirty="0" smtClean="0">
                <a:ln/>
                <a:solidFill>
                  <a:schemeClr val="accent2">
                    <a:lumMod val="75000"/>
                  </a:schemeClr>
                </a:solidFill>
                <a:effectLst/>
              </a:rPr>
              <a:t>F I M</a:t>
            </a:r>
            <a:endParaRPr lang="pt-BR" sz="8800" b="1" cap="none" spc="0" dirty="0">
              <a:ln/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5292736" y="4813995"/>
            <a:ext cx="215080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7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 I M</a:t>
            </a:r>
            <a:endParaRPr lang="pt-BR" sz="7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0403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000">
        <p:random/>
      </p:transition>
    </mc:Choice>
    <mc:Fallback xmlns="">
      <p:transition advTm="26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66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66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800"/>
                            </p:stCondLst>
                            <p:childTnLst>
                              <p:par>
                                <p:cTn id="13" presetID="2" presetClass="entr" presetSubtype="4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800"/>
                            </p:stCondLst>
                            <p:childTnLst>
                              <p:par>
                                <p:cTn id="2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1" grpId="0"/>
      <p:bldP spid="12" grpId="0"/>
      <p:bldP spid="15" grpId="0"/>
      <p:bldP spid="16" grpId="0"/>
      <p:bldP spid="17" grpId="0"/>
      <p:bldP spid="18" grpId="0"/>
      <p:bldP spid="18" grpId="1"/>
    </p:bldLst>
  </p:timing>
</p:sld>
</file>

<file path=ppt/theme/theme1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1336</TotalTime>
  <Words>267</Words>
  <Application>Microsoft Office PowerPoint</Application>
  <PresentationFormat>Widescreen</PresentationFormat>
  <Paragraphs>79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32</cp:revision>
  <dcterms:created xsi:type="dcterms:W3CDTF">2015-03-18T22:43:36Z</dcterms:created>
  <dcterms:modified xsi:type="dcterms:W3CDTF">2015-03-21T14:39:05Z</dcterms:modified>
</cp:coreProperties>
</file>