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85" r:id="rId5"/>
    <p:sldId id="261" r:id="rId6"/>
    <p:sldId id="287" r:id="rId7"/>
    <p:sldId id="265" r:id="rId8"/>
    <p:sldId id="267" r:id="rId9"/>
    <p:sldId id="271" r:id="rId10"/>
    <p:sldId id="273" r:id="rId11"/>
    <p:sldId id="274" r:id="rId12"/>
    <p:sldId id="268" r:id="rId13"/>
    <p:sldId id="269" r:id="rId14"/>
    <p:sldId id="270" r:id="rId15"/>
    <p:sldId id="276" r:id="rId16"/>
    <p:sldId id="278" r:id="rId17"/>
    <p:sldId id="279" r:id="rId18"/>
    <p:sldId id="280" r:id="rId19"/>
    <p:sldId id="281" r:id="rId20"/>
    <p:sldId id="283" r:id="rId21"/>
    <p:sldId id="284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FFFF00"/>
    <a:srgbClr val="99FF33"/>
    <a:srgbClr val="666699"/>
    <a:srgbClr val="00FF00"/>
    <a:srgbClr val="9900FF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046" y="-4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2016" y="-8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FB8D51-5DC1-4B07-8A7D-D30F145BC261}" type="datetimeFigureOut">
              <a:rPr lang="pt-BR" smtClean="0"/>
              <a:t>12/07/2014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142F2A-F01A-4340-9FF8-E6951ED41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5525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BBA97-B8A5-4979-9328-F55C0DD0D73F}" type="datetimeFigureOut">
              <a:rPr lang="pt-BR" smtClean="0"/>
              <a:t>12/07/2014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9C442-7F70-429A-9385-0D67A5E74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375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BBA97-B8A5-4979-9328-F55C0DD0D73F}" type="datetimeFigureOut">
              <a:rPr lang="pt-BR" smtClean="0"/>
              <a:t>12/07/2014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9C442-7F70-429A-9385-0D67A5E74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901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BBA97-B8A5-4979-9328-F55C0DD0D73F}" type="datetimeFigureOut">
              <a:rPr lang="pt-BR" smtClean="0"/>
              <a:t>12/07/2014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9C442-7F70-429A-9385-0D67A5E74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857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BBA97-B8A5-4979-9328-F55C0DD0D73F}" type="datetimeFigureOut">
              <a:rPr lang="pt-BR" smtClean="0"/>
              <a:t>12/07/2014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9C442-7F70-429A-9385-0D67A5E74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679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BBA97-B8A5-4979-9328-F55C0DD0D73F}" type="datetimeFigureOut">
              <a:rPr lang="pt-BR" smtClean="0"/>
              <a:t>12/07/2014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9C442-7F70-429A-9385-0D67A5E74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293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BBA97-B8A5-4979-9328-F55C0DD0D73F}" type="datetimeFigureOut">
              <a:rPr lang="pt-BR" smtClean="0"/>
              <a:t>12/07/2014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9C442-7F70-429A-9385-0D67A5E74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40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BBA97-B8A5-4979-9328-F55C0DD0D73F}" type="datetimeFigureOut">
              <a:rPr lang="pt-BR" smtClean="0"/>
              <a:t>12/07/2014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9C442-7F70-429A-9385-0D67A5E74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037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BBA97-B8A5-4979-9328-F55C0DD0D73F}" type="datetimeFigureOut">
              <a:rPr lang="pt-BR" smtClean="0"/>
              <a:t>12/07/2014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9C442-7F70-429A-9385-0D67A5E74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920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BBA97-B8A5-4979-9328-F55C0DD0D73F}" type="datetimeFigureOut">
              <a:rPr lang="pt-BR" smtClean="0"/>
              <a:t>12/07/2014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9C442-7F70-429A-9385-0D67A5E74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697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BBA97-B8A5-4979-9328-F55C0DD0D73F}" type="datetimeFigureOut">
              <a:rPr lang="pt-BR" smtClean="0"/>
              <a:t>12/07/2014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9C442-7F70-429A-9385-0D67A5E74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936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BBA97-B8A5-4979-9328-F55C0DD0D73F}" type="datetimeFigureOut">
              <a:rPr lang="pt-BR" smtClean="0"/>
              <a:t>12/07/2014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9C442-7F70-429A-9385-0D67A5E74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818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BBA97-B8A5-4979-9328-F55C0DD0D73F}" type="datetimeFigureOut">
              <a:rPr lang="pt-BR" smtClean="0"/>
              <a:t>12/07/2014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C442-7F70-429A-9385-0D67A5E74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3066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2664296"/>
          </a:xfrm>
        </p:spPr>
        <p:txBody>
          <a:bodyPr>
            <a:prstTxWarp prst="textInflateTop">
              <a:avLst/>
            </a:prstTxWarp>
          </a:bodyPr>
          <a:lstStyle/>
          <a:p>
            <a:r>
              <a:rPr lang="pt-BR" dirty="0" smtClean="0"/>
              <a:t> </a:t>
            </a:r>
            <a:r>
              <a:rPr lang="pt-BR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B05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gravidez da amizade</a:t>
            </a:r>
            <a:endParaRPr lang="pt-BR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B05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67544" y="5661248"/>
            <a:ext cx="7992888" cy="92391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sz="40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www.sergrasan.com/reinaldoslides</a:t>
            </a:r>
            <a:endParaRPr lang="pt-BR" sz="40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652120" y="6858000"/>
            <a:ext cx="34918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66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Automático</a:t>
            </a:r>
            <a:endParaRPr lang="pt-BR" sz="44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66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0" y="6858000"/>
            <a:ext cx="3563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66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Ligue o Som</a:t>
            </a:r>
            <a:endParaRPr lang="pt-BR" sz="44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66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163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6549">
        <p14:flash/>
        <p:sndAc>
          <p:stSnd loop="1">
            <p:snd r:embed="rId2" name="Eumir Deodato - Samba Do Aviao.wav"/>
          </p:stSnd>
        </p:sndAc>
      </p:transition>
    </mc:Choice>
    <mc:Fallback xmlns="">
      <p:transition spd="slow" advTm="26549">
        <p:fade/>
        <p:sndAc>
          <p:stSnd loop="1">
            <p:snd r:embed="rId4" name="Eumir Deodato - Samba Do Avia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6250706"/>
          </a:xfrm>
        </p:spPr>
        <p:txBody>
          <a:bodyPr>
            <a:normAutofit fontScale="90000"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pt-BR" sz="3600" b="1" dirty="0" smtClean="0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100" b="1" dirty="0" smtClean="0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100" b="1" dirty="0" smtClean="0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 smtClean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 amizade é uma </a:t>
            </a:r>
            <a:br>
              <a:rPr lang="pt-BR" sz="4000" b="1" dirty="0" smtClean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 smtClean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história particular.</a:t>
            </a:r>
            <a:br>
              <a:rPr lang="pt-BR" sz="4000" b="1" dirty="0" smtClean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000" b="1" dirty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 smtClean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000" b="1" dirty="0" smtClean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000" b="1" dirty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000" b="1" dirty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 smtClean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000" b="1" dirty="0" smtClean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000" b="1" dirty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 smtClean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000" b="1" dirty="0" smtClean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 uma história de conquista.</a:t>
            </a:r>
            <a:br>
              <a:rPr lang="pt-BR" sz="4000" b="1" dirty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b="1" dirty="0" smtClean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b="1" dirty="0" smtClean="0">
                <a:ln w="6350"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ln w="6350"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pt-BR" sz="3600" b="1" dirty="0" smtClean="0">
                <a:ln w="6350"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>
                <a:ln w="6350"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>
                <a:ln w="6350"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ln w="6350"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ln w="6350"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3600" b="1" dirty="0">
              <a:ln w="6350"/>
              <a:solidFill>
                <a:schemeClr val="accent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99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116">
        <p14:flash/>
      </p:transition>
    </mc:Choice>
    <mc:Fallback xmlns="">
      <p:transition spd="slow" advTm="101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pt-B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Primeiro, descobre-se o outro. </a:t>
            </a:r>
            <a:br>
              <a:rPr lang="pt-B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Todo mundo parece igual, </a:t>
            </a: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mas </a:t>
            </a:r>
            <a:r>
              <a:rPr lang="pt-B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é.</a:t>
            </a:r>
          </a:p>
        </p:txBody>
      </p:sp>
    </p:spTree>
    <p:extLst>
      <p:ext uri="{BB962C8B-B14F-4D97-AF65-F5344CB8AC3E}">
        <p14:creationId xmlns:p14="http://schemas.microsoft.com/office/powerpoint/2010/main" val="127049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1311">
        <p14:flash/>
      </p:transition>
    </mc:Choice>
    <mc:Fallback xmlns="">
      <p:transition spd="slow" advTm="113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620688"/>
            <a:ext cx="9144000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é justamente essa coisinha diferente </a:t>
            </a:r>
            <a:endParaRPr lang="pt-BR" sz="3200" dirty="0" smtClean="0">
              <a:ln w="18415" cmpd="sng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em </a:t>
            </a:r>
            <a:r>
              <a:rPr lang="pt-BR" sz="32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cada um que </a:t>
            </a:r>
            <a:r>
              <a:rPr lang="pt-BR" sz="36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torna cada pessoa única. </a:t>
            </a:r>
            <a:endParaRPr lang="pt-BR" sz="3600" dirty="0" smtClean="0">
              <a:ln w="18415" cmpd="sng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4000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4000" dirty="0" smtClean="0">
              <a:ln w="18415" cmpd="sng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4000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4000" dirty="0" smtClean="0">
              <a:ln w="18415" cmpd="sng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de </a:t>
            </a:r>
            <a:r>
              <a:rPr lang="pt-BR" sz="32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repente ali está a sementinha da </a:t>
            </a:r>
            <a:endParaRPr lang="pt-BR" sz="3200" dirty="0" smtClean="0">
              <a:ln w="18415" cmpd="sng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amizade </a:t>
            </a:r>
            <a:r>
              <a:rPr lang="pt-BR" sz="32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fecundada. </a:t>
            </a:r>
            <a:br>
              <a:rPr lang="pt-BR" sz="32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gestação </a:t>
            </a:r>
            <a:r>
              <a:rPr lang="pt-BR" sz="320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começa.</a:t>
            </a:r>
            <a:endParaRPr lang="pt-BR" sz="4000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4000" dirty="0" smtClean="0">
              <a:ln w="18415" cmpd="sng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4000" dirty="0" smtClean="0">
              <a:ln w="18415" cmpd="sng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4000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1600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73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7198">
        <p14:flash/>
      </p:transition>
    </mc:Choice>
    <mc:Fallback xmlns="">
      <p:transition spd="slow" advTm="171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928992" cy="633670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São pedacinhos de nós que vão ficando nas conversas e pedacinhos do coração do outro que vão caminhando pra dentro da gente. </a:t>
            </a:r>
            <a:b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ea typeface="Calibri"/>
                <a:cs typeface="Times New Roman"/>
              </a:rPr>
              <a:t>Há </a:t>
            </a:r>
            <a:r>
              <a:rPr lang="pt-BR" sz="3600" b="1" dirty="0">
                <a:ea typeface="Calibri"/>
                <a:cs typeface="Times New Roman"/>
              </a:rPr>
              <a:t>os risos e os sorrisos, a partilha de coisas simples ou de coisas importantes.</a:t>
            </a:r>
            <a:r>
              <a:rPr lang="pt-BR" sz="1400" b="1" dirty="0">
                <a:ea typeface="Calibri"/>
                <a:cs typeface="Times New Roman"/>
              </a:rPr>
              <a:t/>
            </a:r>
            <a:br>
              <a:rPr lang="pt-BR" sz="1400" b="1" dirty="0">
                <a:ea typeface="Calibri"/>
                <a:cs typeface="Times New Roman"/>
              </a:rPr>
            </a:br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65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3783">
        <p14:flash/>
      </p:transition>
    </mc:Choice>
    <mc:Fallback xmlns="">
      <p:transition spd="slow" advTm="237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6CC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6CC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611560" y="2204863"/>
            <a:ext cx="8064896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ea typeface="+mj-ea"/>
                <a:cs typeface="+mj-cs"/>
              </a:rPr>
              <a:t>As descobertas, cheias de surpresas </a:t>
            </a:r>
            <a:endParaRPr lang="pt-BR" sz="3200" b="1" dirty="0" smtClean="0">
              <a:ea typeface="+mj-ea"/>
              <a:cs typeface="+mj-cs"/>
            </a:endParaRPr>
          </a:p>
          <a:p>
            <a:pPr algn="ctr"/>
            <a:r>
              <a:rPr lang="pt-BR" sz="3200" b="1" dirty="0" smtClean="0">
                <a:ea typeface="+mj-ea"/>
                <a:cs typeface="+mj-cs"/>
              </a:rPr>
              <a:t>muitas </a:t>
            </a:r>
            <a:r>
              <a:rPr lang="pt-BR" sz="3200" b="1" dirty="0">
                <a:ea typeface="+mj-ea"/>
                <a:cs typeface="+mj-cs"/>
              </a:rPr>
              <a:t>vezes. </a:t>
            </a:r>
            <a:endParaRPr lang="pt-BR" sz="3200" b="1" dirty="0" smtClean="0">
              <a:ea typeface="+mj-ea"/>
              <a:cs typeface="+mj-cs"/>
            </a:endParaRPr>
          </a:p>
          <a:p>
            <a:pPr algn="ctr"/>
            <a:r>
              <a:rPr lang="pt-BR" sz="3200" b="1" dirty="0" smtClean="0">
                <a:ea typeface="+mj-ea"/>
                <a:cs typeface="+mj-cs"/>
              </a:rPr>
              <a:t>A </a:t>
            </a:r>
            <a:r>
              <a:rPr lang="pt-BR" sz="3200" b="1" dirty="0">
                <a:ea typeface="+mj-ea"/>
                <a:cs typeface="+mj-cs"/>
              </a:rPr>
              <a:t>voz calada que pensa, não diz nada... adivinha!...</a:t>
            </a:r>
            <a:r>
              <a:rPr lang="pt-BR" sz="32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/>
            </a:r>
            <a:br>
              <a:rPr lang="pt-BR" sz="32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pt-BR" sz="32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/>
            </a:r>
            <a:br>
              <a:rPr lang="pt-BR" sz="32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3420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7801">
        <p14:flash/>
      </p:transition>
    </mc:Choice>
    <mc:Fallback xmlns="">
      <p:transition spd="slow" advTm="78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6CC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6CC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669360"/>
          </a:xfrm>
        </p:spPr>
        <p:txBody>
          <a:bodyPr>
            <a:normAutofit/>
          </a:bodyPr>
          <a:lstStyle/>
          <a:p>
            <a:r>
              <a:rPr lang="pt-BR" sz="3600" b="1" dirty="0" smtClean="0"/>
              <a:t>Fazemos </a:t>
            </a:r>
            <a:r>
              <a:rPr lang="pt-BR" sz="3600" b="1" dirty="0" err="1" smtClean="0"/>
              <a:t>idéia</a:t>
            </a:r>
            <a:r>
              <a:rPr lang="pt-BR" sz="3600" b="1" dirty="0" smtClean="0"/>
              <a:t> imediata de uma pessoa ao primeiro contato. Julgamos? Talvez.</a:t>
            </a:r>
            <a:br>
              <a:rPr lang="pt-BR" sz="3600" b="1" dirty="0" smtClean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 smtClean="0"/>
              <a:t> </a:t>
            </a:r>
            <a:br>
              <a:rPr lang="pt-BR" sz="3600" b="1" dirty="0" smtClean="0"/>
            </a:br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E só os próximos dias, horas ou instantes vão nos dizer se julgamos certo</a:t>
            </a:r>
            <a:r>
              <a:rPr lang="pt-BR" sz="3600" b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6736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7273">
        <p14:flash/>
      </p:transition>
    </mc:Choice>
    <mc:Fallback xmlns="">
      <p:transition spd="slow" advTm="172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365104"/>
            <a:ext cx="8229600" cy="2232248"/>
          </a:xfrm>
        </p:spPr>
        <p:txBody>
          <a:bodyPr>
            <a:normAutofit/>
          </a:bodyPr>
          <a:lstStyle/>
          <a:p>
            <a:r>
              <a:rPr lang="pt-BR" sz="3600" b="1" dirty="0" smtClean="0"/>
              <a:t>Acontece de nos termos enganado em certos pontos e quantas vezes não bendizemos isso! 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232584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2089">
        <p14:flash/>
      </p:transition>
    </mc:Choice>
    <mc:Fallback xmlns="">
      <p:transition spd="slow" advTm="120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624736"/>
          </a:xfrm>
        </p:spPr>
        <p:txBody>
          <a:bodyPr>
            <a:noAutofit/>
          </a:bodyPr>
          <a:lstStyle/>
          <a:p>
            <a:r>
              <a:rPr lang="pt-BR" sz="3600" b="1" dirty="0" smtClean="0"/>
              <a:t>Claro que ninguém gosta de estar enganado. </a:t>
            </a:r>
            <a:br>
              <a:rPr lang="pt-BR" sz="3600" b="1" dirty="0" smtClean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 smtClean="0"/>
              <a:t>Mas quando descobrimos um palhacinho por detrás de uma pessoa séria e reservada   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248847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5677">
        <p14:flash/>
      </p:transition>
    </mc:Choice>
    <mc:Fallback xmlns="">
      <p:transition spd="slow" advTm="156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5818658"/>
          </a:xfrm>
        </p:spPr>
        <p:txBody>
          <a:bodyPr>
            <a:normAutofit fontScale="90000"/>
          </a:bodyPr>
          <a:lstStyle/>
          <a:p>
            <a:r>
              <a:rPr lang="pt-BR" sz="3200" b="1" dirty="0" smtClean="0">
                <a:solidFill>
                  <a:srgbClr val="FFFF00"/>
                </a:solidFill>
              </a:rPr>
              <a:t/>
            </a:r>
            <a:br>
              <a:rPr lang="pt-BR" sz="3200" b="1" dirty="0" smtClean="0">
                <a:solidFill>
                  <a:srgbClr val="FFFF00"/>
                </a:solidFill>
              </a:rPr>
            </a:br>
            <a:r>
              <a:rPr lang="pt-BR" sz="3200" b="1" dirty="0" smtClean="0">
                <a:solidFill>
                  <a:srgbClr val="00FF00"/>
                </a:solidFill>
              </a:rPr>
              <a:t/>
            </a:r>
            <a:br>
              <a:rPr lang="pt-BR" sz="3200" b="1" dirty="0" smtClean="0">
                <a:solidFill>
                  <a:srgbClr val="00FF00"/>
                </a:solidFill>
              </a:rPr>
            </a:br>
            <a:r>
              <a:rPr lang="pt-BR" sz="3200" b="1" dirty="0" smtClean="0"/>
              <a:t>É</a:t>
            </a:r>
            <a:r>
              <a:rPr lang="pt-BR" sz="3600" b="1" dirty="0" smtClean="0"/>
              <a:t> </a:t>
            </a:r>
            <a:r>
              <a:rPr lang="pt-BR" sz="3600" b="1" dirty="0"/>
              <a:t>maravilhoso saber que pudemos nos enganar. </a:t>
            </a:r>
            <a:r>
              <a:rPr lang="pt-BR" sz="3200" b="1" dirty="0"/>
              <a:t/>
            </a:r>
            <a:br>
              <a:rPr lang="pt-BR" sz="3200" b="1" dirty="0"/>
            </a:br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3200" b="1" dirty="0"/>
              <a:t/>
            </a:r>
            <a:br>
              <a:rPr lang="pt-BR" sz="3200" b="1" dirty="0"/>
            </a:br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3200" b="1" dirty="0"/>
              <a:t/>
            </a:r>
            <a:br>
              <a:rPr lang="pt-BR" sz="3200" b="1" dirty="0"/>
            </a:br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3200" b="1" dirty="0"/>
              <a:t/>
            </a:r>
            <a:br>
              <a:rPr lang="pt-BR" sz="3200" b="1" dirty="0"/>
            </a:br>
            <a:r>
              <a:rPr lang="pt-BR" sz="3200" b="1" dirty="0" smtClean="0"/>
              <a:t>Se todos os  enganos fossem assim </a:t>
            </a:r>
            <a:r>
              <a:rPr lang="pt-BR" sz="3200" b="1" dirty="0" smtClean="0"/>
              <a:t>abençoados</a:t>
            </a:r>
            <a:r>
              <a:rPr lang="pt-BR" sz="3200" b="1" dirty="0" smtClean="0"/>
              <a:t>...</a:t>
            </a:r>
            <a:br>
              <a:rPr lang="pt-BR" sz="3200" b="1" dirty="0" smtClean="0"/>
            </a:b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288241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9240">
        <p14:flash/>
      </p:transition>
    </mc:Choice>
    <mc:Fallback xmlns="">
      <p:transition spd="slow" advTm="92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36704"/>
          </a:xfrm>
        </p:spPr>
        <p:txBody>
          <a:bodyPr>
            <a:normAutofit/>
          </a:bodyPr>
          <a:lstStyle/>
          <a:p>
            <a:r>
              <a:rPr lang="pt-BR" sz="3600" b="1" dirty="0" smtClean="0"/>
              <a:t>A sensibilidade do outro nos toca. </a:t>
            </a:r>
            <a:br>
              <a:rPr lang="pt-BR" sz="3600" b="1" dirty="0" smtClean="0"/>
            </a:br>
            <a:r>
              <a:rPr lang="pt-BR" sz="3600" b="1" dirty="0" smtClean="0"/>
              <a:t>Dá até vontade de chorar.</a:t>
            </a:r>
            <a:br>
              <a:rPr lang="pt-BR" sz="3600" b="1" dirty="0" smtClean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 smtClean="0"/>
              <a:t>Não </a:t>
            </a:r>
            <a:r>
              <a:rPr lang="pt-BR" sz="3600" b="1" dirty="0"/>
              <a:t>sabemos direito o porquê de nos sentirmos próximos de alguém assim tão longe, tão diferente e tão igual</a:t>
            </a:r>
            <a:r>
              <a:rPr lang="pt-BR" sz="3600" b="1" dirty="0" smtClean="0"/>
              <a:t> 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234052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6035">
        <p14:flash/>
      </p:transition>
    </mc:Choice>
    <mc:Fallback xmlns="">
      <p:transition spd="slow" advTm="160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3672408"/>
          </a:xfrm>
        </p:spPr>
        <p:txBody>
          <a:bodyPr>
            <a:normAutofit/>
          </a:bodyPr>
          <a:lstStyle/>
          <a:p>
            <a:r>
              <a:rPr lang="pt-BR" sz="3600" b="1" dirty="0" smtClean="0"/>
              <a:t>Mas amizade, como o amor, </a:t>
            </a:r>
            <a:br>
              <a:rPr lang="pt-BR" sz="3600" b="1" dirty="0" smtClean="0"/>
            </a:br>
            <a:r>
              <a:rPr lang="pt-BR" sz="3600" b="1" dirty="0" smtClean="0"/>
              <a:t>não se questiona.</a:t>
            </a:r>
            <a:br>
              <a:rPr lang="pt-BR" sz="3600" b="1" dirty="0" smtClean="0"/>
            </a:br>
            <a:r>
              <a:rPr lang="pt-BR" sz="3600" b="1" dirty="0" smtClean="0"/>
              <a:t> Vive-se.</a:t>
            </a:r>
            <a:br>
              <a:rPr lang="pt-BR" sz="3600" b="1" dirty="0" smtClean="0"/>
            </a:br>
            <a:r>
              <a:rPr lang="pt-BR" sz="3600" b="1" dirty="0" smtClean="0"/>
              <a:t> Dela e pra ela.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149015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660">
        <p14:flash/>
      </p:transition>
    </mc:Choice>
    <mc:Fallback xmlns="">
      <p:transition spd="slow" advTm="106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6CC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6CC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4149080"/>
            <a:ext cx="8928992" cy="2708920"/>
          </a:xfrm>
        </p:spPr>
        <p:txBody>
          <a:bodyPr>
            <a:normAutofit/>
          </a:bodyPr>
          <a:lstStyle/>
          <a:p>
            <a:r>
              <a:rPr lang="pt-BR" sz="3600" b="1" dirty="0" smtClean="0"/>
              <a:t>É preciso dar tempo ao tempo para se saber cativar e ser cativado. 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383929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990">
        <p14:flash/>
      </p:transition>
    </mc:Choice>
    <mc:Fallback xmlns="">
      <p:transition spd="slow" advTm="109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rmAutofit/>
          </a:bodyPr>
          <a:lstStyle/>
          <a:p>
            <a:r>
              <a:rPr lang="pt-BR" sz="3200" b="1" dirty="0" smtClean="0"/>
              <a:t>Quando saímos às pressas sempre temos o risco de deixar alguma coisa esquecida. 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313729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1770">
        <p14:flash/>
      </p:transition>
    </mc:Choice>
    <mc:Fallback xmlns="">
      <p:transition spd="slow" advTm="117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>
            <a:normAutofit fontScale="90000"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/>
            </a:r>
            <a:br>
              <a:rPr lang="pt-BR" sz="3600" b="1" dirty="0" smtClean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 smtClean="0">
                <a:solidFill>
                  <a:schemeClr val="bg1"/>
                </a:solidFill>
              </a:rPr>
              <a:t/>
            </a:r>
            <a:br>
              <a:rPr lang="pt-BR" sz="3600" b="1" dirty="0" smtClean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 smtClean="0">
                <a:solidFill>
                  <a:schemeClr val="bg1"/>
                </a:solidFill>
              </a:rPr>
              <a:t/>
            </a:r>
            <a:br>
              <a:rPr lang="pt-BR" sz="3600" b="1" dirty="0" smtClean="0">
                <a:solidFill>
                  <a:schemeClr val="bg1"/>
                </a:solidFill>
              </a:rPr>
            </a:br>
            <a:r>
              <a:rPr lang="pt-BR" sz="3600" b="1" dirty="0" smtClean="0"/>
              <a:t>Mas se tomamos o tempo de olhar bem, refletir, conversar, conversar e conversar...</a:t>
            </a:r>
            <a:br>
              <a:rPr lang="pt-BR" sz="3600" b="1" dirty="0" smtClean="0"/>
            </a:br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e rir e brincar e ficar em silêncio!... </a:t>
            </a:r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>
                <a:solidFill>
                  <a:srgbClr val="FFFF00"/>
                </a:solidFill>
              </a:rPr>
              <a:t/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 smtClean="0">
                <a:solidFill>
                  <a:srgbClr val="FFFF00"/>
                </a:solidFill>
              </a:rPr>
              <a:t/>
            </a:r>
            <a:br>
              <a:rPr lang="pt-BR" sz="3600" b="1" dirty="0" smtClean="0">
                <a:solidFill>
                  <a:srgbClr val="FFFF00"/>
                </a:solidFill>
              </a:rPr>
            </a:b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54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8415">
        <p14:flash/>
      </p:transition>
    </mc:Choice>
    <mc:Fallback xmlns="">
      <p:transition spd="slow" advTm="184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68952" cy="6336704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>deixamos que essa flor nasça cuidadosa e docemente</a:t>
            </a:r>
            <a:r>
              <a:rPr lang="pt-BR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...</a:t>
            </a:r>
            <a:br>
              <a:rPr lang="pt-BR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aos poucos ela vai vendo a luz do dia. Maravilhando-se. </a:t>
            </a:r>
            <a:endParaRPr lang="pt-B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74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4915">
        <p14:flash/>
      </p:transition>
    </mc:Choice>
    <mc:Fallback xmlns="">
      <p:transition spd="slow" advTm="149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Contemplando o outro com novos olhos, ou nova maneira de olhar.</a:t>
            </a:r>
            <a:b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Tudo vira encanto!</a:t>
            </a:r>
            <a:endParaRPr lang="pt-B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69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1242">
        <p14:flash/>
      </p:transition>
    </mc:Choice>
    <mc:Fallback xmlns="">
      <p:transition spd="slow" advTm="112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717032"/>
            <a:ext cx="8229600" cy="2736304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Que o outro ria de mim ou pra mim, mas que ria! Gargalhe, faça festa!... </a:t>
            </a:r>
            <a:endParaRPr lang="pt-B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30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810">
        <p14:flash/>
      </p:transition>
    </mc:Choice>
    <mc:Fallback xmlns="">
      <p:transition spd="slow" advTm="108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6336704"/>
          </a:xfrm>
        </p:spPr>
        <p:txBody>
          <a:bodyPr>
            <a:normAutofit fontScale="90000"/>
          </a:bodyPr>
          <a:lstStyle/>
          <a:p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Que eu seja nem que seja por um pouco responsável por esse rosto iluminado, por essa vontade de viver e de ver </a:t>
            </a:r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que virá depois.</a:t>
            </a:r>
            <a:b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Bendita seja essa gestação amiga! </a:t>
            </a:r>
            <a:b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Sem prazo, sem tempo, </a:t>
            </a:r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sem </a:t>
            </a:r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hora marcada! </a:t>
            </a:r>
            <a:b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286000" y="199783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795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0881">
        <p14:flash/>
      </p:transition>
    </mc:Choice>
    <mc:Fallback xmlns="">
      <p:transition spd="slow" advTm="208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Bendita seja essa amizade, prova de que Deus se faz conhecer através das pessoas que alcançam nosso coração.</a:t>
            </a: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57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3572">
        <p14:flash/>
      </p:transition>
    </mc:Choice>
    <mc:Fallback xmlns="">
      <p:transition spd="slow" advTm="135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1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4392488"/>
          </a:xfrm>
        </p:spPr>
        <p:txBody>
          <a:bodyPr>
            <a:normAutofit fontScale="90000"/>
          </a:bodyPr>
          <a:lstStyle/>
          <a:p>
            <a:pPr algn="l"/>
            <a: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Texto: Letícia Thompson</a:t>
            </a:r>
            <a:b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Imagens: Flores Japonesas</a:t>
            </a:r>
            <a:r>
              <a:rPr lang="pt-BR" sz="3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Música:E</a:t>
            </a:r>
            <a: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Deodato – Samba do </a:t>
            </a:r>
            <a:r>
              <a:rPr lang="pt-BR" sz="36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Avião.wave</a:t>
            </a:r>
            <a: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Formatação: </a:t>
            </a:r>
            <a:r>
              <a:rPr lang="pt-BR" sz="36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reinaldoslides</a:t>
            </a:r>
            <a: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reinaldogp2000@yahoo.com.br</a:t>
            </a:r>
            <a:b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Campinas, </a:t>
            </a:r>
            <a: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julho de 2014</a:t>
            </a:r>
            <a:br>
              <a:rPr lang="pt-BR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54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www.sergrasan.com/ </a:t>
            </a:r>
            <a:endParaRPr lang="pt-BR" sz="5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4495144"/>
            <a:ext cx="4392488" cy="236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26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6537">
        <p14:flash/>
      </p:transition>
    </mc:Choice>
    <mc:Fallback xmlns="">
      <p:transition spd="slow" advTm="265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86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1611</TotalTime>
  <Words>233</Words>
  <Application>Microsoft Office PowerPoint</Application>
  <PresentationFormat>Apresentação na tela (4:3)</PresentationFormat>
  <Paragraphs>36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2" baseType="lpstr">
      <vt:lpstr>Tema do Office</vt:lpstr>
      <vt:lpstr> A gravidez da amizade</vt:lpstr>
      <vt:lpstr>     Toda amizade é uma  história particular.        É uma história de conquista.      </vt:lpstr>
      <vt:lpstr>Primeiro, descobre-se o outro.  Todo mundo parece igual,  mas não é.</vt:lpstr>
      <vt:lpstr>Apresentação do PowerPoint</vt:lpstr>
      <vt:lpstr>. São pedacinhos de nós que vão ficando nas conversas e pedacinhos do coração do outro que vão caminhando pra dentro da gente.       Há os risos e os sorrisos, a partilha de coisas simples ou de coisas importantes.  </vt:lpstr>
      <vt:lpstr>Apresentação do PowerPoint</vt:lpstr>
      <vt:lpstr>Fazemos idéia imediata de uma pessoa ao primeiro contato. Julgamos? Talvez.        E só os próximos dias, horas ou instantes vão nos dizer se julgamos certo. </vt:lpstr>
      <vt:lpstr>Acontece de nos termos enganado em certos pontos e quantas vezes não bendizemos isso! </vt:lpstr>
      <vt:lpstr>Claro que ninguém gosta de estar enganado.         Mas quando descobrimos um palhacinho por detrás de uma pessoa séria e reservada   </vt:lpstr>
      <vt:lpstr>  É maravilhoso saber que pudemos nos enganar.          Se todos os  enganos fossem assim abençoados... </vt:lpstr>
      <vt:lpstr>A sensibilidade do outro nos toca.  Dá até vontade de chorar.      Não sabemos direito o porquê de nos sentirmos próximos de alguém assim tão longe, tão diferente e tão igual </vt:lpstr>
      <vt:lpstr>Mas amizade, como o amor,  não se questiona.  Vive-se.  Dela e pra ela.</vt:lpstr>
      <vt:lpstr>É preciso dar tempo ao tempo para se saber cativar e ser cativado. </vt:lpstr>
      <vt:lpstr>Quando saímos às pressas sempre temos o risco de deixar alguma coisa esquecida. </vt:lpstr>
      <vt:lpstr>     Mas se tomamos o tempo de olhar bem, refletir, conversar, conversar e conversar...         e rir e brincar e ficar em silêncio!...       </vt:lpstr>
      <vt:lpstr>Se deixamos que essa flor nasça cuidadosa e docemente...      aos poucos ela vai vendo a luz do dia. Maravilhando-se. </vt:lpstr>
      <vt:lpstr>Contemplando o outro com novos olhos, ou nova maneira de olhar.           Tudo vira encanto!</vt:lpstr>
      <vt:lpstr>Que o outro ria de mim ou pra mim, mas que ria! Gargalhe, faça festa!... </vt:lpstr>
      <vt:lpstr>Que eu seja nem que seja por um pouco responsável por esse rosto iluminado, por essa vontade de viver e de ver  o que virá depois.     Bendita seja essa gestação amiga!  Sem prazo, sem tempo,  sem hora marcada!   </vt:lpstr>
      <vt:lpstr>Bendita seja essa amizade, prova de que Deus se faz conhecer através das pessoas que alcançam nosso coração.</vt:lpstr>
      <vt:lpstr>Texto: Letícia Thompson Imagens: Flores Japonesas Música:E. Deodato – Samba do Avião.wave Formatação: reinaldoslides reinaldogp2000@yahoo.com.br Campinas, 12 de julho de 2014 www.sergrasan.com/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gravidez da amizade</dc:title>
  <dc:creator>Reinaldo</dc:creator>
  <cp:lastModifiedBy>Reinaldo</cp:lastModifiedBy>
  <cp:revision>57</cp:revision>
  <dcterms:created xsi:type="dcterms:W3CDTF">2014-07-04T04:16:34Z</dcterms:created>
  <dcterms:modified xsi:type="dcterms:W3CDTF">2014-07-12T16:13:14Z</dcterms:modified>
</cp:coreProperties>
</file>