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4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83" r:id="rId15"/>
    <p:sldId id="268" r:id="rId16"/>
    <p:sldId id="281" r:id="rId17"/>
    <p:sldId id="269" r:id="rId18"/>
    <p:sldId id="270" r:id="rId19"/>
    <p:sldId id="271" r:id="rId20"/>
    <p:sldId id="280" r:id="rId21"/>
    <p:sldId id="272" r:id="rId22"/>
    <p:sldId id="277" r:id="rId23"/>
    <p:sldId id="273" r:id="rId24"/>
    <p:sldId id="274" r:id="rId25"/>
    <p:sldId id="275" r:id="rId26"/>
    <p:sldId id="276" r:id="rId2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1" autoAdjust="0"/>
    <p:restoredTop sz="94660"/>
  </p:normalViewPr>
  <p:slideViewPr>
    <p:cSldViewPr snapToGrid="0">
      <p:cViewPr varScale="1">
        <p:scale>
          <a:sx n="86" d="100"/>
          <a:sy n="86" d="100"/>
        </p:scale>
        <p:origin x="73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2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CAA66-D25F-4458-A9B8-DF054D823D5B}" type="datetimeFigureOut">
              <a:rPr lang="pt-BR" smtClean="0"/>
              <a:t>29/09/2020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64C3B-5B92-44B4-AE24-1EAA4AC9A1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854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CAA66-D25F-4458-A9B8-DF054D823D5B}" type="datetimeFigureOut">
              <a:rPr lang="pt-BR" smtClean="0"/>
              <a:t>29/09/2020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64C3B-5B92-44B4-AE24-1EAA4AC9A1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804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CAA66-D25F-4458-A9B8-DF054D823D5B}" type="datetimeFigureOut">
              <a:rPr lang="pt-BR" smtClean="0"/>
              <a:t>29/09/2020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64C3B-5B92-44B4-AE24-1EAA4AC9A1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156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CAA66-D25F-4458-A9B8-DF054D823D5B}" type="datetimeFigureOut">
              <a:rPr lang="pt-BR" smtClean="0"/>
              <a:t>29/09/2020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64C3B-5B92-44B4-AE24-1EAA4AC9A1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667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CAA66-D25F-4458-A9B8-DF054D823D5B}" type="datetimeFigureOut">
              <a:rPr lang="pt-BR" smtClean="0"/>
              <a:t>29/09/2020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64C3B-5B92-44B4-AE24-1EAA4AC9A1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092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CAA66-D25F-4458-A9B8-DF054D823D5B}" type="datetimeFigureOut">
              <a:rPr lang="pt-BR" smtClean="0"/>
              <a:t>29/09/2020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64C3B-5B92-44B4-AE24-1EAA4AC9A1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57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CAA66-D25F-4458-A9B8-DF054D823D5B}" type="datetimeFigureOut">
              <a:rPr lang="pt-BR" smtClean="0"/>
              <a:t>29/09/2020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64C3B-5B92-44B4-AE24-1EAA4AC9A1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965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CAA66-D25F-4458-A9B8-DF054D823D5B}" type="datetimeFigureOut">
              <a:rPr lang="pt-BR" smtClean="0"/>
              <a:t>29/09/2020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64C3B-5B92-44B4-AE24-1EAA4AC9A1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761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CAA66-D25F-4458-A9B8-DF054D823D5B}" type="datetimeFigureOut">
              <a:rPr lang="pt-BR" smtClean="0"/>
              <a:t>29/09/2020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64C3B-5B92-44B4-AE24-1EAA4AC9A1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453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CAA66-D25F-4458-A9B8-DF054D823D5B}" type="datetimeFigureOut">
              <a:rPr lang="pt-BR" smtClean="0"/>
              <a:t>29/09/2020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64C3B-5B92-44B4-AE24-1EAA4AC9A1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009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CAA66-D25F-4458-A9B8-DF054D823D5B}" type="datetimeFigureOut">
              <a:rPr lang="pt-BR" smtClean="0"/>
              <a:t>29/09/2020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64C3B-5B92-44B4-AE24-1EAA4AC9A1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964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CAA66-D25F-4458-A9B8-DF054D823D5B}" type="datetimeFigureOut">
              <a:rPr lang="pt-BR" smtClean="0"/>
              <a:t>29/09/2020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64C3B-5B92-44B4-AE24-1EAA4AC9A1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1008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 rot="20763440">
            <a:off x="1034715" y="2334174"/>
            <a:ext cx="10491537" cy="1696404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60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GENTE VAI EMBORA</a:t>
            </a:r>
            <a:endParaRPr lang="pt-BR" sz="28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5203" y="-600075"/>
            <a:ext cx="3171825" cy="6000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953" y="6036139"/>
            <a:ext cx="326707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9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60947" y="2197317"/>
            <a:ext cx="11574379" cy="303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GENTE VAI EMBORA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fica tudo aqui, os planos a longo prazo e as tarefas de casa, as dívidas com o banco,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 parcelas do carro novo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a gente comprou pra ter status.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69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94083" y="1660358"/>
            <a:ext cx="10708105" cy="1752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GENTE VAI EMBORA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sem sequer guardar as comidas na geladeira, tudo vai apodrecendo, a roupa fica no varal.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05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01579" y="1467853"/>
            <a:ext cx="11008895" cy="2302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GENTE VAI EMBORA,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 dissolve, a gente some, toda nossa importância se esvai, essa importância que pensávamos que tínhamos..., 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30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21895" y="1503947"/>
            <a:ext cx="10816389" cy="2273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vida continua, ela segue, </a:t>
            </a:r>
            <a:endParaRPr lang="pt-BR" sz="40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 </a:t>
            </a:r>
            <a:r>
              <a:rPr lang="pt-BR" sz="4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pessoas superam e </a:t>
            </a:r>
            <a:endParaRPr lang="pt-BR" sz="40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vão </a:t>
            </a:r>
            <a:r>
              <a:rPr lang="pt-BR" sz="4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seguindo suas rotinas</a:t>
            </a: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95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37675" y="1419727"/>
            <a:ext cx="10816388" cy="2484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GENTE VAI EMBORA,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 brigas, grosserias, impaciência, infidelidade,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tudo isso serviu para nos afastar de quem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só nos trazia felicidade e amor.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28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01579" y="1600201"/>
            <a:ext cx="11069052" cy="2405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GENTE VAI EMBORA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o mundo continua assim, caótico, muito louco,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como se a nossa presença ou ausência não fizesse a menor diferença. 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779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18147" y="1816768"/>
            <a:ext cx="10611853" cy="1775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Aqui entre nós, não faz.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Nós somos pequenos, mas nós somos arrogantes, prepotentes, metidos a besta. 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8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7515" y="1672390"/>
            <a:ext cx="10768264" cy="122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GENTE VAI EMBORA.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é bem assim: Piscou, num estalo, a vida vai. 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78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5800" y="1106905"/>
            <a:ext cx="10792326" cy="122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cachorro que eu amo tanto, ele é doado.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cachorro se apega aos novos donos. 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41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97831" y="1082843"/>
            <a:ext cx="10768263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viúvos se casam de novo,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eles andam de mãos dadas,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apaixonados e vão até ao cinema.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1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10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42211" y="1251285"/>
            <a:ext cx="10467473" cy="2405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GENTE VAI EMBORA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nós somos rapidamente substituídos naquele cargo que a gente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ocupou na empresa. 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19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97832" y="1239253"/>
            <a:ext cx="10732168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Nós somos substituídos no outro dia.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 coisas que nós nem emprestávamos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são doadas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49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70021" y="1323475"/>
            <a:ext cx="10684042" cy="1248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algumas jogadas fora.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Quando menos a gente espera, 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09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94084" y="1239253"/>
            <a:ext cx="10684042" cy="122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GENTE VAI EMBORA.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Aliás, quem é que espera morrer? 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27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91125" y="1179095"/>
            <a:ext cx="10214811" cy="122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 a gente esperasse pela morte, </a:t>
            </a:r>
            <a:endParaRPr lang="pt-BR" sz="32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talvez </a:t>
            </a: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gente vivesse mais. 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7515" y="1094875"/>
            <a:ext cx="10924673" cy="2507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Talvez a gente colocasse nossa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melhor roupa hoje,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talvez a gente comesse a sobremesa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até antes do almoço. 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50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1421" y="998621"/>
            <a:ext cx="11129211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Talvez a gente esperasse menos dos outros. 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57989" y="1034716"/>
            <a:ext cx="10900611" cy="122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Talvez a gente risse mais,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saísse à tarde para ver o pôr do sol, 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24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21895" y="661737"/>
            <a:ext cx="10852484" cy="122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alvez </a:t>
            </a: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gente quisesse mais tempo </a:t>
            </a:r>
            <a:endParaRPr lang="pt-BR" sz="32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menos dinheiro. 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7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61736" y="1343075"/>
            <a:ext cx="10659979" cy="1775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Hoje o tempo voa, amor.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partir do momento em que a gente nasce, começa essa viagem, 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32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3611" y="1624264"/>
            <a:ext cx="10840452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essa jornada fantástica veloz </a:t>
            </a:r>
            <a:endParaRPr lang="pt-BR" sz="32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 </a:t>
            </a: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destino ao fim, rumo ao fim 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ainda tem aqueles que vivem com pressa! 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05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54242" y="1239253"/>
            <a:ext cx="10587790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Eu ainda tenho pressa!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que é que eu estou fazendo agora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 o tempo que me resta? 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79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5799" y="1684421"/>
            <a:ext cx="10816389" cy="2507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possamos ser cada dia melhores.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saibamos reconhecer o que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realmente importa nesta nossa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breve passagem pela Terra. </a:t>
            </a: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0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46747" y="1937085"/>
            <a:ext cx="10190748" cy="31373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Só isso. Até porque, </a:t>
            </a:r>
          </a:p>
          <a:p>
            <a:pPr marL="457200" indent="-457200" algn="ctr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GENTE VAI EMBORA.</a:t>
            </a:r>
          </a:p>
          <a:p>
            <a:pPr marL="457200" lvl="0" indent="-457200" algn="ctr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GENTE VAI EMBORA.</a:t>
            </a:r>
          </a:p>
          <a:p>
            <a:pPr marL="457200" indent="-457200" algn="ctr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endParaRPr lang="pt-BR" sz="32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 algn="ctr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pt-BR" sz="3200" dirty="0" smtClean="0">
                <a:solidFill>
                  <a:srgbClr val="535358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90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76726"/>
            <a:ext cx="12192000" cy="64129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Texto do jornalista e professor Sérgio </a:t>
            </a:r>
            <a:r>
              <a:rPr lang="pt-BR" sz="3200" b="1" i="1" dirty="0" err="1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Cursino</a:t>
            </a:r>
            <a:endParaRPr lang="pt-BR" sz="3200" b="1" i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Imagens: </a:t>
            </a:r>
            <a:r>
              <a:rPr lang="pt-BR" sz="3200" b="1" i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Arquivo pessoal Cerrado </a:t>
            </a:r>
            <a:r>
              <a:rPr lang="pt-BR" sz="3200" b="1" i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 Brasil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Música</a:t>
            </a:r>
            <a:r>
              <a:rPr lang="pt-BR" sz="3200" b="1" i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BEETHOVEN – Love Story.wav</a:t>
            </a:r>
            <a:endParaRPr lang="pt-BR" sz="3200" b="1" i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Contato: reinaldogp2000@yahoo.com.br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Divulgação: www.sergrasan.com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Formatação: </a:t>
            </a:r>
            <a:r>
              <a:rPr lang="pt-BR" sz="3200" b="1" i="1" dirty="0" err="1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Reinaldoslides</a:t>
            </a:r>
            <a:endParaRPr lang="pt-BR" sz="3200" b="1" i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Campinas, 30 de setembro de 2020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 I 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1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9933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53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505</Words>
  <Application>Microsoft Office PowerPoint</Application>
  <PresentationFormat>Widescreen</PresentationFormat>
  <Paragraphs>74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2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19</cp:revision>
  <dcterms:created xsi:type="dcterms:W3CDTF">2020-09-29T19:24:31Z</dcterms:created>
  <dcterms:modified xsi:type="dcterms:W3CDTF">2020-09-30T02:45:29Z</dcterms:modified>
</cp:coreProperties>
</file>