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81" r:id="rId7"/>
    <p:sldId id="262" r:id="rId8"/>
    <p:sldId id="263" r:id="rId9"/>
    <p:sldId id="264" r:id="rId10"/>
    <p:sldId id="265" r:id="rId11"/>
    <p:sldId id="266" r:id="rId12"/>
    <p:sldId id="267" r:id="rId13"/>
    <p:sldId id="282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0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84" y="2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4168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169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3788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3649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7484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829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791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1167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705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8858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4162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8009A-98B7-4911-9450-4A321536D44D}" type="datetimeFigureOut">
              <a:rPr lang="pt-BR" smtClean="0"/>
              <a:t>24/11/2014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456C0-4835-4CAF-8CF0-15EC6702D4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9754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6000">
        <p15:prstTrans prst="wind"/>
      </p:transition>
    </mc:Choice>
    <mc:Fallback xmlns="">
      <p:transition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662" y="-293298"/>
            <a:ext cx="12376662" cy="722769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7679" y="6297119"/>
            <a:ext cx="5297883" cy="56088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1" y="6253081"/>
            <a:ext cx="2224881" cy="50299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7196447" y="-819397"/>
            <a:ext cx="46691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 err="1">
                <a:ln w="28575">
                  <a:solidFill>
                    <a:srgbClr val="66FFFF"/>
                  </a:solidFill>
                </a:ln>
                <a:pattFill prst="dkUpDiag">
                  <a:fgClr>
                    <a:srgbClr val="FFFFFF">
                      <a:lumMod val="50000"/>
                    </a:srgbClr>
                  </a:fgClr>
                  <a:bgClr>
                    <a:srgbClr val="000000">
                      <a:lumMod val="75000"/>
                      <a:lumOff val="25000"/>
                    </a:srgbClr>
                  </a:bgClr>
                </a:pattFill>
                <a:effectLst>
                  <a:outerShdw blurRad="38100" dist="19050" dir="2700000" algn="tl" rotWithShape="0">
                    <a:srgbClr val="000000">
                      <a:lumMod val="50000"/>
                      <a:alpha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LiGuE</a:t>
            </a:r>
            <a:r>
              <a:rPr lang="pt-BR" sz="4000" b="1" dirty="0">
                <a:ln w="28575">
                  <a:solidFill>
                    <a:srgbClr val="66FFFF"/>
                  </a:solidFill>
                </a:ln>
                <a:pattFill prst="dkUpDiag">
                  <a:fgClr>
                    <a:srgbClr val="FFFFFF">
                      <a:lumMod val="50000"/>
                    </a:srgbClr>
                  </a:fgClr>
                  <a:bgClr>
                    <a:srgbClr val="000000">
                      <a:lumMod val="75000"/>
                      <a:lumOff val="25000"/>
                    </a:srgbClr>
                  </a:bgClr>
                </a:pattFill>
                <a:effectLst>
                  <a:outerShdw blurRad="38100" dist="19050" dir="2700000" algn="tl" rotWithShape="0">
                    <a:srgbClr val="000000">
                      <a:lumMod val="50000"/>
                      <a:alpha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o   </a:t>
            </a:r>
            <a:r>
              <a:rPr lang="pt-BR" sz="4000" b="1" dirty="0" err="1">
                <a:ln w="28575">
                  <a:solidFill>
                    <a:srgbClr val="66FFFF"/>
                  </a:solidFill>
                </a:ln>
                <a:pattFill prst="dkUpDiag">
                  <a:fgClr>
                    <a:srgbClr val="FFFFFF">
                      <a:lumMod val="50000"/>
                    </a:srgbClr>
                  </a:fgClr>
                  <a:bgClr>
                    <a:srgbClr val="000000">
                      <a:lumMod val="75000"/>
                      <a:lumOff val="25000"/>
                    </a:srgbClr>
                  </a:bgClr>
                </a:pattFill>
                <a:effectLst>
                  <a:outerShdw blurRad="38100" dist="19050" dir="2700000" algn="tl" rotWithShape="0">
                    <a:srgbClr val="000000">
                      <a:lumMod val="50000"/>
                      <a:alpha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SoM</a:t>
            </a:r>
            <a:endParaRPr lang="pt-BR" sz="4000" b="1" dirty="0">
              <a:ln w="28575">
                <a:solidFill>
                  <a:srgbClr val="66FFFF"/>
                </a:solidFill>
              </a:ln>
              <a:pattFill prst="dkUpDiag">
                <a:fgClr>
                  <a:srgbClr val="FFFFFF">
                    <a:lumMod val="50000"/>
                  </a:srgbClr>
                </a:fgClr>
                <a:bgClr>
                  <a:srgbClr val="000000">
                    <a:lumMod val="75000"/>
                    <a:lumOff val="25000"/>
                  </a:srgbClr>
                </a:bgClr>
              </a:pattFill>
              <a:effectLst>
                <a:outerShdw blurRad="38100" dist="19050" dir="2700000" algn="tl" rotWithShape="0">
                  <a:srgbClr val="000000">
                    <a:lumMod val="50000"/>
                    <a:alpha val="4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 rot="20550243">
            <a:off x="1353787" y="1690688"/>
            <a:ext cx="9381508" cy="3095068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Quando o amor vencer</a:t>
            </a:r>
            <a:endParaRPr lang="pt-BR" sz="72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9612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2802">
        <p15:prstTrans prst="peelOff"/>
        <p:sndAc>
          <p:stSnd loop="1">
            <p:snd r:embed="rId2" name="Andre Gagnon - Love theme.wav"/>
          </p:stSnd>
        </p:sndAc>
      </p:transition>
    </mc:Choice>
    <mc:Fallback xmlns="">
      <p:transition spd="slow" advTm="22802">
        <p:fade/>
        <p:sndAc>
          <p:stSnd loop="1">
            <p:snd r:embed="rId6" name="Andre Gagnon - Love the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431321" y="724619"/>
            <a:ext cx="113006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Quando o amor vencer e se fizer mais forte, </a:t>
            </a:r>
          </a:p>
          <a:p>
            <a:pPr algn="ctr"/>
            <a:r>
              <a:rPr lang="pt-BR" sz="4400" b="1" dirty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</a:t>
            </a:r>
            <a:r>
              <a:rPr lang="pt-BR" sz="4400" b="1" dirty="0" smtClean="0">
                <a:ln w="28575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ão precisaremos mais de fronteiras.</a:t>
            </a:r>
            <a:endParaRPr lang="pt-BR" sz="4400" b="1" dirty="0">
              <a:ln w="28575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6223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3649">
        <p15:prstTrans prst="wind"/>
      </p:transition>
    </mc:Choice>
    <mc:Fallback xmlns="">
      <p:transition advTm="136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44" y="0"/>
            <a:ext cx="12279087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2151728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CC0000"/>
                </a:solidFill>
                <a:prstDash val="solid"/>
              </a:ln>
              <a:pattFill prst="narHorz">
                <a:fgClr>
                  <a:srgbClr val="FFFFFF"/>
                </a:fgClr>
                <a:bgClr>
                  <a:srgbClr val="FFFFFF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FFFFFF">
                    <a:lumMod val="50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b="1" dirty="0">
              <a:ln w="28575">
                <a:solidFill>
                  <a:srgbClr val="CC00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15635" y="593766"/>
            <a:ext cx="111865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800" b="1" dirty="0">
                <a:ln w="28575">
                  <a:solidFill>
                    <a:srgbClr val="CC0000"/>
                  </a:solidFill>
                </a:ln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nem desconfiar do próximo,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800" b="1" dirty="0">
              <a:ln w="28575">
                <a:solidFill>
                  <a:srgbClr val="CC0000"/>
                </a:solidFill>
              </a:ln>
              <a:solidFill>
                <a:srgbClr val="66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400" b="1" dirty="0">
                <a:ln w="28575">
                  <a:solidFill>
                    <a:srgbClr val="CC0000"/>
                  </a:solidFill>
                </a:ln>
                <a:solidFill>
                  <a:srgbClr val="66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mais distante que ele esteja.</a:t>
            </a:r>
          </a:p>
        </p:txBody>
      </p:sp>
    </p:spTree>
    <p:extLst>
      <p:ext uri="{BB962C8B-B14F-4D97-AF65-F5344CB8AC3E}">
        <p14:creationId xmlns:p14="http://schemas.microsoft.com/office/powerpoint/2010/main" val="1410443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2097">
        <p15:prstTrans prst="wind"/>
      </p:transition>
    </mc:Choice>
    <mc:Fallback xmlns="">
      <p:transition advTm="120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58" y="0"/>
            <a:ext cx="12195958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41268" y="1187532"/>
            <a:ext cx="1079467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>
                <a:ln w="28575">
                  <a:solidFill>
                    <a:srgbClr val="CC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o amor vencer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sz="4000" b="1" i="1" dirty="0">
              <a:ln w="28575">
                <a:solidFill>
                  <a:srgbClr val="CC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>
                <a:ln w="28575">
                  <a:solidFill>
                    <a:srgbClr val="CC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precisaremos </a:t>
            </a:r>
            <a:r>
              <a:rPr lang="pt-BR" sz="4000" b="1" i="1" dirty="0" smtClean="0">
                <a:ln w="28575">
                  <a:solidFill>
                    <a:srgbClr val="CC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sz="4000" b="1" i="1" dirty="0">
                <a:ln w="28575">
                  <a:solidFill>
                    <a:srgbClr val="CC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religiões,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i="1" dirty="0">
              <a:ln w="28575">
                <a:solidFill>
                  <a:srgbClr val="CC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>
                <a:ln w="28575">
                  <a:solidFill>
                    <a:srgbClr val="CC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maior religião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>
                <a:ln w="28575">
                  <a:solidFill>
                    <a:srgbClr val="CC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o próprio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>
                <a:ln w="28575">
                  <a:solidFill>
                    <a:srgbClr val="CC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amor,</a:t>
            </a:r>
          </a:p>
        </p:txBody>
      </p:sp>
    </p:spTree>
    <p:extLst>
      <p:ext uri="{BB962C8B-B14F-4D97-AF65-F5344CB8AC3E}">
        <p14:creationId xmlns:p14="http://schemas.microsoft.com/office/powerpoint/2010/main" val="2563478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4176">
        <p15:prstTrans prst="wind"/>
      </p:transition>
    </mc:Choice>
    <mc:Fallback xmlns="">
      <p:transition advTm="141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626"/>
            <a:ext cx="12192001" cy="6893626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3174" y="2367171"/>
            <a:ext cx="8692738" cy="1446550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nos ensina a conviver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as diferenças,</a:t>
            </a:r>
          </a:p>
        </p:txBody>
      </p:sp>
    </p:spTree>
    <p:extLst>
      <p:ext uri="{BB962C8B-B14F-4D97-AF65-F5344CB8AC3E}">
        <p14:creationId xmlns:p14="http://schemas.microsoft.com/office/powerpoint/2010/main" val="1593007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0967">
        <p15:prstTrans prst="wind"/>
      </p:transition>
    </mc:Choice>
    <mc:Fallback xmlns="">
      <p:transition advTm="109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70015" y="2028617"/>
            <a:ext cx="1109155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nos ensina a tolerar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além do limite humano,</a:t>
            </a:r>
          </a:p>
        </p:txBody>
      </p:sp>
    </p:spTree>
    <p:extLst>
      <p:ext uri="{BB962C8B-B14F-4D97-AF65-F5344CB8AC3E}">
        <p14:creationId xmlns:p14="http://schemas.microsoft.com/office/powerpoint/2010/main" val="754203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0259">
        <p15:prstTrans prst="wind"/>
      </p:transition>
    </mc:Choice>
    <mc:Fallback xmlns="">
      <p:transition advTm="102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0639" y="2028617"/>
            <a:ext cx="111865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5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sz="5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</a:t>
            </a:r>
            <a:r>
              <a:rPr lang="pt-BR" sz="54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tolerância  não </a:t>
            </a:r>
            <a:r>
              <a:rPr lang="pt-BR" sz="5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teremos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5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</a:t>
            </a:r>
            <a:r>
              <a:rPr lang="pt-BR" sz="54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perdoar</a:t>
            </a:r>
            <a:r>
              <a:rPr lang="pt-BR" sz="54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64783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1852">
        <p15:prstTrans prst="wind"/>
      </p:transition>
    </mc:Choice>
    <mc:Fallback xmlns="">
      <p:transition advTm="118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12275127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73132"/>
            <a:ext cx="12192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spc="50" dirty="0">
                <a:ln w="28575" cmpd="sng">
                  <a:solidFill>
                    <a:srgbClr val="FF99FF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rgbClr val="BBE0E3"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finalmente, o ódio, que é a forma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spc="50" dirty="0">
              <a:ln w="28575" cmpd="sng">
                <a:solidFill>
                  <a:srgbClr val="FF99FF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rgbClr val="BBE0E3"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spc="50" dirty="0">
                <a:ln w="28575" cmpd="sng">
                  <a:solidFill>
                    <a:srgbClr val="FF99FF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rgbClr val="BBE0E3"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contrária do amor desaparecerá.</a:t>
            </a:r>
          </a:p>
        </p:txBody>
      </p:sp>
    </p:spTree>
    <p:extLst>
      <p:ext uri="{BB962C8B-B14F-4D97-AF65-F5344CB8AC3E}">
        <p14:creationId xmlns:p14="http://schemas.microsoft.com/office/powerpoint/2010/main" val="2839193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20047">
        <p15:prstTrans prst="wind"/>
      </p:transition>
    </mc:Choice>
    <mc:Fallback xmlns="">
      <p:transition advTm="200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4785" cy="69776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8753" y="617518"/>
            <a:ext cx="1191095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glow rad="228600">
                    <a:srgbClr val="BBE0E3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o amor vencer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glow rad="228600">
                    <a:srgbClr val="BBE0E3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se fizer forte,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>
                <a:solidFill>
                  <a:srgbClr val="FFFF00"/>
                </a:solidFill>
              </a:ln>
              <a:solidFill>
                <a:srgbClr val="C00000"/>
              </a:solidFill>
              <a:effectLst>
                <a:glow rad="228600">
                  <a:srgbClr val="BBE0E3">
                    <a:satMod val="175000"/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glow rad="228600">
                    <a:srgbClr val="BBE0E3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levará consigo a solidão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>
                <a:solidFill>
                  <a:srgbClr val="FFFF00"/>
                </a:solidFill>
              </a:ln>
              <a:solidFill>
                <a:srgbClr val="C00000"/>
              </a:solidFill>
              <a:effectLst>
                <a:glow rad="228600">
                  <a:srgbClr val="BBE0E3">
                    <a:satMod val="175000"/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glow rad="228600">
                    <a:srgbClr val="BBE0E3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todas as portas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effectLst>
                  <a:glow rad="228600">
                    <a:srgbClr val="BBE0E3">
                      <a:satMod val="175000"/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abrirão</a:t>
            </a: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994711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7025">
        <p15:prstTrans prst="wind"/>
      </p:transition>
    </mc:Choice>
    <mc:Fallback xmlns="">
      <p:transition advTm="170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9086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78576" y="799903"/>
            <a:ext cx="937358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933FF"/>
                </a:solidFill>
                <a:effectLst>
                  <a:glow rad="228600">
                    <a:srgbClr val="FFFFFF">
                      <a:satMod val="175000"/>
                      <a:alpha val="40000"/>
                    </a:srgbClr>
                  </a:glow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os presídios não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933FF"/>
                </a:solidFill>
                <a:effectLst>
                  <a:glow rad="228600">
                    <a:srgbClr val="FFFFFF">
                      <a:satMod val="175000"/>
                      <a:alpha val="40000"/>
                    </a:srgbClr>
                  </a:glow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terão sentido,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933FF"/>
              </a:solidFill>
              <a:effectLst>
                <a:glow rad="228600">
                  <a:srgbClr val="FFFFFF">
                    <a:satMod val="175000"/>
                    <a:alpha val="40000"/>
                  </a:srgbClr>
                </a:glow>
                <a:innerShdw blurRad="177800">
                  <a:srgbClr val="FFFFFF">
                    <a:lumMod val="50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9933FF"/>
              </a:solidFill>
              <a:effectLst>
                <a:glow rad="228600">
                  <a:srgbClr val="FFFFFF">
                    <a:satMod val="175000"/>
                    <a:alpha val="40000"/>
                  </a:srgbClr>
                </a:glow>
                <a:innerShdw blurRad="177800">
                  <a:srgbClr val="FFFFFF">
                    <a:lumMod val="50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933FF"/>
                </a:solidFill>
                <a:effectLst>
                  <a:glow rad="228600">
                    <a:srgbClr val="FFFFFF">
                      <a:satMod val="175000"/>
                      <a:alpha val="40000"/>
                    </a:srgbClr>
                  </a:glow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nem mocinhos e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9933FF"/>
                </a:solidFill>
                <a:effectLst>
                  <a:glow rad="228600">
                    <a:srgbClr val="FFFFFF">
                      <a:satMod val="175000"/>
                      <a:alpha val="40000"/>
                    </a:srgbClr>
                  </a:glow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nem bandidos, </a:t>
            </a:r>
          </a:p>
        </p:txBody>
      </p:sp>
    </p:spTree>
    <p:extLst>
      <p:ext uri="{BB962C8B-B14F-4D97-AF65-F5344CB8AC3E}">
        <p14:creationId xmlns:p14="http://schemas.microsoft.com/office/powerpoint/2010/main" val="348472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2771">
        <p15:prstTrans prst="wind"/>
      </p:transition>
    </mc:Choice>
    <mc:Fallback xmlns="">
      <p:transition advTm="127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86296" y="1228398"/>
            <a:ext cx="87164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00"/>
                  </a:solidFill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seremos apenas,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00"/>
                  </a:solidFill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uma grande família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00"/>
                  </a:solidFill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em busca de evolução,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0000"/>
                </a:solidFill>
              </a:ln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00"/>
                  </a:solidFill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o amor facilita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0000"/>
                </a:solidFill>
              </a:ln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00"/>
                  </a:solidFill>
                </a:ln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esse caminho,</a:t>
            </a:r>
          </a:p>
        </p:txBody>
      </p:sp>
    </p:spTree>
    <p:extLst>
      <p:ext uri="{BB962C8B-B14F-4D97-AF65-F5344CB8AC3E}">
        <p14:creationId xmlns:p14="http://schemas.microsoft.com/office/powerpoint/2010/main" val="1313033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6137">
        <p15:prstTrans prst="wind"/>
      </p:transition>
    </mc:Choice>
    <mc:Fallback xmlns="">
      <p:transition advTm="161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3175" y="1228398"/>
            <a:ext cx="84196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9933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derruba muralhas,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9933FF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9933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transpõem fronteiras,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9933FF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9933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amor acaba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9933FF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9933FF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a miséria,</a:t>
            </a:r>
          </a:p>
        </p:txBody>
      </p:sp>
    </p:spTree>
    <p:extLst>
      <p:ext uri="{BB962C8B-B14F-4D97-AF65-F5344CB8AC3E}">
        <p14:creationId xmlns:p14="http://schemas.microsoft.com/office/powerpoint/2010/main" val="1699053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3104">
        <p15:prstTrans prst="wind"/>
      </p:transition>
    </mc:Choice>
    <mc:Fallback xmlns="">
      <p:transition advTm="13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1228398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pois abre as portas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00FF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coração,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00FF"/>
                </a:solidFill>
                <a:prstDash val="solid"/>
              </a:ln>
              <a:solidFill>
                <a:srgbClr val="92D05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o coração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sempre solidário…</a:t>
            </a:r>
          </a:p>
        </p:txBody>
      </p:sp>
    </p:spTree>
    <p:extLst>
      <p:ext uri="{BB962C8B-B14F-4D97-AF65-F5344CB8AC3E}">
        <p14:creationId xmlns:p14="http://schemas.microsoft.com/office/powerpoint/2010/main" val="2431723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1902">
        <p15:prstTrans prst="wind"/>
      </p:transition>
    </mc:Choice>
    <mc:Fallback xmlns="">
      <p:transition advTm="119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151728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não ficarmos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apenas no sonho</a:t>
            </a:r>
            <a:r>
              <a:rPr lang="pt-BR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241516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7000">
        <p15:prstTrans prst="wind"/>
      </p:transition>
    </mc:Choice>
    <mc:Fallback xmlns="">
      <p:transition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023"/>
            <a:ext cx="12302836" cy="699602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90057" y="920621"/>
            <a:ext cx="800396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comece hoje a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parte que lhe cabe,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ame sem distinção,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quebre seus preconceitos,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0500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0000">
        <p15:prstTrans prst="wind"/>
      </p:transition>
    </mc:Choice>
    <mc:Fallback xmlns="">
      <p:transition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920621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spc="50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CC66FF"/>
                </a:solidFill>
                <a:effectLst>
                  <a:glow rad="38100">
                    <a:srgbClr val="BBE0E3"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abrace mais,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spc="50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CC66FF"/>
              </a:solidFill>
              <a:effectLst>
                <a:glow rad="38100">
                  <a:srgbClr val="BBE0E3"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spc="50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CC66FF"/>
                </a:solidFill>
                <a:effectLst>
                  <a:glow rad="38100">
                    <a:srgbClr val="BBE0E3"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valorize o tempo,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spc="50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CC66FF"/>
              </a:solidFill>
              <a:effectLst>
                <a:glow rad="38100">
                  <a:srgbClr val="BBE0E3"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spc="50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CC66FF"/>
                </a:solidFill>
                <a:effectLst>
                  <a:glow rad="38100">
                    <a:srgbClr val="BBE0E3"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reclame menos,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spc="50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CC66FF"/>
              </a:solidFill>
              <a:effectLst>
                <a:glow rad="38100">
                  <a:srgbClr val="BBE0E3">
                    <a:alpha val="40000"/>
                  </a:srgb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spc="50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CC66FF"/>
                </a:solidFill>
                <a:effectLst>
                  <a:glow rad="38100">
                    <a:srgbClr val="BBE0E3"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carrega à alegria como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spc="50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CC66FF"/>
                </a:solidFill>
                <a:effectLst>
                  <a:glow rad="38100">
                    <a:srgbClr val="BBE0E3"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munição de vida</a:t>
            </a:r>
            <a:r>
              <a:rPr lang="pt-BR" b="1" spc="50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CC66FF"/>
                </a:solidFill>
                <a:effectLst>
                  <a:glow rad="38100">
                    <a:srgbClr val="BBE0E3">
                      <a:alpha val="40000"/>
                    </a:srgb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543343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4233">
        <p15:prstTrans prst="wind"/>
      </p:transition>
    </mc:Choice>
    <mc:Fallback xmlns="">
      <p:transition advTm="14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612845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pattFill prst="narHorz">
                  <a:fgClr>
                    <a:srgbClr val="FFFFFF"/>
                  </a:fgClr>
                  <a:bgClr>
                    <a:srgbClr val="FFFFFF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espalhe-a sem doses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00FF"/>
                </a:solidFill>
                <a:prstDash val="solid"/>
              </a:ln>
              <a:pattFill prst="narHorz">
                <a:fgClr>
                  <a:srgbClr val="FFFFFF"/>
                </a:fgClr>
                <a:bgClr>
                  <a:srgbClr val="FFFFFF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FFFFFF">
                    <a:lumMod val="50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pattFill prst="narHorz">
                  <a:fgClr>
                    <a:srgbClr val="FFFFFF"/>
                  </a:fgClr>
                  <a:bgClr>
                    <a:srgbClr val="FFFFFF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sem medidas,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00FF"/>
                </a:solidFill>
                <a:prstDash val="solid"/>
              </a:ln>
              <a:pattFill prst="narHorz">
                <a:fgClr>
                  <a:srgbClr val="FFFFFF"/>
                </a:fgClr>
                <a:bgClr>
                  <a:srgbClr val="FFFFFF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FFFFFF">
                    <a:lumMod val="50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pattFill prst="narHorz">
                  <a:fgClr>
                    <a:srgbClr val="FFFFFF"/>
                  </a:fgClr>
                  <a:bgClr>
                    <a:srgbClr val="FFFFFF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seu sorriso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00FF"/>
                </a:solidFill>
                <a:prstDash val="solid"/>
              </a:ln>
              <a:pattFill prst="narHorz">
                <a:fgClr>
                  <a:srgbClr val="FFFFFF"/>
                </a:fgClr>
                <a:bgClr>
                  <a:srgbClr val="FFFFFF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FFFFFF">
                    <a:lumMod val="50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pattFill prst="narHorz">
                  <a:fgClr>
                    <a:srgbClr val="FFFFFF"/>
                  </a:fgClr>
                  <a:bgClr>
                    <a:srgbClr val="FFFFFF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é a porta de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00FF"/>
                </a:solidFill>
                <a:prstDash val="solid"/>
              </a:ln>
              <a:pattFill prst="narHorz">
                <a:fgClr>
                  <a:srgbClr val="FFFFFF"/>
                </a:fgClr>
                <a:bgClr>
                  <a:srgbClr val="FFFFFF">
                    <a:lumMod val="40000"/>
                    <a:lumOff val="60000"/>
                  </a:srgbClr>
                </a:bgClr>
              </a:pattFill>
              <a:effectLst>
                <a:innerShdw blurRad="177800">
                  <a:srgbClr val="FFFFFF">
                    <a:lumMod val="50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00FF"/>
                  </a:solidFill>
                  <a:prstDash val="solid"/>
                </a:ln>
                <a:pattFill prst="narHorz">
                  <a:fgClr>
                    <a:srgbClr val="FFFFFF"/>
                  </a:fgClr>
                  <a:bgClr>
                    <a:srgbClr val="FFFFFF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entrada,</a:t>
            </a:r>
          </a:p>
        </p:txBody>
      </p:sp>
    </p:spTree>
    <p:extLst>
      <p:ext uri="{BB962C8B-B14F-4D97-AF65-F5344CB8AC3E}">
        <p14:creationId xmlns:p14="http://schemas.microsoft.com/office/powerpoint/2010/main" val="1389906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5561">
        <p15:prstTrans prst="wind"/>
      </p:transition>
    </mc:Choice>
    <mc:Fallback xmlns="">
      <p:transition advTm="155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048000" y="4191990"/>
            <a:ext cx="58822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38100">
                  <a:solidFill>
                    <a:srgbClr val="FF99FF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uma esperança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38100">
                <a:solidFill>
                  <a:srgbClr val="FF99FF"/>
                </a:solidFill>
                <a:prstDash val="solid"/>
              </a:ln>
              <a:solidFill>
                <a:srgbClr val="0070C0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38100">
                  <a:solidFill>
                    <a:srgbClr val="FF99FF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para o novo tempo</a:t>
            </a:r>
            <a:r>
              <a:rPr lang="pt-BR" b="1" dirty="0">
                <a:ln w="38100">
                  <a:solidFill>
                    <a:srgbClr val="FF99FF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371702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0496">
        <p15:prstTrans prst="wind"/>
      </p:transition>
    </mc:Choice>
    <mc:Fallback xmlns="">
      <p:transition advTm="104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9173" y="419893"/>
            <a:ext cx="1146364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33CC"/>
                </a:solidFill>
                <a:effectLst>
                  <a:outerShdw blurRad="12700" dist="38100" dir="2700000" algn="tl" rotWithShape="0">
                    <a:srgbClr val="FFFFFF">
                      <a:lumMod val="5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tempo em que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FF33CC"/>
              </a:solidFill>
              <a:effectLst>
                <a:outerShdw blurRad="12700" dist="38100" dir="2700000" algn="tl" rotWithShape="0">
                  <a:srgbClr val="FFFFFF">
                    <a:lumMod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33CC"/>
                </a:solidFill>
                <a:effectLst>
                  <a:outerShdw blurRad="12700" dist="38100" dir="2700000" algn="tl" rotWithShape="0">
                    <a:srgbClr val="FFFFFF">
                      <a:lumMod val="5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seremos melhores,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FF33CC"/>
              </a:solidFill>
              <a:effectLst>
                <a:outerShdw blurRad="12700" dist="38100" dir="2700000" algn="tl" rotWithShape="0">
                  <a:srgbClr val="FFFFFF">
                    <a:lumMod val="5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FF33CC"/>
                </a:solidFill>
                <a:effectLst>
                  <a:outerShdw blurRad="12700" dist="38100" dir="2700000" algn="tl" rotWithShape="0">
                    <a:srgbClr val="FFFFFF">
                      <a:lumMod val="5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 ver nossos irmãos felizes,</a:t>
            </a:r>
          </a:p>
        </p:txBody>
      </p:sp>
    </p:spTree>
    <p:extLst>
      <p:ext uri="{BB962C8B-B14F-4D97-AF65-F5344CB8AC3E}">
        <p14:creationId xmlns:p14="http://schemas.microsoft.com/office/powerpoint/2010/main" val="3839642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8807">
        <p15:prstTrans prst="wind"/>
      </p:transition>
    </mc:Choice>
    <mc:Fallback xmlns="">
      <p:transition advTm="188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000" y="1905506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6699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 ver simplesmente,  o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7200" b="1" dirty="0">
                <a:ln w="28575">
                  <a:solidFill>
                    <a:srgbClr val="6699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amor</a:t>
            </a:r>
            <a:r>
              <a:rPr lang="pt-BR" sz="4000" b="1" dirty="0">
                <a:ln w="28575">
                  <a:solidFill>
                    <a:srgbClr val="6699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28575">
                  <a:solidFill>
                    <a:srgbClr val="6699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vencer!</a:t>
            </a:r>
          </a:p>
        </p:txBody>
      </p:sp>
    </p:spTree>
    <p:extLst>
      <p:ext uri="{BB962C8B-B14F-4D97-AF65-F5344CB8AC3E}">
        <p14:creationId xmlns:p14="http://schemas.microsoft.com/office/powerpoint/2010/main" val="771701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4090">
        <p15:prstTrans prst="wind"/>
      </p:transition>
    </mc:Choice>
    <mc:Fallback xmlns="">
      <p:transition advTm="140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06930" y="2909454"/>
            <a:ext cx="82652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5400" b="1" dirty="0">
                <a:ln w="38100">
                  <a:solidFill>
                    <a:srgbClr val="009900"/>
                  </a:solidFill>
                  <a:prstDash val="solid"/>
                </a:ln>
                <a:solidFill>
                  <a:srgbClr val="FF99FF"/>
                </a:solidFill>
                <a:effectLst>
                  <a:innerShdw blurRad="177800">
                    <a:srgbClr val="FFFFFF">
                      <a:lumMod val="50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acredito em você.</a:t>
            </a:r>
          </a:p>
        </p:txBody>
      </p:sp>
    </p:spTree>
    <p:extLst>
      <p:ext uri="{BB962C8B-B14F-4D97-AF65-F5344CB8AC3E}">
        <p14:creationId xmlns:p14="http://schemas.microsoft.com/office/powerpoint/2010/main" val="793264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p14:dur="10" advTm="10931">
        <p15:prstTrans prst="wind"/>
      </p:transition>
    </mc:Choice>
    <mc:Fallback xmlns="">
      <p:transition advTm="109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594"/>
            <a:ext cx="12192000" cy="685859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3126" y="249382"/>
            <a:ext cx="121088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Texto: Paulo Roberto </a:t>
            </a:r>
            <a:r>
              <a:rPr lang="pt-BR" sz="4000" b="1" dirty="0" err="1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Gaefke</a:t>
            </a:r>
            <a:endParaRPr lang="pt-BR" sz="4000" b="1" dirty="0">
              <a:ln w="19050">
                <a:solidFill>
                  <a:srgbClr val="66FFFF"/>
                </a:solidFill>
                <a:prstDash val="solid"/>
              </a:ln>
              <a:solidFill>
                <a:srgbClr val="FF99FF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Imagens: </a:t>
            </a:r>
            <a:r>
              <a:rPr lang="pt-BR" sz="4000" b="1" dirty="0" smtClean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Internet modificadas</a:t>
            </a:r>
            <a:endParaRPr lang="pt-BR" sz="4000" b="1" dirty="0">
              <a:ln w="19050">
                <a:solidFill>
                  <a:srgbClr val="66FFFF"/>
                </a:solidFill>
                <a:prstDash val="solid"/>
              </a:ln>
              <a:solidFill>
                <a:srgbClr val="FF99FF"/>
              </a:solidFill>
              <a:effectLst>
                <a:outerShdw dist="38100" dir="2700000" algn="tl" rotWithShape="0">
                  <a:srgbClr val="333399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</a:t>
            </a:r>
            <a:r>
              <a:rPr lang="pt-BR" sz="4000" b="1" dirty="0" smtClean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André </a:t>
            </a:r>
            <a:r>
              <a:rPr lang="pt-BR" sz="4000" b="1" dirty="0" err="1" smtClean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Cagnon</a:t>
            </a:r>
            <a:r>
              <a:rPr lang="pt-BR" sz="4000" b="1" dirty="0" smtClean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– Love Theme.wav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 smtClean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</a:t>
            </a:r>
            <a:r>
              <a:rPr lang="pt-BR" sz="4000" b="1" dirty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Reinaldo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www.sergrasan.com/reinaldoslides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Campinas, </a:t>
            </a:r>
            <a:r>
              <a:rPr lang="pt-BR" sz="4000" b="1" dirty="0" smtClean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23 </a:t>
            </a:r>
            <a:r>
              <a:rPr lang="pt-BR" sz="4000" b="1" dirty="0">
                <a:ln w="19050">
                  <a:solidFill>
                    <a:srgbClr val="66FFFF"/>
                  </a:solidFill>
                  <a:prstDash val="solid"/>
                </a:ln>
                <a:solidFill>
                  <a:srgbClr val="FF99FF"/>
                </a:solidFill>
                <a:effectLst>
                  <a:outerShdw dist="38100" dir="2700000" algn="tl" rotWithShape="0">
                    <a:srgbClr val="333399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novembro de 2014</a:t>
            </a:r>
          </a:p>
        </p:txBody>
      </p:sp>
      <p:sp>
        <p:nvSpPr>
          <p:cNvPr id="4" name="Retângulo 3"/>
          <p:cNvSpPr/>
          <p:nvPr/>
        </p:nvSpPr>
        <p:spPr>
          <a:xfrm>
            <a:off x="3075710" y="4090719"/>
            <a:ext cx="5536364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6600" b="1" i="1" dirty="0">
                <a:ln w="38100">
                  <a:solidFill>
                    <a:srgbClr val="66FFFF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rgbClr val="BBE0E3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 I M</a:t>
            </a:r>
          </a:p>
        </p:txBody>
      </p:sp>
    </p:spTree>
    <p:extLst>
      <p:ext uri="{BB962C8B-B14F-4D97-AF65-F5344CB8AC3E}">
        <p14:creationId xmlns:p14="http://schemas.microsoft.com/office/powerpoint/2010/main" val="90144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9991"/>
    </mc:Choice>
    <mc:Fallback xmlns="">
      <p:transition advTm="29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000"/>
                            </p:stCondLst>
                            <p:childTnLst>
                              <p:par>
                                <p:cTn id="16" presetID="6" presetClass="emph" presetSubtype="0" autoRev="1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299</Words>
  <Application>Microsoft Office PowerPoint</Application>
  <PresentationFormat>Widescreen</PresentationFormat>
  <Paragraphs>104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28</cp:revision>
  <dcterms:created xsi:type="dcterms:W3CDTF">2014-11-22T20:22:39Z</dcterms:created>
  <dcterms:modified xsi:type="dcterms:W3CDTF">2014-11-25T01:22:25Z</dcterms:modified>
</cp:coreProperties>
</file>