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99"/>
    <a:srgbClr val="00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4" autoAdjust="0"/>
    <p:restoredTop sz="94660"/>
  </p:normalViewPr>
  <p:slideViewPr>
    <p:cSldViewPr snapToGrid="0">
      <p:cViewPr varScale="1">
        <p:scale>
          <a:sx n="70" d="100"/>
          <a:sy n="70" d="100"/>
        </p:scale>
        <p:origin x="54" y="5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270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79BB45-CE60-4256-8F6A-AEE40BF04CA3}" type="datetimeFigureOut">
              <a:rPr lang="pt-BR" smtClean="0"/>
              <a:t>26/10/2016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3E7D3-8CD4-4B04-AD65-AFE774B95A3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064334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3000">
        <p14:glitter pattern="hexagon"/>
      </p:transition>
    </mc:Choice>
    <mc:Fallback xmlns="">
      <p:transition spd="slow" advTm="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79BB45-CE60-4256-8F6A-AEE40BF04CA3}" type="datetimeFigureOut">
              <a:rPr lang="pt-BR" smtClean="0"/>
              <a:t>26/10/2016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3E7D3-8CD4-4B04-AD65-AFE774B95A3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182186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3000">
        <p14:glitter pattern="hexagon"/>
      </p:transition>
    </mc:Choice>
    <mc:Fallback xmlns="">
      <p:transition spd="slow" advTm="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79BB45-CE60-4256-8F6A-AEE40BF04CA3}" type="datetimeFigureOut">
              <a:rPr lang="pt-BR" smtClean="0"/>
              <a:t>26/10/2016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3E7D3-8CD4-4B04-AD65-AFE774B95A3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381411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3000">
        <p14:glitter pattern="hexagon"/>
      </p:transition>
    </mc:Choice>
    <mc:Fallback xmlns="">
      <p:transition spd="slow" advTm="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79BB45-CE60-4256-8F6A-AEE40BF04CA3}" type="datetimeFigureOut">
              <a:rPr lang="pt-BR" smtClean="0"/>
              <a:t>26/10/2016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3E7D3-8CD4-4B04-AD65-AFE774B95A3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412871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3000">
        <p14:glitter pattern="hexagon"/>
      </p:transition>
    </mc:Choice>
    <mc:Fallback xmlns="">
      <p:transition spd="slow" advTm="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79BB45-CE60-4256-8F6A-AEE40BF04CA3}" type="datetimeFigureOut">
              <a:rPr lang="pt-BR" smtClean="0"/>
              <a:t>26/10/2016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3E7D3-8CD4-4B04-AD65-AFE774B95A3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087338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3000">
        <p14:glitter pattern="hexagon"/>
      </p:transition>
    </mc:Choice>
    <mc:Fallback xmlns="">
      <p:transition spd="slow" advTm="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79BB45-CE60-4256-8F6A-AEE40BF04CA3}" type="datetimeFigureOut">
              <a:rPr lang="pt-BR" smtClean="0"/>
              <a:t>26/10/2016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3E7D3-8CD4-4B04-AD65-AFE774B95A3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929610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3000">
        <p14:glitter pattern="hexagon"/>
      </p:transition>
    </mc:Choice>
    <mc:Fallback xmlns="">
      <p:transition spd="slow" advTm="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79BB45-CE60-4256-8F6A-AEE40BF04CA3}" type="datetimeFigureOut">
              <a:rPr lang="pt-BR" smtClean="0"/>
              <a:t>26/10/2016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3E7D3-8CD4-4B04-AD65-AFE774B95A3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405148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3000">
        <p14:glitter pattern="hexagon"/>
      </p:transition>
    </mc:Choice>
    <mc:Fallback xmlns="">
      <p:transition spd="slow" advTm="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79BB45-CE60-4256-8F6A-AEE40BF04CA3}" type="datetimeFigureOut">
              <a:rPr lang="pt-BR" smtClean="0"/>
              <a:t>26/10/2016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3E7D3-8CD4-4B04-AD65-AFE774B95A3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294433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3000">
        <p14:glitter pattern="hexagon"/>
      </p:transition>
    </mc:Choice>
    <mc:Fallback xmlns="">
      <p:transition spd="slow" advTm="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79BB45-CE60-4256-8F6A-AEE40BF04CA3}" type="datetimeFigureOut">
              <a:rPr lang="pt-BR" smtClean="0"/>
              <a:t>26/10/2016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3E7D3-8CD4-4B04-AD65-AFE774B95A3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400193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3000">
        <p14:glitter pattern="hexagon"/>
      </p:transition>
    </mc:Choice>
    <mc:Fallback xmlns="">
      <p:transition spd="slow" advTm="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79BB45-CE60-4256-8F6A-AEE40BF04CA3}" type="datetimeFigureOut">
              <a:rPr lang="pt-BR" smtClean="0"/>
              <a:t>26/10/2016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3E7D3-8CD4-4B04-AD65-AFE774B95A3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155527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3000">
        <p14:glitter pattern="hexagon"/>
      </p:transition>
    </mc:Choice>
    <mc:Fallback xmlns="">
      <p:transition spd="slow" advTm="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79BB45-CE60-4256-8F6A-AEE40BF04CA3}" type="datetimeFigureOut">
              <a:rPr lang="pt-BR" smtClean="0"/>
              <a:t>26/10/2016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3E7D3-8CD4-4B04-AD65-AFE774B95A3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285733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3000">
        <p14:glitter pattern="hexagon"/>
      </p:transition>
    </mc:Choice>
    <mc:Fallback xmlns="">
      <p:transition spd="slow" advTm="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79BB45-CE60-4256-8F6A-AEE40BF04CA3}" type="datetimeFigureOut">
              <a:rPr lang="pt-BR" smtClean="0"/>
              <a:t>26/10/2016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53E7D3-8CD4-4B04-AD65-AFE774B95A3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392179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3900" advTm="3000">
        <p14:glitter pattern="hexagon"/>
      </p:transition>
    </mc:Choice>
    <mc:Fallback xmlns="">
      <p:transition spd="slow" advTm="3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.gif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gif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7.png"/><Relationship Id="rId4" Type="http://schemas.openxmlformats.org/officeDocument/2006/relationships/image" Target="../media/image10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gif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image" Target="../media/image19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gif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7.png"/><Relationship Id="rId4" Type="http://schemas.openxmlformats.org/officeDocument/2006/relationships/image" Target="../media/image29.gi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40" y="0"/>
            <a:ext cx="12264737" cy="68957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tângulo 1"/>
          <p:cNvSpPr/>
          <p:nvPr/>
        </p:nvSpPr>
        <p:spPr>
          <a:xfrm>
            <a:off x="1631640" y="1869074"/>
            <a:ext cx="8818645" cy="1255823"/>
          </a:xfrm>
          <a:prstGeom prst="rect">
            <a:avLst/>
          </a:prstGeom>
        </p:spPr>
        <p:txBody>
          <a:bodyPr wrap="square">
            <a:prstTxWarp prst="textChevron">
              <a:avLst/>
            </a:prstTxWarp>
            <a:spAutoFit/>
          </a:bodyPr>
          <a:lstStyle/>
          <a:p>
            <a:pPr algn="ctr">
              <a:lnSpc>
                <a:spcPct val="107000"/>
              </a:lnSpc>
              <a:spcAft>
                <a:spcPts val="1066"/>
              </a:spcAft>
            </a:pPr>
            <a:r>
              <a:rPr lang="pt-BR" sz="6000" b="1" dirty="0">
                <a:ln w="28575">
                  <a:solidFill>
                    <a:schemeClr val="accent2"/>
                  </a:solidFill>
                  <a:prstDash val="solid"/>
                </a:ln>
                <a:solidFill>
                  <a:srgbClr val="00B0F0"/>
                </a:solidFill>
                <a:effectLst>
                  <a:outerShdw dist="38100" dir="2700000" algn="tl" rotWithShape="0">
                    <a:schemeClr val="accent2"/>
                  </a:outerShdw>
                  <a:reflection blurRad="6350" stA="55000" endA="50" endPos="85000" dist="29997" dir="5400000" sy="-100000" algn="bl" rotWithShape="0"/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PERDI </a:t>
            </a:r>
            <a:r>
              <a:rPr lang="pt-BR" sz="6000" b="1" dirty="0" smtClean="0">
                <a:ln w="28575">
                  <a:solidFill>
                    <a:schemeClr val="accent2"/>
                  </a:solidFill>
                  <a:prstDash val="solid"/>
                </a:ln>
                <a:solidFill>
                  <a:srgbClr val="00B0F0"/>
                </a:solidFill>
                <a:effectLst>
                  <a:outerShdw dist="38100" dir="2700000" algn="tl" rotWithShape="0">
                    <a:schemeClr val="accent2"/>
                  </a:outerShdw>
                  <a:reflection blurRad="6350" stA="55000" endA="50" endPos="85000" dist="29997" dir="5400000" sy="-100000" algn="bl" rotWithShape="0"/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TEMOR</a:t>
            </a:r>
            <a:r>
              <a:rPr lang="pt-BR" sz="6000" b="1" dirty="0">
                <a:ln w="28575">
                  <a:solidFill>
                    <a:schemeClr val="accent2"/>
                  </a:solidFill>
                  <a:prstDash val="solid"/>
                </a:ln>
                <a:solidFill>
                  <a:srgbClr val="00B0F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! </a:t>
            </a:r>
            <a:endParaRPr lang="pt-BR" sz="2800" b="1" dirty="0">
              <a:ln w="28575">
                <a:solidFill>
                  <a:schemeClr val="accent2"/>
                </a:solidFill>
                <a:prstDash val="solid"/>
              </a:ln>
              <a:solidFill>
                <a:srgbClr val="00B0F0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40" y="6249795"/>
            <a:ext cx="2633652" cy="614368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7225" y="-370116"/>
            <a:ext cx="3914775" cy="337457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41659" y="6249795"/>
            <a:ext cx="3895725" cy="337458"/>
          </a:xfrm>
          <a:prstGeom prst="rect">
            <a:avLst/>
          </a:prstGeom>
        </p:spPr>
      </p:pic>
      <p:pic>
        <p:nvPicPr>
          <p:cNvPr id="4" name="Percy Faith - Love Is A Many Splendored thing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3474028" y="6282453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32055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 advTm="20337">
        <p14:glitter pattern="hexagon"/>
      </p:transition>
    </mc:Choice>
    <mc:Fallback>
      <p:transition spd="slow" advTm="2033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0"/>
                            </p:stCondLst>
                            <p:childTnLst>
                              <p:par>
                                <p:cTn id="18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2000"/>
                            </p:stCondLst>
                            <p:childTnLst>
                              <p:par>
                                <p:cTn id="23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5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32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2" grpId="0"/>
      <p:bldP spid="2" grpId="1"/>
    </p:bldLst>
  </p:timing>
  <p:extLst>
    <p:ext uri="{E180D4A7-C9FB-4DFB-919C-405C955672EB}">
      <p14:showEvtLst xmlns:p14="http://schemas.microsoft.com/office/powerpoint/2010/main">
        <p14:playEvt time="1" objId="4"/>
      </p14:showEvtLst>
    </p:ext>
  </p:extLs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5445456" y="387637"/>
            <a:ext cx="6537277" cy="35759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1066"/>
              </a:spcAft>
            </a:pPr>
            <a:r>
              <a:rPr lang="pt-BR" sz="2800" b="1" dirty="0">
                <a:ln w="13462">
                  <a:solidFill>
                    <a:srgbClr val="FFFF00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"Perdi o temor à chuva. </a:t>
            </a:r>
            <a:endParaRPr lang="pt-BR" sz="2800" b="1" dirty="0" smtClean="0">
              <a:ln w="13462">
                <a:solidFill>
                  <a:srgbClr val="FFFF00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1066"/>
              </a:spcAft>
            </a:pPr>
            <a:endParaRPr lang="pt-BR" sz="2800" b="1" dirty="0">
              <a:ln w="13462">
                <a:solidFill>
                  <a:srgbClr val="FFFF00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1066"/>
              </a:spcAft>
            </a:pPr>
            <a:endParaRPr lang="pt-BR" sz="2800" b="1" dirty="0" smtClean="0">
              <a:ln w="13462">
                <a:solidFill>
                  <a:srgbClr val="FFFF00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1066"/>
              </a:spcAft>
            </a:pPr>
            <a:endParaRPr lang="pt-BR" sz="3730" b="1" dirty="0" smtClean="0">
              <a:ln w="13462">
                <a:solidFill>
                  <a:srgbClr val="FFFF00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1066"/>
              </a:spcAft>
            </a:pPr>
            <a:r>
              <a:rPr lang="pt-BR" sz="2800" b="1" dirty="0" smtClean="0">
                <a:ln w="19050">
                  <a:solidFill>
                    <a:srgbClr val="FFC000"/>
                  </a:solidFill>
                  <a:prstDash val="solid"/>
                </a:ln>
                <a:solidFill>
                  <a:srgbClr val="000099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 </a:t>
            </a:r>
            <a:r>
              <a:rPr lang="pt-BR" sz="2800" b="1" dirty="0">
                <a:ln w="19050">
                  <a:solidFill>
                    <a:srgbClr val="FFC000"/>
                  </a:solidFill>
                  <a:prstDash val="solid"/>
                </a:ln>
                <a:solidFill>
                  <a:srgbClr val="000099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assim ganhei o frescor da água. </a:t>
            </a:r>
            <a:endParaRPr lang="pt-BR" sz="1100" b="1" dirty="0">
              <a:ln w="19050">
                <a:solidFill>
                  <a:srgbClr val="FFC000"/>
                </a:solidFill>
                <a:prstDash val="solid"/>
              </a:ln>
              <a:solidFill>
                <a:srgbClr val="000099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27227" y="6284183"/>
            <a:ext cx="2082314" cy="4868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27149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 advTm="10528">
        <p14:glitter pattern="hexagon"/>
      </p:transition>
    </mc:Choice>
    <mc:Fallback>
      <p:transition spd="slow" advTm="1052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4691" y="-147164"/>
            <a:ext cx="12316691" cy="73168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34828" y="4457674"/>
            <a:ext cx="1271351" cy="925972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12483" y="3716765"/>
            <a:ext cx="516279" cy="740909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226717" y="1603248"/>
            <a:ext cx="7545684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Perdi o temor do vento. </a:t>
            </a:r>
          </a:p>
          <a:p>
            <a:pPr algn="ctr"/>
            <a:endParaRPr lang="pt-BR" sz="2800" b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endParaRPr lang="pt-BR" sz="28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endParaRPr lang="pt-BR" sz="2800" b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endParaRPr lang="pt-BR" sz="28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endParaRPr lang="pt-BR" sz="2800" b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endParaRPr lang="pt-BR" sz="28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endParaRPr lang="pt-BR" sz="2800" b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pt-BR" sz="2800" b="1" dirty="0" smtClean="0">
                <a:ln w="9525">
                  <a:solidFill>
                    <a:srgbClr val="FFC000"/>
                  </a:solidFill>
                  <a:prstDash val="solid"/>
                </a:ln>
                <a:solidFill>
                  <a:srgbClr val="000099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 </a:t>
            </a:r>
            <a:r>
              <a:rPr lang="pt-BR" sz="2800" b="1" dirty="0">
                <a:ln w="9525">
                  <a:solidFill>
                    <a:srgbClr val="FFC000"/>
                  </a:solidFill>
                  <a:prstDash val="solid"/>
                </a:ln>
                <a:solidFill>
                  <a:srgbClr val="000099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assim ganhei o seu cantar nos fios. </a:t>
            </a:r>
            <a:endParaRPr lang="pt-BR" sz="1600" b="1" dirty="0">
              <a:ln w="9525">
                <a:solidFill>
                  <a:srgbClr val="FFC000"/>
                </a:solidFill>
                <a:prstDash val="solid"/>
              </a:ln>
              <a:solidFill>
                <a:srgbClr val="000099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027227" y="6284183"/>
            <a:ext cx="2082314" cy="4868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77443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 advTm="16904">
        <p14:glitter pattern="hexagon"/>
      </p:transition>
    </mc:Choice>
    <mc:Fallback>
      <p:transition spd="slow" advTm="1690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790901"/>
            <a:ext cx="12271664" cy="91355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tângulo 1"/>
          <p:cNvSpPr/>
          <p:nvPr/>
        </p:nvSpPr>
        <p:spPr>
          <a:xfrm>
            <a:off x="-369634" y="596938"/>
            <a:ext cx="8446834" cy="17575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913554" algn="ctr">
              <a:lnSpc>
                <a:spcPct val="107000"/>
              </a:lnSpc>
              <a:spcAft>
                <a:spcPts val="1066"/>
              </a:spcAft>
            </a:pPr>
            <a:r>
              <a:rPr lang="pt-BR" sz="2800" b="1" dirty="0">
                <a:ln w="19050">
                  <a:solidFill>
                    <a:srgbClr val="FFFF00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Perdi o temor ao silêncio</a:t>
            </a:r>
            <a:r>
              <a:rPr lang="pt-BR" sz="2800" b="1" dirty="0" smtClean="0">
                <a:ln w="19050">
                  <a:solidFill>
                    <a:srgbClr val="FFFF00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pt-BR" sz="2800" b="1" dirty="0"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913554" algn="ctr">
              <a:lnSpc>
                <a:spcPct val="107000"/>
              </a:lnSpc>
              <a:spcAft>
                <a:spcPts val="1066"/>
              </a:spcAft>
            </a:pPr>
            <a:r>
              <a:rPr lang="pt-BR" sz="2800" b="1" dirty="0"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pt-BR" sz="2800" b="1" dirty="0">
                <a:ln w="19050">
                  <a:solidFill>
                    <a:srgbClr val="FFFF00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 assim ganhei </a:t>
            </a:r>
            <a:endParaRPr lang="pt-BR" sz="2800" b="1" dirty="0" smtClean="0">
              <a:ln w="19050">
                <a:solidFill>
                  <a:srgbClr val="FFFF00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913554" algn="ctr">
              <a:lnSpc>
                <a:spcPct val="107000"/>
              </a:lnSpc>
              <a:spcAft>
                <a:spcPts val="1066"/>
              </a:spcAft>
            </a:pPr>
            <a:r>
              <a:rPr lang="pt-BR" sz="2800" b="1" dirty="0" smtClean="0">
                <a:ln w="19050">
                  <a:solidFill>
                    <a:srgbClr val="FFFF00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momentos </a:t>
            </a:r>
            <a:r>
              <a:rPr lang="pt-BR" sz="2800" b="1" dirty="0">
                <a:ln w="19050">
                  <a:solidFill>
                    <a:srgbClr val="FFFF00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 paz. </a:t>
            </a:r>
            <a:endParaRPr lang="pt-BR" sz="1100" b="1" dirty="0">
              <a:ln w="19050">
                <a:solidFill>
                  <a:srgbClr val="FFFF00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27227" y="6284183"/>
            <a:ext cx="2082314" cy="4868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76217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 advTm="11060">
        <p14:glitter pattern="hexagon"/>
      </p:transition>
    </mc:Choice>
    <mc:Fallback>
      <p:transition spd="slow" advTm="1106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655" y="-215700"/>
            <a:ext cx="12280114" cy="81289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23792" y="2373860"/>
            <a:ext cx="959219" cy="1603875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130629" y="602189"/>
            <a:ext cx="11978912" cy="35433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1066"/>
              </a:spcAft>
            </a:pPr>
            <a:r>
              <a:rPr lang="pt-BR" sz="2800" b="1" dirty="0">
                <a:ln w="19050">
                  <a:solidFill>
                    <a:srgbClr val="FFFF00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Perdi o temor ao julgamento dos outros. </a:t>
            </a:r>
          </a:p>
          <a:p>
            <a:pPr marL="456777" indent="-456777">
              <a:lnSpc>
                <a:spcPct val="107000"/>
              </a:lnSpc>
              <a:spcAft>
                <a:spcPts val="1066"/>
              </a:spcAft>
              <a:buFont typeface="+mj-lt"/>
              <a:buAutoNum type="arabicPeriod"/>
            </a:pPr>
            <a:endParaRPr lang="pt-BR" sz="2800" b="1" dirty="0">
              <a:ln w="19050">
                <a:solidFill>
                  <a:srgbClr val="FFFF00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6777" indent="-456777">
              <a:lnSpc>
                <a:spcPct val="107000"/>
              </a:lnSpc>
              <a:spcAft>
                <a:spcPts val="1066"/>
              </a:spcAft>
              <a:buFont typeface="+mj-lt"/>
              <a:buAutoNum type="arabicPeriod"/>
            </a:pPr>
            <a:endParaRPr lang="pt-BR" sz="2800" b="1" dirty="0">
              <a:ln w="19050">
                <a:solidFill>
                  <a:srgbClr val="FFFF00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6777" indent="-456777">
              <a:lnSpc>
                <a:spcPct val="107000"/>
              </a:lnSpc>
              <a:spcAft>
                <a:spcPts val="1066"/>
              </a:spcAft>
              <a:buFont typeface="+mj-lt"/>
              <a:buAutoNum type="arabicPeriod"/>
            </a:pPr>
            <a:endParaRPr lang="pt-BR" sz="2800" b="1" dirty="0">
              <a:ln w="19050">
                <a:solidFill>
                  <a:srgbClr val="FFFF00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6777" indent="-456777">
              <a:lnSpc>
                <a:spcPct val="107000"/>
              </a:lnSpc>
              <a:spcAft>
                <a:spcPts val="1066"/>
              </a:spcAft>
              <a:buFont typeface="+mj-lt"/>
              <a:buAutoNum type="arabicPeriod"/>
            </a:pPr>
            <a:endParaRPr lang="pt-BR" sz="2800" b="1" dirty="0">
              <a:ln w="19050">
                <a:solidFill>
                  <a:srgbClr val="FFFF00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1066"/>
              </a:spcAft>
            </a:pPr>
            <a:r>
              <a:rPr lang="pt-BR" sz="2800" b="1" dirty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000099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 assim ganhei caminhos mais abertos de liberdade. </a:t>
            </a:r>
            <a:endParaRPr lang="pt-BR" sz="1100" b="1" dirty="0">
              <a:ln w="19050">
                <a:solidFill>
                  <a:srgbClr val="FFFF00"/>
                </a:solidFill>
                <a:prstDash val="solid"/>
              </a:ln>
              <a:solidFill>
                <a:srgbClr val="000099"/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027227" y="6284183"/>
            <a:ext cx="2082314" cy="4868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99128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 advTm="23921">
        <p14:glitter pattern="hexagon"/>
      </p:transition>
    </mc:Choice>
    <mc:Fallback>
      <p:transition spd="slow" advTm="2392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8400"/>
                            </p:stCondLst>
                            <p:childTnLst>
                              <p:par>
                                <p:cTn id="22" presetID="2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6966" y="0"/>
            <a:ext cx="12258966" cy="83213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tângulo 1"/>
          <p:cNvSpPr/>
          <p:nvPr/>
        </p:nvSpPr>
        <p:spPr>
          <a:xfrm>
            <a:off x="122654" y="687803"/>
            <a:ext cx="8770976" cy="55474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1066"/>
              </a:spcAft>
            </a:pPr>
            <a:r>
              <a:rPr lang="pt-BR" sz="28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Perdi o temor de investir tempo em </a:t>
            </a:r>
            <a:endParaRPr lang="pt-BR" sz="2800" b="1" dirty="0" smtClean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1066"/>
              </a:spcAft>
            </a:pPr>
            <a:r>
              <a:rPr lang="pt-BR" sz="28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coisas </a:t>
            </a:r>
            <a:r>
              <a:rPr lang="pt-BR" sz="28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sem importância. </a:t>
            </a:r>
            <a:endParaRPr lang="pt-BR" sz="2800" b="1" dirty="0"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1066"/>
              </a:spcAft>
            </a:pPr>
            <a:endParaRPr lang="pt-BR" sz="2800" b="1" dirty="0"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1066"/>
              </a:spcAft>
            </a:pPr>
            <a:endParaRPr lang="pt-BR" sz="3730" b="1" dirty="0" smtClean="0"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1066"/>
              </a:spcAft>
            </a:pPr>
            <a:endParaRPr lang="pt-BR" sz="3730" b="1" dirty="0"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1066"/>
              </a:spcAft>
            </a:pPr>
            <a:endParaRPr lang="pt-BR" sz="3730" b="1" dirty="0"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1066"/>
              </a:spcAft>
            </a:pPr>
            <a:r>
              <a:rPr lang="pt-BR" sz="2800" b="1" dirty="0">
                <a:ln w="19050">
                  <a:solidFill>
                    <a:srgbClr val="FFC000"/>
                  </a:solidFill>
                  <a:prstDash val="solid"/>
                </a:ln>
                <a:solidFill>
                  <a:srgbClr val="000099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 assim ganhei entardeceres, estrelas, pedaços de luar, águas rebrilhando ao sol, retalhos de canções... </a:t>
            </a:r>
            <a:endParaRPr lang="pt-BR" sz="1100" b="1" dirty="0">
              <a:ln w="19050">
                <a:solidFill>
                  <a:srgbClr val="FFC000"/>
                </a:solidFill>
                <a:prstDash val="solid"/>
              </a:ln>
              <a:solidFill>
                <a:srgbClr val="000099"/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27227" y="6284183"/>
            <a:ext cx="2082314" cy="4868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58624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 advTm="22191">
        <p14:glitter pattern="hexagon"/>
      </p:transition>
    </mc:Choice>
    <mc:Fallback>
      <p:transition spd="slow" advTm="2219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700"/>
                            </p:stCondLst>
                            <p:childTnLst>
                              <p:par>
                                <p:cTn id="10" presetID="2" presetClass="entr" presetSubtype="12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6700"/>
                            </p:stCondLst>
                            <p:childTnLst>
                              <p:par>
                                <p:cTn id="15" presetID="2" presetClass="entr" presetSubtype="3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9" y="0"/>
            <a:ext cx="12206098" cy="76489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tângulo 1"/>
          <p:cNvSpPr/>
          <p:nvPr/>
        </p:nvSpPr>
        <p:spPr>
          <a:xfrm>
            <a:off x="734982" y="200090"/>
            <a:ext cx="7559932" cy="34022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1066"/>
              </a:spcAft>
            </a:pPr>
            <a:r>
              <a:rPr lang="pt-BR" sz="2800" b="1" dirty="0">
                <a:ln w="19050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Perdi o temor de dar-me integralmente, temendo </a:t>
            </a:r>
            <a:endParaRPr lang="pt-BR" sz="2800" b="1" dirty="0" smtClean="0">
              <a:ln w="19050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1066"/>
              </a:spcAft>
            </a:pPr>
            <a:r>
              <a:rPr lang="pt-BR" sz="2800" b="1" dirty="0" smtClean="0">
                <a:ln w="19050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sofrimentos </a:t>
            </a:r>
            <a:r>
              <a:rPr lang="pt-BR" sz="2800" b="1" dirty="0">
                <a:ln w="19050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 cicatrizes. </a:t>
            </a:r>
            <a:endParaRPr lang="pt-BR" sz="2800" b="1" dirty="0"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1066"/>
              </a:spcAft>
            </a:pPr>
            <a:endParaRPr lang="pt-BR" sz="2800" b="1" dirty="0">
              <a:ln w="19050">
                <a:solidFill>
                  <a:srgbClr val="FFC000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1066"/>
              </a:spcAft>
            </a:pPr>
            <a:r>
              <a:rPr lang="pt-BR" sz="2800" b="1" dirty="0">
                <a:ln w="19050">
                  <a:solidFill>
                    <a:srgbClr val="FFC000"/>
                  </a:solidFill>
                  <a:prstDash val="solid"/>
                </a:ln>
                <a:solidFill>
                  <a:srgbClr val="000099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 assim ganhei a bendita </a:t>
            </a:r>
          </a:p>
          <a:p>
            <a:pPr algn="ctr">
              <a:lnSpc>
                <a:spcPct val="107000"/>
              </a:lnSpc>
              <a:spcAft>
                <a:spcPts val="1066"/>
              </a:spcAft>
            </a:pPr>
            <a:r>
              <a:rPr lang="pt-BR" sz="2800" b="1" dirty="0">
                <a:ln w="19050">
                  <a:solidFill>
                    <a:srgbClr val="FFC000"/>
                  </a:solidFill>
                  <a:prstDash val="solid"/>
                </a:ln>
                <a:solidFill>
                  <a:srgbClr val="000099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multiplicação do meu tempo. </a:t>
            </a:r>
            <a:endParaRPr lang="pt-BR" sz="1100" b="1" dirty="0">
              <a:ln w="19050">
                <a:solidFill>
                  <a:srgbClr val="FFC000"/>
                </a:solidFill>
                <a:prstDash val="solid"/>
              </a:ln>
              <a:solidFill>
                <a:srgbClr val="000099"/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27227" y="6284183"/>
            <a:ext cx="2082314" cy="4868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68721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 advTm="18601">
        <p14:glitter pattern="hexagon"/>
      </p:transition>
    </mc:Choice>
    <mc:Fallback>
      <p:transition spd="slow" advTm="1860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900"/>
                            </p:stCondLst>
                            <p:childTnLst>
                              <p:par>
                                <p:cTn id="10" presetID="2" presetClass="entr" presetSubtype="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8100"/>
                            </p:stCondLst>
                            <p:childTnLst>
                              <p:par>
                                <p:cTn id="15" presetID="2" presetClass="entr" presetSubtype="9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1000"/>
                            </p:stCondLst>
                            <p:childTnLst>
                              <p:par>
                                <p:cTn id="20" presetID="2" presetClass="entr" presetSubtype="9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148845" y="359501"/>
            <a:ext cx="8755669" cy="21981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1066"/>
              </a:spcAft>
            </a:pPr>
            <a:r>
              <a:rPr lang="pt-BR" sz="2800" b="1" dirty="0">
                <a:ln w="19050">
                  <a:solidFill>
                    <a:srgbClr val="FFC000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Perdi o temor de expor-me. </a:t>
            </a:r>
          </a:p>
          <a:p>
            <a:pPr algn="ctr">
              <a:lnSpc>
                <a:spcPct val="107000"/>
              </a:lnSpc>
              <a:spcAft>
                <a:spcPts val="1066"/>
              </a:spcAft>
            </a:pPr>
            <a:endParaRPr lang="pt-BR" sz="2800" b="1" dirty="0">
              <a:ln w="19050">
                <a:solidFill>
                  <a:srgbClr val="FFC000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1066"/>
              </a:spcAft>
            </a:pPr>
            <a:r>
              <a:rPr lang="pt-BR" sz="2800" b="1" dirty="0">
                <a:ln w="19050">
                  <a:solidFill>
                    <a:srgbClr val="FFC000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 assim ganhei mais confiança no que sou e no que podem ser as pessoas. </a:t>
            </a:r>
            <a:endParaRPr lang="pt-BR" sz="1100" b="1" dirty="0">
              <a:ln w="19050">
                <a:solidFill>
                  <a:srgbClr val="FFC000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27227" y="6284183"/>
            <a:ext cx="2082314" cy="4868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0409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 advTm="15251">
        <p14:glitter pattern="hexagon"/>
      </p:transition>
    </mc:Choice>
    <mc:Fallback>
      <p:transition spd="slow" advTm="1525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100"/>
                            </p:stCondLst>
                            <p:childTnLst>
                              <p:par>
                                <p:cTn id="10" presetID="2" presetClass="entr" presetSubtype="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2736" y="1"/>
            <a:ext cx="12264735" cy="68580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59467" y="6298670"/>
            <a:ext cx="287766" cy="514458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67040" y="6144615"/>
            <a:ext cx="400167" cy="715406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24483" y="6358763"/>
            <a:ext cx="287766" cy="514458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67453" y="4771907"/>
            <a:ext cx="739355" cy="1101299"/>
          </a:xfrm>
          <a:prstGeom prst="rect">
            <a:avLst/>
          </a:prstGeom>
        </p:spPr>
      </p:pic>
      <p:sp>
        <p:nvSpPr>
          <p:cNvPr id="7" name="Retângulo 6"/>
          <p:cNvSpPr/>
          <p:nvPr/>
        </p:nvSpPr>
        <p:spPr>
          <a:xfrm>
            <a:off x="4273485" y="455424"/>
            <a:ext cx="7769670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800" b="1" dirty="0">
                <a:ln w="19050">
                  <a:solidFill>
                    <a:srgbClr val="FFC000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Perdi o apego às coisas materiais</a:t>
            </a:r>
            <a:r>
              <a:rPr lang="pt-BR" sz="2800" b="1" dirty="0" smtClean="0">
                <a:ln w="19050">
                  <a:solidFill>
                    <a:srgbClr val="FFC000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algn="ctr"/>
            <a:endParaRPr lang="pt-BR" sz="2800" b="1" dirty="0">
              <a:ln w="19050">
                <a:solidFill>
                  <a:srgbClr val="FFC000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pt-BR" sz="2800" b="1" dirty="0" smtClean="0">
                <a:ln w="19050">
                  <a:solidFill>
                    <a:srgbClr val="FFC000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pt-BR" sz="2800" b="1" dirty="0">
              <a:ln w="19050">
                <a:solidFill>
                  <a:srgbClr val="FFC000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endParaRPr lang="pt-BR" sz="2800" b="1" dirty="0">
              <a:ln w="19050">
                <a:solidFill>
                  <a:srgbClr val="FFC000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pt-BR" sz="2800" b="1" dirty="0">
                <a:ln w="19050">
                  <a:solidFill>
                    <a:srgbClr val="FFC000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 assim ganhei a alegria da simplicidade.</a:t>
            </a:r>
            <a:endParaRPr lang="pt-BR" sz="1600" b="1" dirty="0">
              <a:ln w="19050">
                <a:solidFill>
                  <a:srgbClr val="FFC000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  <p:pic>
        <p:nvPicPr>
          <p:cNvPr id="8" name="Imagem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97427" y="6258899"/>
            <a:ext cx="2082314" cy="4868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69807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 advTm="12723">
        <p14:glitter pattern="hexagon"/>
      </p:transition>
    </mc:Choice>
    <mc:Fallback>
      <p:transition spd="slow" advTm="1272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599718"/>
            <a:ext cx="12180722" cy="91355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tângulo 1"/>
          <p:cNvSpPr/>
          <p:nvPr/>
        </p:nvSpPr>
        <p:spPr>
          <a:xfrm>
            <a:off x="4474029" y="1126876"/>
            <a:ext cx="7682423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8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Perdi o temor à competição. </a:t>
            </a:r>
          </a:p>
          <a:p>
            <a:pPr algn="ctr"/>
            <a:endParaRPr lang="pt-BR" sz="2800" b="1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endParaRPr lang="pt-BR" sz="2800" b="1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endParaRPr lang="pt-BR" sz="2800" b="1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pt-BR" sz="2800" b="1" dirty="0">
                <a:ln w="19050">
                  <a:solidFill>
                    <a:srgbClr val="FFC000"/>
                  </a:solidFill>
                  <a:prstDash val="solid"/>
                </a:ln>
                <a:solidFill>
                  <a:srgbClr val="000099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 assim ganhei o sabor </a:t>
            </a:r>
            <a:endParaRPr lang="pt-BR" sz="2800" b="1" dirty="0" smtClean="0">
              <a:ln w="19050">
                <a:solidFill>
                  <a:srgbClr val="FFC000"/>
                </a:solidFill>
                <a:prstDash val="solid"/>
              </a:ln>
              <a:solidFill>
                <a:srgbClr val="000099"/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pt-BR" sz="2800" b="1" dirty="0" smtClean="0">
                <a:ln w="19050">
                  <a:solidFill>
                    <a:srgbClr val="FFC000"/>
                  </a:solidFill>
                  <a:prstDash val="solid"/>
                </a:ln>
                <a:solidFill>
                  <a:srgbClr val="000099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das </a:t>
            </a:r>
            <a:r>
              <a:rPr lang="pt-BR" sz="2800" b="1" dirty="0">
                <a:ln w="19050">
                  <a:solidFill>
                    <a:srgbClr val="FFC000"/>
                  </a:solidFill>
                  <a:prstDash val="solid"/>
                </a:ln>
                <a:solidFill>
                  <a:srgbClr val="000099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vitórias e </a:t>
            </a:r>
            <a:endParaRPr lang="pt-BR" sz="2800" b="1" dirty="0" smtClean="0">
              <a:ln w="19050">
                <a:solidFill>
                  <a:srgbClr val="FFC000"/>
                </a:solidFill>
                <a:prstDash val="solid"/>
              </a:ln>
              <a:solidFill>
                <a:srgbClr val="000099"/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pt-BR" sz="2800" b="1" dirty="0" smtClean="0">
                <a:ln w="19050">
                  <a:solidFill>
                    <a:srgbClr val="FFC000"/>
                  </a:solidFill>
                  <a:prstDash val="solid"/>
                </a:ln>
                <a:solidFill>
                  <a:srgbClr val="000099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os ensinamentos das </a:t>
            </a:r>
            <a:r>
              <a:rPr lang="pt-BR" sz="2800" b="1" dirty="0">
                <a:ln w="19050">
                  <a:solidFill>
                    <a:srgbClr val="FFC000"/>
                  </a:solidFill>
                  <a:prstDash val="solid"/>
                </a:ln>
                <a:solidFill>
                  <a:srgbClr val="000099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derrotas. </a:t>
            </a:r>
            <a:endParaRPr lang="pt-BR" sz="1600" b="1" dirty="0">
              <a:ln w="19050">
                <a:solidFill>
                  <a:srgbClr val="FFC000"/>
                </a:solidFill>
                <a:prstDash val="solid"/>
              </a:ln>
              <a:solidFill>
                <a:srgbClr val="000099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27227" y="6284183"/>
            <a:ext cx="2082314" cy="4868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86447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 advTm="14243">
        <p14:glitter pattern="hexagon"/>
      </p:transition>
    </mc:Choice>
    <mc:Fallback>
      <p:transition spd="slow" advTm="1424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263196" cy="73613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tângulo 1"/>
          <p:cNvSpPr/>
          <p:nvPr/>
        </p:nvSpPr>
        <p:spPr>
          <a:xfrm>
            <a:off x="5532883" y="3680650"/>
            <a:ext cx="7044563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800" b="1" dirty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003300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Perdi o temor de desbravar caminhos </a:t>
            </a:r>
            <a:r>
              <a:rPr lang="pt-BR" sz="2800" b="1" dirty="0" smtClean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003300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desconhecidos</a:t>
            </a:r>
            <a:r>
              <a:rPr lang="pt-BR" sz="2800" b="1" dirty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003300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</a:p>
          <a:p>
            <a:pPr algn="ctr"/>
            <a:r>
              <a:rPr lang="pt-BR" sz="2800" b="1" dirty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003300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 assim ganhei novas visões. </a:t>
            </a:r>
          </a:p>
          <a:p>
            <a:pPr algn="ctr"/>
            <a:r>
              <a:rPr lang="pt-BR" sz="2800" b="1" dirty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003300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 horizontes. </a:t>
            </a:r>
          </a:p>
          <a:p>
            <a:pPr algn="ctr"/>
            <a:r>
              <a:rPr lang="pt-BR" sz="2800" b="1" dirty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003300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 novos amigos. </a:t>
            </a:r>
            <a:endParaRPr lang="pt-BR" sz="1600" b="1" dirty="0">
              <a:ln w="19050">
                <a:solidFill>
                  <a:srgbClr val="FFFF00"/>
                </a:solidFill>
                <a:prstDash val="solid"/>
              </a:ln>
              <a:solidFill>
                <a:srgbClr val="003300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27227" y="6284183"/>
            <a:ext cx="2082314" cy="4868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89227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 advTm="15748">
        <p14:glitter pattern="hexagon"/>
      </p:transition>
    </mc:Choice>
    <mc:Fallback>
      <p:transition spd="slow" advTm="1574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05" y="-790900"/>
            <a:ext cx="12282760" cy="91397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tângulo 2"/>
          <p:cNvSpPr/>
          <p:nvPr/>
        </p:nvSpPr>
        <p:spPr>
          <a:xfrm>
            <a:off x="1130814" y="463613"/>
            <a:ext cx="8896413" cy="4145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1066"/>
              </a:spcAft>
            </a:pPr>
            <a:r>
              <a:rPr lang="pt-BR" sz="2800" b="1" dirty="0">
                <a:ln w="22225">
                  <a:solidFill>
                    <a:srgbClr val="FFC000"/>
                  </a:solidFill>
                  <a:prstDash val="solid"/>
                </a:ln>
                <a:solidFill>
                  <a:srgbClr val="000099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Perdi o temor de dizer minhas </a:t>
            </a:r>
            <a:endParaRPr lang="pt-BR" sz="2800" b="1" dirty="0" smtClean="0">
              <a:ln w="22225">
                <a:solidFill>
                  <a:srgbClr val="FFC000"/>
                </a:solidFill>
                <a:prstDash val="solid"/>
              </a:ln>
              <a:solidFill>
                <a:srgbClr val="000099"/>
              </a:solidFill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1066"/>
              </a:spcAft>
            </a:pPr>
            <a:r>
              <a:rPr lang="pt-BR" sz="2800" b="1" dirty="0" smtClean="0">
                <a:ln w="22225">
                  <a:solidFill>
                    <a:srgbClr val="FFC000"/>
                  </a:solidFill>
                  <a:prstDash val="solid"/>
                </a:ln>
                <a:solidFill>
                  <a:srgbClr val="000099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verdades </a:t>
            </a:r>
            <a:r>
              <a:rPr lang="pt-BR" sz="2800" b="1" dirty="0">
                <a:ln w="22225">
                  <a:solidFill>
                    <a:srgbClr val="FFC000"/>
                  </a:solidFill>
                  <a:prstDash val="solid"/>
                </a:ln>
                <a:solidFill>
                  <a:srgbClr val="000099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frontalmente. </a:t>
            </a:r>
            <a:endParaRPr lang="pt-BR" sz="2800" b="1" dirty="0" smtClean="0">
              <a:ln w="22225">
                <a:solidFill>
                  <a:srgbClr val="FFC000"/>
                </a:solidFill>
                <a:prstDash val="solid"/>
              </a:ln>
              <a:solidFill>
                <a:srgbClr val="000099"/>
              </a:solidFill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1066"/>
              </a:spcAft>
            </a:pPr>
            <a:endParaRPr lang="pt-BR" sz="2800" b="1" dirty="0">
              <a:ln w="22225">
                <a:solidFill>
                  <a:srgbClr val="FFC000"/>
                </a:solidFill>
                <a:prstDash val="solid"/>
              </a:ln>
              <a:solidFill>
                <a:srgbClr val="000099"/>
              </a:solidFill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1066"/>
              </a:spcAft>
            </a:pPr>
            <a:endParaRPr lang="pt-BR" sz="2800" b="1" dirty="0" smtClean="0">
              <a:ln w="22225">
                <a:solidFill>
                  <a:srgbClr val="FFC000"/>
                </a:solidFill>
                <a:prstDash val="solid"/>
              </a:ln>
              <a:solidFill>
                <a:srgbClr val="000099"/>
              </a:solidFill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1066"/>
              </a:spcAft>
            </a:pPr>
            <a:endParaRPr lang="pt-BR" sz="2800" b="1" dirty="0">
              <a:ln w="22225">
                <a:solidFill>
                  <a:srgbClr val="FFC000"/>
                </a:solidFill>
                <a:prstDash val="solid"/>
              </a:ln>
              <a:solidFill>
                <a:srgbClr val="000099"/>
              </a:solidFill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1066"/>
              </a:spcAft>
            </a:pPr>
            <a:r>
              <a:rPr lang="pt-BR" sz="2800" b="1" dirty="0">
                <a:ln w="22225">
                  <a:solidFill>
                    <a:srgbClr val="FFC000"/>
                  </a:solidFill>
                  <a:prstDash val="solid"/>
                </a:ln>
                <a:solidFill>
                  <a:srgbClr val="000099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 assim ganhei aqueles que </a:t>
            </a:r>
            <a:endParaRPr lang="pt-BR" sz="2800" b="1" dirty="0" smtClean="0">
              <a:ln w="22225">
                <a:solidFill>
                  <a:srgbClr val="FFC000"/>
                </a:solidFill>
                <a:prstDash val="solid"/>
              </a:ln>
              <a:solidFill>
                <a:srgbClr val="000099"/>
              </a:solidFill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1066"/>
              </a:spcAft>
            </a:pPr>
            <a:r>
              <a:rPr lang="pt-BR" sz="2800" b="1" dirty="0" smtClean="0">
                <a:ln w="22225">
                  <a:solidFill>
                    <a:srgbClr val="FFC000"/>
                  </a:solidFill>
                  <a:prstDash val="solid"/>
                </a:ln>
                <a:solidFill>
                  <a:srgbClr val="000099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 </a:t>
            </a:r>
            <a:r>
              <a:rPr lang="pt-BR" sz="2800" b="1" dirty="0">
                <a:ln w="22225">
                  <a:solidFill>
                    <a:srgbClr val="FFC000"/>
                  </a:solidFill>
                  <a:prstDash val="solid"/>
                </a:ln>
                <a:solidFill>
                  <a:srgbClr val="000099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mim eram sinceros e leais. </a:t>
            </a:r>
            <a:endParaRPr lang="pt-BR" sz="2800" b="1" dirty="0">
              <a:ln w="22225">
                <a:solidFill>
                  <a:srgbClr val="FFC000"/>
                </a:solidFill>
                <a:prstDash val="solid"/>
              </a:ln>
              <a:solidFill>
                <a:srgbClr val="000099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27227" y="6284183"/>
            <a:ext cx="2082314" cy="4868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72953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 advTm="11512">
        <p14:glitter pattern="hexagon"/>
      </p:transition>
    </mc:Choice>
    <mc:Fallback>
      <p:transition spd="slow" advTm="1151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244767" y="263579"/>
            <a:ext cx="10031347" cy="19552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1066"/>
              </a:spcAft>
            </a:pPr>
            <a:r>
              <a:rPr lang="pt-BR" sz="3200" b="1" dirty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000099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Perdi o medo do dia de amanhã</a:t>
            </a:r>
            <a:r>
              <a:rPr lang="pt-BR" sz="3200" b="1" dirty="0" smtClean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000099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pt-BR" sz="3200" b="1" dirty="0">
              <a:ln w="19050">
                <a:solidFill>
                  <a:srgbClr val="FFFF00"/>
                </a:solidFill>
                <a:prstDash val="solid"/>
              </a:ln>
              <a:solidFill>
                <a:srgbClr val="000099"/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1066"/>
              </a:spcAft>
            </a:pPr>
            <a:endParaRPr lang="pt-BR" sz="3200" b="1" dirty="0">
              <a:ln w="19050">
                <a:solidFill>
                  <a:srgbClr val="FFFF00"/>
                </a:solidFill>
                <a:prstDash val="solid"/>
              </a:ln>
              <a:solidFill>
                <a:srgbClr val="000099"/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1066"/>
              </a:spcAft>
            </a:pPr>
            <a:r>
              <a:rPr lang="pt-BR" sz="3200" b="1" dirty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000099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 assim ganhei o hoje! </a:t>
            </a:r>
            <a:endParaRPr lang="pt-BR" sz="3200" b="1" dirty="0">
              <a:ln w="19050">
                <a:solidFill>
                  <a:srgbClr val="FFFF00"/>
                </a:solidFill>
                <a:prstDash val="solid"/>
              </a:ln>
              <a:solidFill>
                <a:srgbClr val="000099"/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34290" y="6215450"/>
            <a:ext cx="2082314" cy="4868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40954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 advTm="12920">
        <p14:glitter pattern="hexagon"/>
      </p:transition>
    </mc:Choice>
    <mc:Fallback>
      <p:transition spd="slow" advTm="1292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300"/>
                            </p:stCondLst>
                            <p:childTnLst>
                              <p:par>
                                <p:cTn id="10" presetID="2" presetClass="entr" presetSubtype="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15700"/>
            <a:ext cx="12313227" cy="91355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tângulo 1"/>
          <p:cNvSpPr/>
          <p:nvPr/>
        </p:nvSpPr>
        <p:spPr>
          <a:xfrm>
            <a:off x="244767" y="455423"/>
            <a:ext cx="11606544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800" b="1" dirty="0">
                <a:ln w="19050">
                  <a:solidFill>
                    <a:srgbClr val="FFFF00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Perdi a </a:t>
            </a:r>
          </a:p>
          <a:p>
            <a:r>
              <a:rPr lang="pt-BR" sz="2800" b="1" dirty="0">
                <a:ln w="19050">
                  <a:solidFill>
                    <a:srgbClr val="FFFF00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segurança </a:t>
            </a:r>
          </a:p>
          <a:p>
            <a:r>
              <a:rPr lang="pt-BR" sz="2800" b="1" dirty="0">
                <a:ln w="19050">
                  <a:solidFill>
                    <a:srgbClr val="FFFF00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estúpida das</a:t>
            </a:r>
          </a:p>
          <a:p>
            <a:r>
              <a:rPr lang="pt-BR" sz="2800" b="1" dirty="0">
                <a:ln w="19050">
                  <a:solidFill>
                    <a:srgbClr val="FFFF00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minhas </a:t>
            </a:r>
          </a:p>
          <a:p>
            <a:r>
              <a:rPr lang="pt-BR" sz="2800" b="1" dirty="0">
                <a:ln w="19050">
                  <a:solidFill>
                    <a:srgbClr val="FFFF00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"verdades únicas". </a:t>
            </a:r>
            <a:endParaRPr lang="pt-BR" sz="2800" b="1" dirty="0" smtClean="0">
              <a:ln w="19050">
                <a:solidFill>
                  <a:srgbClr val="FFFF00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pt-BR" sz="2800" b="1" dirty="0">
              <a:ln w="19050">
                <a:solidFill>
                  <a:srgbClr val="FFFF00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pt-BR" sz="2800" b="1" dirty="0">
              <a:ln w="19050">
                <a:solidFill>
                  <a:srgbClr val="FFFF00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pt-BR" sz="2800" b="1" dirty="0">
              <a:ln w="19050">
                <a:solidFill>
                  <a:srgbClr val="FFFF00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pt-BR" sz="2800" b="1" dirty="0">
              <a:ln w="19050">
                <a:solidFill>
                  <a:srgbClr val="FFFF00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pt-BR" sz="2800" b="1" dirty="0">
              <a:ln w="19050">
                <a:solidFill>
                  <a:srgbClr val="FFFF00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pt-BR" sz="2800" b="1" dirty="0">
              <a:ln w="19050">
                <a:solidFill>
                  <a:srgbClr val="FFFF00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pt-BR" sz="2800" b="1" dirty="0">
                <a:ln w="19050">
                  <a:solidFill>
                    <a:srgbClr val="FFFF00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 assim aprendi a ouvir os outros. </a:t>
            </a:r>
            <a:endParaRPr lang="pt-BR" sz="1600" b="1" dirty="0">
              <a:ln w="19050">
                <a:solidFill>
                  <a:srgbClr val="FFFF00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27227" y="6284183"/>
            <a:ext cx="2082314" cy="4868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98134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 advTm="14526">
        <p14:glitter pattern="hexagon"/>
      </p:transition>
    </mc:Choice>
    <mc:Fallback>
      <p:transition spd="slow" advTm="1452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378" y="-47751"/>
            <a:ext cx="12252755" cy="69057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tângulo 1"/>
          <p:cNvSpPr/>
          <p:nvPr/>
        </p:nvSpPr>
        <p:spPr>
          <a:xfrm>
            <a:off x="6095999" y="729870"/>
            <a:ext cx="5851233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800" b="1" dirty="0">
                <a:ln w="19050">
                  <a:solidFill>
                    <a:srgbClr val="FFFF00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Liberei a força dos meus braços para os </a:t>
            </a:r>
            <a:endParaRPr lang="pt-BR" sz="2800" b="1" dirty="0" smtClean="0">
              <a:ln w="19050">
                <a:solidFill>
                  <a:srgbClr val="FFFF00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pt-BR" sz="2800" b="1" dirty="0" smtClean="0">
                <a:ln w="19050">
                  <a:solidFill>
                    <a:srgbClr val="FFFF00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abraços </a:t>
            </a:r>
            <a:r>
              <a:rPr lang="pt-BR" sz="2800" b="1" dirty="0">
                <a:ln w="19050">
                  <a:solidFill>
                    <a:srgbClr val="FFFF00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fraternos e </a:t>
            </a:r>
            <a:endParaRPr lang="pt-BR" sz="2800" b="1" dirty="0" smtClean="0">
              <a:ln w="19050">
                <a:solidFill>
                  <a:srgbClr val="FFFF00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pt-BR" sz="2800" b="1" dirty="0" smtClean="0">
                <a:ln w="19050">
                  <a:solidFill>
                    <a:srgbClr val="FFFF00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plenos </a:t>
            </a:r>
            <a:r>
              <a:rPr lang="pt-BR" sz="2800" b="1" dirty="0">
                <a:ln w="19050">
                  <a:solidFill>
                    <a:srgbClr val="FFFF00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 carinho. </a:t>
            </a:r>
            <a:endParaRPr lang="pt-BR" sz="1600" b="1" dirty="0">
              <a:ln w="19050">
                <a:solidFill>
                  <a:srgbClr val="FFFF00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27227" y="6284183"/>
            <a:ext cx="2082314" cy="4868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32193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 advTm="13283">
        <p14:glitter pattern="hexagon"/>
      </p:transition>
    </mc:Choice>
    <mc:Fallback>
      <p:transition spd="slow" advTm="1328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 descr="http://api.ning.com/files/uitIiAQhSYzJv3n7Izv9XGkmXNbf0qn5tEHh-w2YR-uWXCo01syvPKYsBo9TlIpd/jericoacoaraLagoadoParais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229244" cy="68853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tângulo 1"/>
          <p:cNvSpPr/>
          <p:nvPr/>
        </p:nvSpPr>
        <p:spPr>
          <a:xfrm>
            <a:off x="3237945" y="2816212"/>
            <a:ext cx="6786133" cy="16497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1066"/>
              </a:spcAft>
            </a:pPr>
            <a:r>
              <a:rPr lang="pt-BR" sz="3200" b="1" dirty="0">
                <a:ln w="19050">
                  <a:solidFill>
                    <a:srgbClr val="FFC000"/>
                  </a:solidFill>
                  <a:prstDash val="solid"/>
                </a:ln>
                <a:solidFill>
                  <a:srgbClr val="000099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 assim senti multiplicado o imenso e doce poder do amor.</a:t>
            </a:r>
            <a:endParaRPr lang="pt-BR" sz="3200" b="1" dirty="0">
              <a:ln w="19050">
                <a:solidFill>
                  <a:srgbClr val="FFC000"/>
                </a:solidFill>
                <a:prstDash val="solid"/>
              </a:ln>
              <a:solidFill>
                <a:srgbClr val="000099"/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27227" y="6284183"/>
            <a:ext cx="2082314" cy="4868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07276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 advTm="11074">
        <p14:glitter pattern="hexagon"/>
      </p:transition>
    </mc:Choice>
    <mc:Fallback>
      <p:transition spd="slow" advTm="1107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12271663" cy="68580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26672" y="2930829"/>
            <a:ext cx="316139" cy="56503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94046" y="2930828"/>
            <a:ext cx="383687" cy="690637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2307771" y="839110"/>
            <a:ext cx="9351696" cy="5238165"/>
          </a:xfrm>
          <a:prstGeom prst="rect">
            <a:avLst/>
          </a:prstGeom>
        </p:spPr>
        <p:txBody>
          <a:bodyPr wrap="square">
            <a:prstTxWarp prst="textDoubleWave1">
              <a:avLst/>
            </a:prstTxWarp>
            <a:spAutoFit/>
          </a:bodyPr>
          <a:lstStyle/>
          <a:p>
            <a:pPr algn="r">
              <a:lnSpc>
                <a:spcPct val="107000"/>
              </a:lnSpc>
              <a:spcAft>
                <a:spcPts val="1066"/>
              </a:spcAft>
            </a:pPr>
            <a:r>
              <a:rPr lang="pt-BR" sz="373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Perdi o temor da morte. </a:t>
            </a:r>
          </a:p>
          <a:p>
            <a:pPr>
              <a:lnSpc>
                <a:spcPct val="107000"/>
              </a:lnSpc>
              <a:spcAft>
                <a:spcPts val="1066"/>
              </a:spcAft>
            </a:pPr>
            <a:endParaRPr lang="pt-BR" sz="3730" b="1" dirty="0"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1066"/>
              </a:spcAft>
            </a:pPr>
            <a:endParaRPr lang="pt-BR" sz="3730" b="1" dirty="0"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1066"/>
              </a:spcAft>
            </a:pPr>
            <a:endParaRPr lang="pt-BR" sz="3730" b="1" dirty="0"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1066"/>
              </a:spcAft>
            </a:pPr>
            <a:endParaRPr lang="pt-BR" sz="3730" b="1" dirty="0"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1066"/>
              </a:spcAft>
            </a:pPr>
            <a:endParaRPr lang="pt-BR" sz="3730" b="1" dirty="0"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1066"/>
              </a:spcAft>
            </a:pPr>
            <a:r>
              <a:rPr lang="pt-BR" sz="3730" b="1" dirty="0">
                <a:ln w="19050">
                  <a:solidFill>
                    <a:srgbClr val="FFC000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 assim... ganhei a Vida!’’</a:t>
            </a:r>
            <a:endParaRPr lang="pt-BR" sz="1465" b="1" dirty="0">
              <a:ln w="19050">
                <a:solidFill>
                  <a:srgbClr val="FFC000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027227" y="6284183"/>
            <a:ext cx="2082314" cy="4868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51214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 advTm="21333">
        <p14:glitter pattern="hexagon"/>
      </p:transition>
    </mc:Choice>
    <mc:Fallback>
      <p:transition spd="slow" advTm="2133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600"/>
                            </p:stCondLst>
                            <p:childTnLst>
                              <p:par>
                                <p:cTn id="22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30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2" descr="Ficheiro:Jericoacoara (4)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3909" y="-58502"/>
            <a:ext cx="12295909" cy="69165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tângulo 1"/>
          <p:cNvSpPr/>
          <p:nvPr/>
        </p:nvSpPr>
        <p:spPr>
          <a:xfrm>
            <a:off x="250371" y="263579"/>
            <a:ext cx="11941629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pt-BR" sz="2800" b="1" dirty="0">
                <a:ln w="9525">
                  <a:solidFill>
                    <a:srgbClr val="FFFF00"/>
                  </a:solidFill>
                  <a:prstDash val="solid"/>
                </a:ln>
                <a:solidFill>
                  <a:srgbClr val="006600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Texto: Agnaldo Guimaraes</a:t>
            </a:r>
          </a:p>
          <a:p>
            <a:pPr lvl="0"/>
            <a:r>
              <a:rPr lang="pt-BR" sz="2800" b="1" dirty="0">
                <a:ln w="9525">
                  <a:solidFill>
                    <a:srgbClr val="FFFF00"/>
                  </a:solidFill>
                  <a:prstDash val="solid"/>
                </a:ln>
                <a:solidFill>
                  <a:srgbClr val="006600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ial Black" panose="020B0A04020102020204" pitchFamily="34" charset="0"/>
                <a:cs typeface="Times New Roman" panose="02020603050405020304" pitchFamily="18" charset="0"/>
              </a:rPr>
              <a:t>Imagens: Jericoacoara, Ceará, Brasil</a:t>
            </a:r>
          </a:p>
          <a:p>
            <a:pPr lvl="0"/>
            <a:r>
              <a:rPr lang="pt-BR" sz="2800" b="1" dirty="0" smtClean="0">
                <a:ln w="9525">
                  <a:solidFill>
                    <a:srgbClr val="FFFF00"/>
                  </a:solidFill>
                  <a:prstDash val="solid"/>
                </a:ln>
                <a:solidFill>
                  <a:srgbClr val="006600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ial Black" panose="020B0A04020102020204" pitchFamily="34" charset="0"/>
                <a:cs typeface="Times New Roman" panose="02020603050405020304" pitchFamily="18" charset="0"/>
              </a:rPr>
              <a:t>Música: </a:t>
            </a:r>
            <a:r>
              <a:rPr lang="en-US" sz="2800" b="1" dirty="0" smtClean="0">
                <a:ln w="9525">
                  <a:solidFill>
                    <a:srgbClr val="FFFF00"/>
                  </a:solidFill>
                  <a:prstDash val="solid"/>
                </a:ln>
                <a:solidFill>
                  <a:srgbClr val="006600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ial Black" panose="020B0A04020102020204" pitchFamily="34" charset="0"/>
                <a:cs typeface="Times New Roman" panose="02020603050405020304" pitchFamily="18" charset="0"/>
              </a:rPr>
              <a:t>Percy </a:t>
            </a:r>
            <a:r>
              <a:rPr lang="en-US" sz="2800" b="1" dirty="0">
                <a:ln w="9525">
                  <a:solidFill>
                    <a:srgbClr val="FFFF00"/>
                  </a:solidFill>
                  <a:prstDash val="solid"/>
                </a:ln>
                <a:solidFill>
                  <a:srgbClr val="006600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ial Black" panose="020B0A04020102020204" pitchFamily="34" charset="0"/>
                <a:cs typeface="Times New Roman" panose="02020603050405020304" pitchFamily="18" charset="0"/>
              </a:rPr>
              <a:t>Faith – Love Is A Many Splendored Thing.wav</a:t>
            </a:r>
            <a:endParaRPr lang="pt-BR" sz="2800" b="1" dirty="0">
              <a:ln w="9525">
                <a:solidFill>
                  <a:srgbClr val="FFFF00"/>
                </a:solidFill>
                <a:prstDash val="solid"/>
              </a:ln>
              <a:solidFill>
                <a:srgbClr val="006600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Arial Black" panose="020B0A04020102020204" pitchFamily="34" charset="0"/>
              <a:cs typeface="Times New Roman" panose="02020603050405020304" pitchFamily="18" charset="0"/>
            </a:endParaRPr>
          </a:p>
          <a:p>
            <a:pPr lvl="0"/>
            <a:r>
              <a:rPr lang="pt-BR" sz="2800" b="1" dirty="0">
                <a:ln w="9525">
                  <a:solidFill>
                    <a:srgbClr val="FFFF00"/>
                  </a:solidFill>
                  <a:prstDash val="solid"/>
                </a:ln>
                <a:solidFill>
                  <a:srgbClr val="006600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ial Black" panose="020B0A04020102020204" pitchFamily="34" charset="0"/>
                <a:cs typeface="Times New Roman" panose="02020603050405020304" pitchFamily="18" charset="0"/>
              </a:rPr>
              <a:t>Formatação: </a:t>
            </a:r>
            <a:r>
              <a:rPr lang="pt-BR" sz="2800" b="1" dirty="0" err="1">
                <a:ln w="9525">
                  <a:solidFill>
                    <a:srgbClr val="FFFF00"/>
                  </a:solidFill>
                  <a:prstDash val="solid"/>
                </a:ln>
                <a:solidFill>
                  <a:srgbClr val="006600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ial Black" panose="020B0A04020102020204" pitchFamily="34" charset="0"/>
                <a:cs typeface="Times New Roman" panose="02020603050405020304" pitchFamily="18" charset="0"/>
              </a:rPr>
              <a:t>Reinaldoslides</a:t>
            </a:r>
            <a:endParaRPr lang="pt-BR" sz="2800" b="1" dirty="0">
              <a:ln w="9525">
                <a:solidFill>
                  <a:srgbClr val="FFFF00"/>
                </a:solidFill>
                <a:prstDash val="solid"/>
              </a:ln>
              <a:solidFill>
                <a:srgbClr val="006600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Arial Black" panose="020B0A04020102020204" pitchFamily="34" charset="0"/>
              <a:cs typeface="Times New Roman" panose="02020603050405020304" pitchFamily="18" charset="0"/>
            </a:endParaRPr>
          </a:p>
          <a:p>
            <a:pPr lvl="0"/>
            <a:r>
              <a:rPr lang="pt-BR" sz="2800" b="1" dirty="0">
                <a:ln w="9525">
                  <a:solidFill>
                    <a:srgbClr val="FFFF00"/>
                  </a:solidFill>
                  <a:prstDash val="solid"/>
                </a:ln>
                <a:solidFill>
                  <a:srgbClr val="006600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ial Black" panose="020B0A04020102020204" pitchFamily="34" charset="0"/>
                <a:cs typeface="Times New Roman" panose="02020603050405020304" pitchFamily="18" charset="0"/>
              </a:rPr>
              <a:t>Contato: reinaldogp2000@yahoo.com.br</a:t>
            </a:r>
          </a:p>
          <a:p>
            <a:pPr lvl="0"/>
            <a:r>
              <a:rPr lang="pt-BR" sz="2800" b="1" dirty="0">
                <a:ln w="9525">
                  <a:solidFill>
                    <a:srgbClr val="FFFF00"/>
                  </a:solidFill>
                  <a:prstDash val="solid"/>
                </a:ln>
                <a:solidFill>
                  <a:srgbClr val="006600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ial Black" panose="020B0A04020102020204" pitchFamily="34" charset="0"/>
                <a:cs typeface="Times New Roman" panose="02020603050405020304" pitchFamily="18" charset="0"/>
              </a:rPr>
              <a:t>Divulgação: www.sergrasan.com</a:t>
            </a:r>
          </a:p>
          <a:p>
            <a:pPr lvl="0"/>
            <a:r>
              <a:rPr lang="pt-BR" sz="2800" b="1" dirty="0">
                <a:ln w="9525">
                  <a:solidFill>
                    <a:srgbClr val="FFFF00"/>
                  </a:solidFill>
                  <a:prstDash val="solid"/>
                </a:ln>
                <a:solidFill>
                  <a:srgbClr val="006600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ial Black" panose="020B0A04020102020204" pitchFamily="34" charset="0"/>
                <a:cs typeface="Times New Roman" panose="02020603050405020304" pitchFamily="18" charset="0"/>
              </a:rPr>
              <a:t>Campinas,26 de outubro de 2016</a:t>
            </a:r>
          </a:p>
          <a:p>
            <a:pPr lvl="0"/>
            <a:endParaRPr lang="pt-BR" sz="2000" dirty="0">
              <a:solidFill>
                <a:srgbClr val="000000"/>
              </a:solidFill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27227" y="6284183"/>
            <a:ext cx="2082314" cy="486837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5448465" y="5144478"/>
            <a:ext cx="184730" cy="31547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pt-BR" sz="199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  <p:sp>
        <p:nvSpPr>
          <p:cNvPr id="5" name="Retângulo 4"/>
          <p:cNvSpPr/>
          <p:nvPr/>
        </p:nvSpPr>
        <p:spPr>
          <a:xfrm>
            <a:off x="3356770" y="3589197"/>
            <a:ext cx="4552849" cy="264687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16600" b="1" dirty="0" smtClean="0">
                <a:ln w="28575">
                  <a:solidFill>
                    <a:srgbClr val="FFFF00"/>
                  </a:solidFill>
                  <a:prstDash val="solid"/>
                </a:ln>
                <a:solidFill>
                  <a:srgbClr val="003300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F I M</a:t>
            </a:r>
            <a:endParaRPr lang="pt-BR" sz="16600" b="1" dirty="0">
              <a:ln w="28575">
                <a:solidFill>
                  <a:srgbClr val="FFFF00"/>
                </a:solidFill>
                <a:prstDash val="solid"/>
              </a:ln>
              <a:solidFill>
                <a:srgbClr val="003300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7507433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 advTm="28422">
        <p14:glitter pattern="hexagon"/>
      </p:transition>
    </mc:Choice>
    <mc:Fallback>
      <p:transition spd="slow" advTm="2842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0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0"/>
                            </p:stCondLst>
                            <p:childTnLst>
                              <p:par>
                                <p:cTn id="3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2000"/>
                            </p:stCondLst>
                            <p:childTnLst>
                              <p:par>
                                <p:cTn id="3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4000"/>
                            </p:stCondLst>
                            <p:childTnLst>
                              <p:par>
                                <p:cTn id="40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592</TotalTime>
  <Words>327</Words>
  <Application>Microsoft Office PowerPoint</Application>
  <PresentationFormat>Widescreen</PresentationFormat>
  <Paragraphs>96</Paragraphs>
  <Slides>18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18</vt:i4>
      </vt:variant>
    </vt:vector>
  </HeadingPairs>
  <TitlesOfParts>
    <vt:vector size="24" baseType="lpstr">
      <vt:lpstr>Arial</vt:lpstr>
      <vt:lpstr>Arial Black</vt:lpstr>
      <vt:lpstr>Calibri</vt:lpstr>
      <vt:lpstr>Calibri Light</vt:lpstr>
      <vt:lpstr>Times New Roman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Reinaldo</dc:creator>
  <cp:lastModifiedBy>Reinaldo</cp:lastModifiedBy>
  <cp:revision>26</cp:revision>
  <dcterms:created xsi:type="dcterms:W3CDTF">2016-10-25T18:20:00Z</dcterms:created>
  <dcterms:modified xsi:type="dcterms:W3CDTF">2016-10-26T14:43:55Z</dcterms:modified>
</cp:coreProperties>
</file>