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71" r:id="rId12"/>
    <p:sldId id="272" r:id="rId13"/>
    <p:sldId id="273" r:id="rId14"/>
    <p:sldId id="274" r:id="rId15"/>
    <p:sldId id="275" r:id="rId16"/>
    <p:sldId id="257" r:id="rId17"/>
    <p:sldId id="270" r:id="rId1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2833D-9904-4702-958A-C4D2718B1160}" type="datetimeFigureOut">
              <a:rPr lang="pt-BR" smtClean="0"/>
              <a:t>27/10/2017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F402-874C-4275-BFD5-E1347DD06F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5692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2833D-9904-4702-958A-C4D2718B1160}" type="datetimeFigureOut">
              <a:rPr lang="pt-BR" smtClean="0"/>
              <a:t>27/10/2017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F402-874C-4275-BFD5-E1347DD06F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4123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2833D-9904-4702-958A-C4D2718B1160}" type="datetimeFigureOut">
              <a:rPr lang="pt-BR" smtClean="0"/>
              <a:t>27/10/2017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F402-874C-4275-BFD5-E1347DD06F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136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2833D-9904-4702-958A-C4D2718B1160}" type="datetimeFigureOut">
              <a:rPr lang="pt-BR" smtClean="0"/>
              <a:t>27/10/2017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F402-874C-4275-BFD5-E1347DD06F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8725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2833D-9904-4702-958A-C4D2718B1160}" type="datetimeFigureOut">
              <a:rPr lang="pt-BR" smtClean="0"/>
              <a:t>27/10/2017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F402-874C-4275-BFD5-E1347DD06F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883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2833D-9904-4702-958A-C4D2718B1160}" type="datetimeFigureOut">
              <a:rPr lang="pt-BR" smtClean="0"/>
              <a:t>27/10/2017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F402-874C-4275-BFD5-E1347DD06F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0033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2833D-9904-4702-958A-C4D2718B1160}" type="datetimeFigureOut">
              <a:rPr lang="pt-BR" smtClean="0"/>
              <a:t>27/10/2017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F402-874C-4275-BFD5-E1347DD06F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7013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2833D-9904-4702-958A-C4D2718B1160}" type="datetimeFigureOut">
              <a:rPr lang="pt-BR" smtClean="0"/>
              <a:t>27/10/2017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F402-874C-4275-BFD5-E1347DD06F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051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2833D-9904-4702-958A-C4D2718B1160}" type="datetimeFigureOut">
              <a:rPr lang="pt-BR" smtClean="0"/>
              <a:t>27/10/2017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F402-874C-4275-BFD5-E1347DD06F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2502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2833D-9904-4702-958A-C4D2718B1160}" type="datetimeFigureOut">
              <a:rPr lang="pt-BR" smtClean="0"/>
              <a:t>27/10/2017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F402-874C-4275-BFD5-E1347DD06F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82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2833D-9904-4702-958A-C4D2718B1160}" type="datetimeFigureOut">
              <a:rPr lang="pt-BR" smtClean="0"/>
              <a:t>27/10/2017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F402-874C-4275-BFD5-E1347DD06F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586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F2833D-9904-4702-958A-C4D2718B1160}" type="datetimeFigureOut">
              <a:rPr lang="pt-BR" smtClean="0"/>
              <a:t>27/10/2017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A1F402-874C-4275-BFD5-E1347DD06F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982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433763" y="1684421"/>
            <a:ext cx="9324474" cy="1672390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/>
            <a:r>
              <a:rPr lang="pt-BR" sz="8000" b="1" dirty="0" smtClean="0">
                <a:ln w="38100">
                  <a:solidFill>
                    <a:srgbClr val="FF000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bl" rotWithShape="0">
                    <a:schemeClr val="accent5"/>
                  </a:outerShdw>
                  <a:reflection blurRad="6350" stA="55000" endA="50" endPos="85000" dist="60007" dir="5400000" sy="-100000" algn="bl" rotWithShape="0"/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Ao Amanhecer</a:t>
            </a:r>
            <a:endParaRPr lang="pt-BR" sz="6000" b="1" dirty="0">
              <a:ln w="38100">
                <a:solidFill>
                  <a:srgbClr val="FF0000"/>
                </a:solidFill>
                <a:prstDash val="solid"/>
              </a:ln>
              <a:solidFill>
                <a:srgbClr val="00B0F0"/>
              </a:solidFill>
              <a:effectLst>
                <a:outerShdw dist="38100" dir="2700000" algn="bl" rotWithShape="0">
                  <a:schemeClr val="accent5"/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319" y="-600075"/>
            <a:ext cx="3171825" cy="6000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319" y="5831556"/>
            <a:ext cx="3267075" cy="65722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608" y="6046962"/>
            <a:ext cx="2118310" cy="44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91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23">
        <p:sndAc>
          <p:stSnd loop="1">
            <p:snd r:embed="rId2" name="Ernesto Cortazar - La Vida Es Bella -.wav"/>
          </p:stSnd>
        </p:sndAc>
      </p:transition>
    </mc:Choice>
    <mc:Fallback xmlns="">
      <p:transition spd="slow" advTm="25923">
        <p:sndAc>
          <p:stSnd loop="1">
            <p:snd r:embed="rId8" name="Ernesto Cortazar - La Vida Es Bella 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2517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08917" y="2764101"/>
            <a:ext cx="113741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Dia novo, oportunidade renovada.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7208" y="6112977"/>
            <a:ext cx="2118310" cy="44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44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71"/>
    </mc:Choice>
    <mc:Fallback xmlns="">
      <p:transition spd="slow" advTm="105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0218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5245769" y="716207"/>
            <a:ext cx="5883441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  <a:buClr>
                <a:srgbClr val="FF0000"/>
              </a:buClr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Cada amanhecer representa divina concessão,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  <a:buClr>
                <a:srgbClr val="FF0000"/>
              </a:buClr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  <a:buClr>
                <a:srgbClr val="FF0000"/>
              </a:buClr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  <a:buClr>
                <a:srgbClr val="FF0000"/>
              </a:buClr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  <a:buClr>
                <a:srgbClr val="FF0000"/>
              </a:buClr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  <a:buClr>
                <a:srgbClr val="FF0000"/>
              </a:buClr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não podes nem deves desconsiderar.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7208" y="6112977"/>
            <a:ext cx="2118310" cy="44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280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76"/>
    </mc:Choice>
    <mc:Fallback xmlns="">
      <p:transition spd="slow" advTm="160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0899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2650958" y="836638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Mantém, portanto atitude positiva em relação aos acontecimentos que devem ser enfrentados; 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7208" y="6112977"/>
            <a:ext cx="2118310" cy="44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865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28"/>
    </mc:Choice>
    <mc:Fallback xmlns="">
      <p:transition spd="slow" advTm="259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5442285" y="2352501"/>
            <a:ext cx="6096000" cy="201856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otimismo diante das ocorrências que surgirão coragem nos confrontos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das lutas naturais;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7208" y="6112977"/>
            <a:ext cx="2118310" cy="44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82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92"/>
    </mc:Choice>
    <mc:Fallback xmlns="">
      <p:transition spd="slow" advTm="160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047999" y="2921810"/>
            <a:ext cx="8514347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recomeço de tarefa interrompida;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7208" y="6112977"/>
            <a:ext cx="2118310" cy="44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68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35"/>
    </mc:Choice>
    <mc:Fallback xmlns="">
      <p:transition spd="slow" advTm="118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716348" y="1225357"/>
            <a:ext cx="8759303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ocasião de realizar o programa planejado.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7208" y="6112977"/>
            <a:ext cx="2118310" cy="44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096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35"/>
    </mc:Choice>
    <mc:Fallback xmlns="">
      <p:transition spd="slow" advTm="120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973052" y="607923"/>
            <a:ext cx="6096000" cy="145495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Cada amanhecer é convite sereno à conquista de valores que parecem inalcançáveis.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7208" y="6112977"/>
            <a:ext cx="2118310" cy="44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7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05"/>
    </mc:Choice>
    <mc:Fallback xmlns="">
      <p:transition spd="slow" advTm="162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5711303" y="499638"/>
            <a:ext cx="6096000" cy="224420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À medida que o dia avança,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aproveita os minutos,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 pressa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nem postergação do dever.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7208" y="6112977"/>
            <a:ext cx="2118310" cy="44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392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52"/>
    </mc:Choice>
    <mc:Fallback xmlns="">
      <p:transition spd="slow" advTm="160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09337" y="895672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te aflijas ante o volume de coisas e problemas </a:t>
            </a:r>
          </a:p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tens pela frente. 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7208" y="6112977"/>
            <a:ext cx="2118310" cy="44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324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89"/>
    </mc:Choice>
    <mc:Fallback xmlns="">
      <p:transition spd="slow" advTm="147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048000" y="553453"/>
            <a:ext cx="8759303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Dirige cada ação à finalidade específica.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7208" y="6112977"/>
            <a:ext cx="2118310" cy="44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540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49"/>
    </mc:Choice>
    <mc:Fallback xmlns="">
      <p:transition spd="slow" advTm="159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5237747" y="774453"/>
            <a:ext cx="6096000" cy="239745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Após concluir um serviço, inicia outro e, sem mágoa dos acontecimentos desagradáveis, volve à liça com disposição,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7208" y="6112977"/>
            <a:ext cx="2118310" cy="44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34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92"/>
    </mc:Choice>
    <mc:Fallback xmlns="">
      <p:transition spd="slow" advTm="178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550568" y="3623771"/>
            <a:ext cx="6096000" cy="145495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avançando passo a passo até o momento de conclusão dos deveres planejados.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7208" y="6112977"/>
            <a:ext cx="2118310" cy="44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449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88"/>
    </mc:Choice>
    <mc:Fallback xmlns="">
      <p:transition spd="slow" advTm="151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048000" y="2460786"/>
            <a:ext cx="6096000" cy="155754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tragas do dia precedente o resumo das desditas e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dos aborrecimentos.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7208" y="6112977"/>
            <a:ext cx="2118310" cy="44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77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00"/>
    </mc:Choice>
    <mc:Fallback xmlns="">
      <p:transition spd="slow" advTm="151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45167" y="637675"/>
            <a:ext cx="1136213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Amanhecendo, começa o teu dia </a:t>
            </a:r>
          </a:p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alegria renovada e </a:t>
            </a:r>
          </a:p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 passado negativo, 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7208" y="6112977"/>
            <a:ext cx="2118310" cy="44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789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81"/>
    </mc:Choice>
    <mc:Fallback xmlns="">
      <p:transition spd="slow" advTm="147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0" y="1748411"/>
            <a:ext cx="8746958" cy="16805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enriquecido pelas experiências que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 constituirão recurso valioso para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vitória que buscas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7208" y="6112977"/>
            <a:ext cx="2118310" cy="44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00"/>
    </mc:Choice>
    <mc:Fallback xmlns="">
      <p:transition spd="slow" advTm="161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97042" y="505326"/>
            <a:ext cx="11442032" cy="46801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Joanna de </a:t>
            </a:r>
            <a:r>
              <a:rPr lang="pt-BR" sz="32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Ângelis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Imagens: Campos floridos - Internet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Música: La vida es </a:t>
            </a:r>
            <a:r>
              <a:rPr lang="pt-BR" sz="32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Bella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Ernesto </a:t>
            </a:r>
            <a:r>
              <a:rPr lang="pt-BR" sz="32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Cortazar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</a:t>
            </a:r>
            <a:r>
              <a:rPr lang="pt-BR" sz="32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Reinaldoslides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Divulgação: www.sergrasan.com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Contato: Reinaldogp2000@yahoo.com.br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Campinas,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27 de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outubro de 2017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537284" y="4477109"/>
            <a:ext cx="4788568" cy="221599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3800" b="1" dirty="0" smtClean="0">
                <a:ln w="38100">
                  <a:solidFill>
                    <a:srgbClr val="FF000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 I M</a:t>
            </a:r>
            <a:endParaRPr lang="pt-BR" sz="13800" b="1" dirty="0">
              <a:ln w="38100">
                <a:solidFill>
                  <a:srgbClr val="FF0000"/>
                </a:solidFill>
                <a:prstDash val="solid"/>
              </a:ln>
              <a:solidFill>
                <a:srgbClr val="00B0F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7208" y="6112977"/>
            <a:ext cx="2118310" cy="44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446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11"/>
    </mc:Choice>
    <mc:Fallback xmlns="">
      <p:transition spd="slow" advTm="251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</TotalTime>
  <Words>227</Words>
  <Application>Microsoft Office PowerPoint</Application>
  <PresentationFormat>Widescreen</PresentationFormat>
  <Paragraphs>39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3" baseType="lpstr">
      <vt:lpstr>Arial</vt:lpstr>
      <vt:lpstr>Arial Black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26</cp:revision>
  <dcterms:created xsi:type="dcterms:W3CDTF">2017-10-25T22:03:11Z</dcterms:created>
  <dcterms:modified xsi:type="dcterms:W3CDTF">2017-10-27T21:01:12Z</dcterms:modified>
</cp:coreProperties>
</file>