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0" r:id="rId2"/>
    <p:sldId id="259" r:id="rId3"/>
    <p:sldId id="260" r:id="rId4"/>
    <p:sldId id="261" r:id="rId5"/>
    <p:sldId id="258" r:id="rId6"/>
    <p:sldId id="262" r:id="rId7"/>
    <p:sldId id="263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57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44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E8F63-FD5B-46B6-A74E-305C261625B4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DD593-01A6-4DB0-894B-46D81BA728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9176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4DD593-01A6-4DB0-894B-46D81BA72871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430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274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157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75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620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871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87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3295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72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853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74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970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0AFAE-B823-4E8C-93CB-E41EBF1C5F81}" type="datetimeFigureOut">
              <a:rPr lang="pt-BR" smtClean="0"/>
              <a:t>08/05/2014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A8655-718F-4E75-B6DD-AA0A700A06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669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73500" cy="328498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4600" y="2855490"/>
            <a:ext cx="3727908" cy="427710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277107" y="3202420"/>
            <a:ext cx="4866893" cy="365557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96537" y="-718464"/>
            <a:ext cx="3428034" cy="486689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420888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800" b="1" dirty="0">
                <a:solidFill>
                  <a:srgbClr val="FFFF00"/>
                </a:solidFill>
              </a:rPr>
              <a:t>A vida ensina...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635896" y="5805264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Avanço automático</a:t>
            </a:r>
            <a:endParaRPr lang="pt-BR" sz="36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696230"/>
            <a:ext cx="3312368" cy="853370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0" y="695739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Ligue  o  som</a:t>
            </a:r>
            <a:endParaRPr lang="pt-BR" sz="44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5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  <p:sndAc>
          <p:stSnd>
            <p:snd r:embed="rId2" name="Schubert - Ave Maria (Andre Rieu -.wav"/>
          </p:stSnd>
        </p:sndAc>
      </p:transition>
    </mc:Choice>
    <mc:Fallback xmlns="">
      <p:transition spd="slow" advTm="3000">
        <p:fade/>
        <p:sndAc>
          <p:stSnd>
            <p:snd r:embed="rId5" name="Schubert - Ave Maria (Andre Rieu 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1"/>
            <a:ext cx="9144000" cy="686101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692697"/>
            <a:ext cx="51845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A vida é uma preciosidade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para almas de qualquer idade.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49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08520" y="-1"/>
            <a:ext cx="9252520" cy="686101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692697"/>
            <a:ext cx="51845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Em cada etapa se encontra a alegria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e também a dificuldade, 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39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1"/>
            <a:ext cx="9144000" cy="686101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548681"/>
            <a:ext cx="53285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mas para quem bem a vida aproveita,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conquista em si valorosa qualidade.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99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6101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59832" y="4293096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A vida foi feita para se viver em sociedade, 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27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6101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99792" y="4293096"/>
            <a:ext cx="58326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por isso caminhamos juntos por essa eternidade,</a:t>
            </a:r>
          </a:p>
          <a:p>
            <a:r>
              <a:rPr lang="pt-BR" sz="3600" dirty="0" smtClean="0"/>
              <a:t>e, 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11881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6101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55776" y="3861047"/>
            <a:ext cx="62646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de mãos unidas seguimos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até onde o passo exigir um novo curso.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33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59832" y="1124744"/>
            <a:ext cx="51845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>
                <a:solidFill>
                  <a:srgbClr val="FFFF00"/>
                </a:solidFill>
              </a:rPr>
              <a:t>Nesse caminho podemos encontrar 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4000" b="1" dirty="0" smtClean="0">
                <a:solidFill>
                  <a:srgbClr val="FFFF00"/>
                </a:solidFill>
              </a:rPr>
              <a:t>de </a:t>
            </a:r>
            <a:r>
              <a:rPr lang="pt-BR" sz="4000" b="1" dirty="0">
                <a:solidFill>
                  <a:srgbClr val="FFFF00"/>
                </a:solidFill>
              </a:rPr>
              <a:t>tudo,</a:t>
            </a:r>
            <a:r>
              <a:rPr lang="pt-BR" dirty="0">
                <a:solidFill>
                  <a:prstClr val="black"/>
                </a:solidFill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301180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59832" y="1124744"/>
            <a:ext cx="51845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dirty="0" smtClean="0">
                <a:solidFill>
                  <a:prstClr val="black"/>
                </a:solidFill>
              </a:rPr>
              <a:t>,</a:t>
            </a: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915816" y="908720"/>
            <a:ext cx="53285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mas devemos saber selecionar 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para não nos desequilibrar,</a:t>
            </a:r>
          </a:p>
        </p:txBody>
      </p:sp>
    </p:spTree>
    <p:extLst>
      <p:ext uri="{BB962C8B-B14F-4D97-AF65-F5344CB8AC3E}">
        <p14:creationId xmlns:p14="http://schemas.microsoft.com/office/powerpoint/2010/main" val="138867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836712"/>
            <a:ext cx="60304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pois se nela a angustia e o 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vazio nos iludir, 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3600" b="1" dirty="0" smtClean="0">
                <a:solidFill>
                  <a:srgbClr val="FFFF00"/>
                </a:solidFill>
              </a:rPr>
              <a:t>com </a:t>
            </a:r>
            <a:r>
              <a:rPr lang="pt-BR" sz="3600" b="1" dirty="0">
                <a:solidFill>
                  <a:srgbClr val="FFFF00"/>
                </a:solidFill>
              </a:rPr>
              <a:t>certeza boas coisas vamos deixar de produzir.</a:t>
            </a:r>
          </a:p>
        </p:txBody>
      </p:sp>
    </p:spTree>
    <p:extLst>
      <p:ext uri="{BB962C8B-B14F-4D97-AF65-F5344CB8AC3E}">
        <p14:creationId xmlns:p14="http://schemas.microsoft.com/office/powerpoint/2010/main" val="338104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71600" y="3717032"/>
            <a:ext cx="4896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Em cada respiro da vida,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sentimos o perfume 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3600" b="1" dirty="0" smtClean="0">
                <a:solidFill>
                  <a:srgbClr val="FFFF00"/>
                </a:solidFill>
              </a:rPr>
              <a:t>do </a:t>
            </a:r>
            <a:r>
              <a:rPr lang="pt-BR" sz="3600" b="1" dirty="0">
                <a:solidFill>
                  <a:srgbClr val="FFFF00"/>
                </a:solidFill>
              </a:rPr>
              <a:t>amor</a:t>
            </a:r>
          </a:p>
        </p:txBody>
      </p:sp>
    </p:spTree>
    <p:extLst>
      <p:ext uri="{BB962C8B-B14F-4D97-AF65-F5344CB8AC3E}">
        <p14:creationId xmlns:p14="http://schemas.microsoft.com/office/powerpoint/2010/main" val="30856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27584" y="2996951"/>
            <a:ext cx="48245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e, na estrada percorrida é útil que ao próximo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não provoquemos nenhuma dor.</a:t>
            </a:r>
          </a:p>
        </p:txBody>
      </p:sp>
    </p:spTree>
    <p:extLst>
      <p:ext uri="{BB962C8B-B14F-4D97-AF65-F5344CB8AC3E}">
        <p14:creationId xmlns:p14="http://schemas.microsoft.com/office/powerpoint/2010/main" val="232080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95936" y="1340768"/>
            <a:ext cx="4176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De baixo para cima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sentimos a necessidade de evoluir</a:t>
            </a:r>
          </a:p>
        </p:txBody>
      </p:sp>
    </p:spTree>
    <p:extLst>
      <p:ext uri="{BB962C8B-B14F-4D97-AF65-F5344CB8AC3E}">
        <p14:creationId xmlns:p14="http://schemas.microsoft.com/office/powerpoint/2010/main" val="197737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67944" y="1412776"/>
            <a:ext cx="4248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De cima para baixo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existem mãos 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3600" b="1" dirty="0" smtClean="0">
                <a:solidFill>
                  <a:srgbClr val="FFFF00"/>
                </a:solidFill>
              </a:rPr>
              <a:t>que </a:t>
            </a:r>
            <a:r>
              <a:rPr lang="pt-BR" sz="3600" b="1" dirty="0">
                <a:solidFill>
                  <a:srgbClr val="FFFF00"/>
                </a:solidFill>
              </a:rPr>
              <a:t>nos auxiliam 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3600" b="1" dirty="0" smtClean="0">
                <a:solidFill>
                  <a:srgbClr val="FFFF00"/>
                </a:solidFill>
              </a:rPr>
              <a:t>a </a:t>
            </a:r>
            <a:r>
              <a:rPr lang="pt-BR" sz="3600" b="1" dirty="0">
                <a:solidFill>
                  <a:srgbClr val="FFFF00"/>
                </a:solidFill>
              </a:rPr>
              <a:t>subir.</a:t>
            </a:r>
          </a:p>
        </p:txBody>
      </p:sp>
    </p:spTree>
    <p:extLst>
      <p:ext uri="{BB962C8B-B14F-4D97-AF65-F5344CB8AC3E}">
        <p14:creationId xmlns:p14="http://schemas.microsoft.com/office/powerpoint/2010/main" val="215421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23928" y="1340768"/>
            <a:ext cx="446449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6600" b="1" dirty="0">
                <a:solidFill>
                  <a:srgbClr val="FFFF00"/>
                </a:solidFill>
              </a:rPr>
              <a:t>Reflexão: </a:t>
            </a:r>
            <a:endParaRPr lang="pt-BR" sz="6600" b="1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3600" b="1" dirty="0" smtClean="0">
                <a:solidFill>
                  <a:srgbClr val="FFFF00"/>
                </a:solidFill>
              </a:rPr>
              <a:t> </a:t>
            </a:r>
          </a:p>
          <a:p>
            <a:pPr lvl="0" algn="ctr"/>
            <a:r>
              <a:rPr lang="pt-BR" sz="3600" b="1" dirty="0" smtClean="0">
                <a:solidFill>
                  <a:srgbClr val="FFFF00"/>
                </a:solidFill>
              </a:rPr>
              <a:t>A </a:t>
            </a:r>
            <a:r>
              <a:rPr lang="pt-BR" sz="3600" b="1" dirty="0">
                <a:solidFill>
                  <a:srgbClr val="FFFF00"/>
                </a:solidFill>
              </a:rPr>
              <a:t>vida ensina,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</a:rPr>
              <a:t>que temos que ter consciência,</a:t>
            </a:r>
          </a:p>
        </p:txBody>
      </p:sp>
    </p:spTree>
    <p:extLst>
      <p:ext uri="{BB962C8B-B14F-4D97-AF65-F5344CB8AC3E}">
        <p14:creationId xmlns:p14="http://schemas.microsoft.com/office/powerpoint/2010/main" val="57129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27584" y="1412776"/>
            <a:ext cx="46805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  <a:latin typeface="Arial"/>
              </a:rPr>
              <a:t>que ela é chegada, 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  <a:latin typeface="Arial"/>
              </a:rPr>
              <a:t>mas também </a:t>
            </a:r>
            <a:endParaRPr lang="pt-BR" sz="3600" b="1" dirty="0" smtClean="0">
              <a:solidFill>
                <a:srgbClr val="FFFF00"/>
              </a:solidFill>
              <a:latin typeface="Arial"/>
            </a:endParaRPr>
          </a:p>
          <a:p>
            <a:pPr lvl="0" algn="ctr"/>
            <a:r>
              <a:rPr lang="pt-BR" sz="3600" b="1" dirty="0" smtClean="0">
                <a:solidFill>
                  <a:srgbClr val="FFFF00"/>
                </a:solidFill>
                <a:latin typeface="Arial"/>
              </a:rPr>
              <a:t>é </a:t>
            </a:r>
            <a:r>
              <a:rPr lang="pt-BR" sz="3600" b="1" dirty="0">
                <a:solidFill>
                  <a:srgbClr val="FFFF00"/>
                </a:solidFill>
                <a:latin typeface="Arial"/>
              </a:rPr>
              <a:t>partida...</a:t>
            </a:r>
          </a:p>
        </p:txBody>
      </p:sp>
    </p:spTree>
    <p:extLst>
      <p:ext uri="{BB962C8B-B14F-4D97-AF65-F5344CB8AC3E}">
        <p14:creationId xmlns:p14="http://schemas.microsoft.com/office/powerpoint/2010/main" val="411994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87624" y="1628800"/>
            <a:ext cx="4464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  <a:latin typeface="Arial"/>
              </a:rPr>
              <a:t>que nascemos para morrer, 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  <a:latin typeface="Arial"/>
              </a:rPr>
              <a:t>e que temos que morrer</a:t>
            </a:r>
          </a:p>
        </p:txBody>
      </p:sp>
    </p:spTree>
    <p:extLst>
      <p:ext uri="{BB962C8B-B14F-4D97-AF65-F5344CB8AC3E}">
        <p14:creationId xmlns:p14="http://schemas.microsoft.com/office/powerpoint/2010/main" val="248419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55576" y="1700808"/>
            <a:ext cx="62646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6000" b="1" dirty="0">
                <a:solidFill>
                  <a:srgbClr val="FFFF00"/>
                </a:solidFill>
                <a:latin typeface="Arial"/>
              </a:rPr>
              <a:t>para renascer.</a:t>
            </a:r>
          </a:p>
        </p:txBody>
      </p:sp>
    </p:spTree>
    <p:extLst>
      <p:ext uri="{BB962C8B-B14F-4D97-AF65-F5344CB8AC3E}">
        <p14:creationId xmlns:p14="http://schemas.microsoft.com/office/powerpoint/2010/main" val="336109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73500" cy="328498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4600" y="2855490"/>
            <a:ext cx="3727908" cy="427710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277107" y="3209730"/>
            <a:ext cx="4866893" cy="365557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96537" y="-718464"/>
            <a:ext cx="3428034" cy="4866893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0" y="476672"/>
            <a:ext cx="90364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 smtClean="0">
                <a:solidFill>
                  <a:srgbClr val="FFFF00"/>
                </a:solidFill>
              </a:rPr>
              <a:t>Imágens</a:t>
            </a:r>
            <a:r>
              <a:rPr lang="pt-BR" sz="3600" b="1" dirty="0" smtClean="0">
                <a:solidFill>
                  <a:srgbClr val="FFFF00"/>
                </a:solidFill>
              </a:rPr>
              <a:t>: de arquivo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Texto de </a:t>
            </a:r>
            <a:r>
              <a:rPr lang="pt-BR" sz="3600" b="1" dirty="0" err="1" smtClean="0">
                <a:solidFill>
                  <a:srgbClr val="FFFF00"/>
                </a:solidFill>
              </a:rPr>
              <a:t>Elio</a:t>
            </a:r>
            <a:r>
              <a:rPr lang="pt-BR" sz="3600" b="1" dirty="0" smtClean="0">
                <a:solidFill>
                  <a:srgbClr val="FFFF00"/>
                </a:solidFill>
              </a:rPr>
              <a:t> </a:t>
            </a:r>
            <a:r>
              <a:rPr lang="pt-BR" sz="3600" b="1" dirty="0" err="1" smtClean="0">
                <a:solidFill>
                  <a:srgbClr val="FFFF00"/>
                </a:solidFill>
              </a:rPr>
              <a:t>Mollo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Música: Schubert - Ave Maria – André </a:t>
            </a:r>
            <a:r>
              <a:rPr lang="pt-BR" sz="3600" b="1" dirty="0" err="1" smtClean="0">
                <a:solidFill>
                  <a:srgbClr val="FFFF00"/>
                </a:solidFill>
              </a:rPr>
              <a:t>Rieu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Formatação: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reinaldogp2000@yahoo.com.br</a:t>
            </a: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79512" y="4077073"/>
            <a:ext cx="40975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Campinas, 25/janeiro/2014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 flipH="1">
            <a:off x="4139952" y="4005064"/>
            <a:ext cx="432048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9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 I M</a:t>
            </a:r>
            <a:endParaRPr lang="pt-BR" sz="9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9512" y="5877272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WWW.SERGRASAN.COM/REINALDOSLIDES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70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400"/>
                            </p:stCondLst>
                            <p:childTnLst>
                              <p:par>
                                <p:cTn id="10" presetID="6" presetClass="emph" presetSubtype="0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400"/>
                            </p:stCondLst>
                            <p:childTnLst>
                              <p:par>
                                <p:cTn id="13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400"/>
                            </p:stCondLst>
                            <p:childTnLst>
                              <p:par>
                                <p:cTn id="17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400"/>
                            </p:stCondLst>
                            <p:childTnLst>
                              <p:par>
                                <p:cTn id="20" presetID="16" presetClass="emph" presetSubtype="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override="childStyl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AFDD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AFDD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900"/>
                            </p:stCondLst>
                            <p:childTnLst>
                              <p:par>
                                <p:cTn id="25" presetID="6" presetClass="emph" presetSubtype="0" autoRev="1" fill="hold" grpId="3" nodeType="after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0"/>
                            </p:stCondLst>
                            <p:childTnLst>
                              <p:par>
                                <p:cTn id="28" presetID="2" presetClass="exit" presetSubtype="9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9" grpId="1"/>
      <p:bldP spid="9" grpId="2"/>
      <p:bldP spid="9" grpId="3"/>
      <p:bldP spid="9" grpId="4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227</Words>
  <Application>Microsoft Office PowerPoint</Application>
  <PresentationFormat>Apresentação na tela (4:3)</PresentationFormat>
  <Paragraphs>52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28</cp:revision>
  <dcterms:created xsi:type="dcterms:W3CDTF">2014-01-24T02:06:21Z</dcterms:created>
  <dcterms:modified xsi:type="dcterms:W3CDTF">2014-05-08T17:30:49Z</dcterms:modified>
</cp:coreProperties>
</file>