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58" r:id="rId3"/>
    <p:sldId id="259" r:id="rId4"/>
    <p:sldId id="260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3" r:id="rId16"/>
    <p:sldId id="272" r:id="rId17"/>
    <p:sldId id="277" r:id="rId18"/>
    <p:sldId id="274" r:id="rId19"/>
    <p:sldId id="282" r:id="rId20"/>
    <p:sldId id="276" r:id="rId21"/>
    <p:sldId id="283" r:id="rId22"/>
    <p:sldId id="284" r:id="rId23"/>
    <p:sldId id="285" r:id="rId24"/>
    <p:sldId id="280" r:id="rId2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739E9-E5DB-448B-AFE9-9E117EFE983F}" type="datetimeFigureOut">
              <a:rPr lang="pt-BR" smtClean="0"/>
              <a:t>20/01/2018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9C88A-47E5-4D20-984B-73E220C814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44756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739E9-E5DB-448B-AFE9-9E117EFE983F}" type="datetimeFigureOut">
              <a:rPr lang="pt-BR" smtClean="0"/>
              <a:t>20/01/2018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9C88A-47E5-4D20-984B-73E220C814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180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739E9-E5DB-448B-AFE9-9E117EFE983F}" type="datetimeFigureOut">
              <a:rPr lang="pt-BR" smtClean="0"/>
              <a:t>20/01/2018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9C88A-47E5-4D20-984B-73E220C814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8508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739E9-E5DB-448B-AFE9-9E117EFE983F}" type="datetimeFigureOut">
              <a:rPr lang="pt-BR" smtClean="0"/>
              <a:t>20/01/2018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9C88A-47E5-4D20-984B-73E220C814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2540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739E9-E5DB-448B-AFE9-9E117EFE983F}" type="datetimeFigureOut">
              <a:rPr lang="pt-BR" smtClean="0"/>
              <a:t>20/01/2018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9C88A-47E5-4D20-984B-73E220C814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6246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739E9-E5DB-448B-AFE9-9E117EFE983F}" type="datetimeFigureOut">
              <a:rPr lang="pt-BR" smtClean="0"/>
              <a:t>20/01/2018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9C88A-47E5-4D20-984B-73E220C814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0211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739E9-E5DB-448B-AFE9-9E117EFE983F}" type="datetimeFigureOut">
              <a:rPr lang="pt-BR" smtClean="0"/>
              <a:t>20/01/2018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9C88A-47E5-4D20-984B-73E220C814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94011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739E9-E5DB-448B-AFE9-9E117EFE983F}" type="datetimeFigureOut">
              <a:rPr lang="pt-BR" smtClean="0"/>
              <a:t>20/01/2018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9C88A-47E5-4D20-984B-73E220C814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46137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739E9-E5DB-448B-AFE9-9E117EFE983F}" type="datetimeFigureOut">
              <a:rPr lang="pt-BR" smtClean="0"/>
              <a:t>20/01/2018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9C88A-47E5-4D20-984B-73E220C814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71774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739E9-E5DB-448B-AFE9-9E117EFE983F}" type="datetimeFigureOut">
              <a:rPr lang="pt-BR" smtClean="0"/>
              <a:t>20/01/2018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9C88A-47E5-4D20-984B-73E220C814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5484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739E9-E5DB-448B-AFE9-9E117EFE983F}" type="datetimeFigureOut">
              <a:rPr lang="pt-BR" smtClean="0"/>
              <a:t>20/01/2018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9C88A-47E5-4D20-984B-73E220C814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52159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1739E9-E5DB-448B-AFE9-9E117EFE983F}" type="datetimeFigureOut">
              <a:rPr lang="pt-BR" smtClean="0"/>
              <a:t>20/01/2018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E9C88A-47E5-4D20-984B-73E220C814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9691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4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JP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jpg"/><Relationship Id="rId4" Type="http://schemas.openxmlformats.org/officeDocument/2006/relationships/image" Target="../media/image2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jpg"/><Relationship Id="rId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31174"/>
            <a:ext cx="12192001" cy="6889173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 rot="20218134">
            <a:off x="984020" y="1732120"/>
            <a:ext cx="7566659" cy="1703070"/>
          </a:xfrm>
          <a:prstGeom prst="rect">
            <a:avLst/>
          </a:prstGeom>
        </p:spPr>
        <p:txBody>
          <a:bodyPr wrap="square">
            <a:prstTxWarp prst="textWave2">
              <a:avLst>
                <a:gd name="adj1" fmla="val 12500"/>
                <a:gd name="adj2" fmla="val -906"/>
              </a:avLst>
            </a:prstTxWarp>
            <a:spAutoFit/>
          </a:bodyPr>
          <a:lstStyle/>
          <a:p>
            <a:pPr algn="ctr"/>
            <a:r>
              <a:rPr lang="pt-BR" sz="7200" b="1" dirty="0" smtClean="0">
                <a:ln w="38100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  <a:reflection blurRad="6350" stA="60000" endA="900" endPos="60000" dist="29997" dir="5400000" sy="-100000" algn="bl" rotWithShape="0"/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BEM MAIOR</a:t>
            </a:r>
            <a:endParaRPr lang="pt-BR" sz="5400" b="1" dirty="0">
              <a:ln w="38100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  <a:reflection blurRad="6350" stA="60000" endA="900" endPos="60000" dist="29997" dir="5400000" sy="-100000" algn="bl" rotWithShape="0"/>
              </a:effectLst>
              <a:latin typeface="Arial Black" panose="020B0A04020102020204" pitchFamily="34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7642" y="-571500"/>
            <a:ext cx="3914775" cy="5715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9721" y="5873098"/>
            <a:ext cx="4226041" cy="764527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409" y="6018081"/>
            <a:ext cx="2693671" cy="619544"/>
          </a:xfrm>
          <a:prstGeom prst="rect">
            <a:avLst/>
          </a:prstGeom>
        </p:spPr>
      </p:pic>
      <p:pic>
        <p:nvPicPr>
          <p:cNvPr id="15" name="-_All_The_Way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3185261" y="595056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78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203"/>
    </mc:Choice>
    <mc:Fallback xmlns="">
      <p:transition spd="slow" advTm="252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6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30" showWhenStopped="0">
                <p:cTn id="3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5" grpId="0"/>
    </p:bldLst>
  </p:timing>
  <p:extLst mod="1">
    <p:ext uri="{E180D4A7-C9FB-4DFB-919C-405C955672EB}">
      <p14:showEvtLst xmlns:p14="http://schemas.microsoft.com/office/powerpoint/2010/main">
        <p14:playEvt time="5012" objId="15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5406787" y="2550018"/>
            <a:ext cx="6096000" cy="20036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i="1" dirty="0" smtClean="0">
                <a:solidFill>
                  <a:srgbClr val="0000FE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existe maior bem do que fazer a felicidade de alguém. </a:t>
            </a:r>
            <a:endParaRPr lang="pt-BR" sz="1100" dirty="0">
              <a:solidFill>
                <a:srgbClr val="0000FE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0466" y="5941881"/>
            <a:ext cx="2693671" cy="619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622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912"/>
    </mc:Choice>
    <mc:Fallback xmlns="">
      <p:transition spd="slow" advTm="179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86604" y="630030"/>
            <a:ext cx="5213444" cy="4552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i="1" dirty="0" smtClean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Nem nada menos caro, nem mais fácil, pois que a felicidade é algo que se pode oferecer em gestos, e atenções. </a:t>
            </a:r>
            <a:endParaRPr lang="pt-BR" sz="11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0466" y="5941881"/>
            <a:ext cx="2693671" cy="619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056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301"/>
    </mc:Choice>
    <mc:Fallback xmlns="">
      <p:transition spd="slow" advTm="163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5921829" y="754235"/>
            <a:ext cx="595230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i="1" dirty="0" smtClean="0">
                <a:solidFill>
                  <a:srgbClr val="0000FF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olhamos à nossa volta, percebemos que a carência humana está no fato das pessoas terem perdido os valores imateriais </a:t>
            </a:r>
          </a:p>
          <a:p>
            <a:pPr algn="ctr"/>
            <a:r>
              <a:rPr lang="pt-BR" sz="3600" i="1" dirty="0" smtClean="0">
                <a:solidFill>
                  <a:srgbClr val="0000FF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favor dos materiais. </a:t>
            </a:r>
            <a:endParaRPr lang="pt-BR" dirty="0">
              <a:solidFill>
                <a:srgbClr val="0000FF"/>
              </a:solidFill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0466" y="5941881"/>
            <a:ext cx="2693671" cy="619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321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485"/>
    </mc:Choice>
    <mc:Fallback xmlns="">
      <p:transition spd="slow" advTm="194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337481" y="1633620"/>
            <a:ext cx="5199797" cy="4171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i="1" dirty="0" smtClean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Compra-se quase tudo em nossos dias</a:t>
            </a:r>
            <a:r>
              <a:rPr lang="pt-BR" sz="3600" i="1" dirty="0" smtClean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...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i="1" dirty="0" smtClean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 </a:t>
            </a:r>
            <a:endParaRPr lang="pt-BR" sz="3600" i="1" dirty="0" smtClean="0">
              <a:solidFill>
                <a:srgbClr val="FFFF00"/>
              </a:solidFill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i="1" dirty="0" smtClean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bem ninguém compra. </a:t>
            </a:r>
            <a:endParaRPr lang="pt-BR" sz="1100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0466" y="5941881"/>
            <a:ext cx="2693671" cy="619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931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48"/>
    </mc:Choice>
    <mc:Fallback xmlns="">
      <p:transition spd="slow" advTm="137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6359856" y="2551837"/>
            <a:ext cx="532262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i="1" dirty="0" smtClean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Compra-se até companhia, </a:t>
            </a:r>
            <a:endParaRPr lang="pt-BR" sz="3600" i="1" dirty="0" smtClean="0">
              <a:solidFill>
                <a:srgbClr val="FFFF00"/>
              </a:solidFill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3600" i="1" dirty="0" smtClean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 </a:t>
            </a:r>
          </a:p>
          <a:p>
            <a:pPr algn="ctr"/>
            <a:r>
              <a:rPr lang="pt-BR" sz="3600" i="1" dirty="0" smtClean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</a:t>
            </a:r>
            <a:r>
              <a:rPr lang="pt-BR" sz="3600" i="1" dirty="0" smtClean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sinceridade. </a:t>
            </a:r>
            <a:endParaRPr lang="pt-BR" dirty="0">
              <a:solidFill>
                <a:srgbClr val="FFFF00"/>
              </a:solidFill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0466" y="5941881"/>
            <a:ext cx="2693671" cy="619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0596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92"/>
    </mc:Choice>
    <mc:Fallback xmlns="">
      <p:transition spd="slow" advTm="122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100"/>
                            </p:stCondLst>
                            <p:childTnLst>
                              <p:par>
                                <p:cTn id="13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300"/>
                            </p:stCondLst>
                            <p:childTnLst>
                              <p:par>
                                <p:cTn id="18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494081" y="676984"/>
            <a:ext cx="511791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i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Compra-se conforto</a:t>
            </a:r>
            <a:r>
              <a:rPr lang="pt-BR" sz="3600" b="1" i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algn="ctr"/>
            <a:r>
              <a:rPr lang="pt-BR" sz="3600" b="1" i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3600" b="1" i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 </a:t>
            </a:r>
            <a:endParaRPr lang="pt-BR" sz="3600" b="1" i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3600" b="1" i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</a:t>
            </a:r>
            <a:r>
              <a:rPr lang="pt-BR" sz="3600" b="1" i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paz de espírito, não a </a:t>
            </a:r>
            <a:r>
              <a:rPr lang="pt-BR" sz="3600" b="1" i="1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tranqüilidade</a:t>
            </a:r>
            <a:r>
              <a:rPr lang="pt-BR" sz="3600" b="1" i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menos ainda a felicidade. </a:t>
            </a:r>
          </a:p>
          <a:p>
            <a:pPr algn="ctr"/>
            <a:r>
              <a:rPr lang="pt-BR" sz="3600" b="1" i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Esta a gente oferece. </a:t>
            </a:r>
            <a:endParaRPr lang="pt-BR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0466" y="5941881"/>
            <a:ext cx="2693671" cy="619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083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277"/>
    </mc:Choice>
    <mc:Fallback xmlns="">
      <p:transition spd="slow" advTm="172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4640239" y="682388"/>
            <a:ext cx="693306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i="1" dirty="0" smtClean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Há uma grande diferença entre o dar e o oferecer. </a:t>
            </a:r>
            <a:endParaRPr lang="pt-BR" dirty="0">
              <a:solidFill>
                <a:srgbClr val="FFFF00"/>
              </a:solidFill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0466" y="5941881"/>
            <a:ext cx="2693671" cy="619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5330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844"/>
    </mc:Choice>
    <mc:Fallback xmlns="">
      <p:transition spd="slow" advTm="168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68490" y="750627"/>
            <a:ext cx="5117910" cy="48084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sz="3600" i="1" dirty="0" smtClean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Quando damos, estendemos a </a:t>
            </a:r>
            <a:endParaRPr lang="pt-BR" sz="3600" i="1" dirty="0" smtClean="0">
              <a:solidFill>
                <a:srgbClr val="FFFF00"/>
              </a:solidFill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sz="3600" i="1" dirty="0" smtClean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mão</a:t>
            </a:r>
            <a:r>
              <a:rPr lang="pt-BR" sz="3600" i="1" dirty="0" smtClean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pt-BR" sz="3600" i="1" dirty="0" smtClean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 quando oferecemos</a:t>
            </a:r>
            <a:r>
              <a:rPr lang="pt-BR" sz="3600" i="1" dirty="0" smtClean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...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sz="3600" i="1" dirty="0" smtClean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nosso coração que entregamos junto,</a:t>
            </a:r>
            <a:endParaRPr lang="pt-BR" sz="1100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0466" y="5941881"/>
            <a:ext cx="2693671" cy="619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559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95"/>
    </mc:Choice>
    <mc:Fallback xmlns="">
      <p:transition spd="slow" advTm="180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5257800" y="688875"/>
            <a:ext cx="6096000" cy="423782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um pedacinho de nós que vai caminhando na direção do outro e o bem que ele provoca retorna ao nosso interior. </a:t>
            </a:r>
            <a:endParaRPr lang="pt-BR" sz="36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pt-BR" sz="1100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0466" y="5941881"/>
            <a:ext cx="2693671" cy="619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6879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299"/>
    </mc:Choice>
    <mc:Fallback xmlns="">
      <p:transition spd="slow" advTm="172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95786" y="641446"/>
            <a:ext cx="7115358" cy="2003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Tornamos pessoas felizes quando damos de nós mesmos.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0466" y="5941881"/>
            <a:ext cx="2693671" cy="619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594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331"/>
    </mc:Choice>
    <mc:Fallback xmlns="">
      <p:transition spd="slow" advTm="133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5676900" y="1303421"/>
            <a:ext cx="6096000" cy="349685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i="1" dirty="0" smtClean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damos de nós quando oferecemos </a:t>
            </a:r>
            <a:endParaRPr lang="pt-BR" sz="3600" i="1" dirty="0" smtClean="0">
              <a:solidFill>
                <a:schemeClr val="bg1"/>
              </a:solidFill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i="1" dirty="0" smtClean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</a:t>
            </a:r>
            <a:r>
              <a:rPr lang="pt-BR" sz="3600" i="1" dirty="0" smtClean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quer que seja </a:t>
            </a:r>
            <a:endParaRPr lang="pt-BR" sz="3600" i="1" dirty="0" smtClean="0">
              <a:solidFill>
                <a:schemeClr val="bg1"/>
              </a:solidFill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i="1" dirty="0" smtClean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</a:t>
            </a:r>
            <a:r>
              <a:rPr lang="pt-BR" sz="3600" i="1" dirty="0" smtClean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coração escancarado. </a:t>
            </a:r>
            <a:endParaRPr lang="pt-BR" sz="11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0466" y="5941881"/>
            <a:ext cx="2693671" cy="619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959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805"/>
    </mc:Choice>
    <mc:Fallback xmlns="">
      <p:transition spd="slow" advTm="148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741528" y="624652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600" b="1" i="1" dirty="0" smtClean="0">
                <a:ln w="381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grande mal do mundo consiste </a:t>
            </a:r>
          </a:p>
          <a:p>
            <a:pPr algn="ctr"/>
            <a:r>
              <a:rPr lang="pt-BR" sz="3600" b="1" i="1" dirty="0" smtClean="0">
                <a:ln w="381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 fato das pessoas guardarem </a:t>
            </a:r>
          </a:p>
          <a:p>
            <a:pPr algn="ctr"/>
            <a:r>
              <a:rPr lang="pt-BR" sz="3600" b="1" i="1" dirty="0" smtClean="0">
                <a:ln w="381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coisas para si. </a:t>
            </a:r>
            <a:endParaRPr lang="pt-BR" b="1" dirty="0">
              <a:ln w="38100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0466" y="5941881"/>
            <a:ext cx="2693671" cy="619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908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04"/>
    </mc:Choice>
    <mc:Fallback xmlns="">
      <p:transition spd="slow" advTm="156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6651365" y="566993"/>
            <a:ext cx="5058201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i="1" dirty="0" smtClean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Guardam bens, guardam sentimentos, guardam declarações, guardam ressentimentos, falam ou calam </a:t>
            </a:r>
          </a:p>
          <a:p>
            <a:pPr algn="ctr"/>
            <a:r>
              <a:rPr lang="pt-BR" sz="3600" i="1" dirty="0" smtClean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 hora errada. </a:t>
            </a:r>
            <a:endParaRPr lang="pt-BR" dirty="0">
              <a:solidFill>
                <a:schemeClr val="bg1"/>
              </a:solidFill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0466" y="5941881"/>
            <a:ext cx="2693671" cy="619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0347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861"/>
    </mc:Choice>
    <mc:Fallback xmlns="">
      <p:transition spd="slow" advTm="178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987188" y="1027906"/>
            <a:ext cx="6096000" cy="264072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sz="36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Vivem de aparências com as gavetas da alma repletas de coisas inúteis. 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0466" y="5941881"/>
            <a:ext cx="2693671" cy="619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7627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275"/>
    </mc:Choice>
    <mc:Fallback xmlns="">
      <p:transition spd="slow" advTm="142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58400" cy="565785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5268036" y="854959"/>
            <a:ext cx="661916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i="1" dirty="0" smtClean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quando morrem, tornam-se pó, </a:t>
            </a:r>
            <a:endParaRPr lang="pt-BR" sz="3600" i="1" dirty="0" smtClean="0">
              <a:solidFill>
                <a:schemeClr val="bg1"/>
              </a:solidFill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3600" i="1" dirty="0" smtClean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como </a:t>
            </a:r>
            <a:r>
              <a:rPr lang="pt-BR" sz="3600" i="1" dirty="0" smtClean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todo mundo, </a:t>
            </a:r>
          </a:p>
          <a:p>
            <a:pPr algn="ctr"/>
            <a:r>
              <a:rPr lang="pt-BR" sz="3600" i="1" dirty="0" smtClean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sem ter aproveitado o tempo para compartilhar, com honestidade, </a:t>
            </a:r>
          </a:p>
          <a:p>
            <a:pPr algn="ctr"/>
            <a:r>
              <a:rPr lang="pt-BR" sz="3600" i="1" dirty="0" smtClean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bem que a </a:t>
            </a:r>
            <a:endParaRPr lang="pt-BR" sz="3600" i="1" dirty="0" smtClean="0">
              <a:solidFill>
                <a:schemeClr val="bg1"/>
              </a:solidFill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3600" i="1" dirty="0" smtClean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vida </a:t>
            </a:r>
            <a:r>
              <a:rPr lang="pt-BR" sz="3600" i="1" dirty="0" smtClean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lhes ofereceu. </a:t>
            </a:r>
            <a:endParaRPr lang="pt-BR" dirty="0">
              <a:solidFill>
                <a:schemeClr val="bg1"/>
              </a:solidFill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0466" y="5941881"/>
            <a:ext cx="2693671" cy="619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998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630"/>
    </mc:Choice>
    <mc:Fallback xmlns="">
      <p:transition spd="slow" advTm="186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52400" y="1412022"/>
            <a:ext cx="551905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i="1" dirty="0" smtClean="0"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maior herança que podemos deixar à humanidade </a:t>
            </a:r>
            <a:endParaRPr lang="pt-BR" sz="3600" i="1" dirty="0" smtClean="0"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3600" i="1" dirty="0" smtClean="0"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</a:t>
            </a:r>
            <a:r>
              <a:rPr lang="pt-BR" sz="3600" i="1" dirty="0" smtClean="0"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amor que oferecemos de várias formas, </a:t>
            </a:r>
            <a:endParaRPr lang="pt-BR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0466" y="5941881"/>
            <a:ext cx="2693671" cy="619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6739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32"/>
    </mc:Choice>
    <mc:Fallback xmlns="">
      <p:transition spd="slow" advTm="151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6204856" y="1344364"/>
            <a:ext cx="4754295" cy="4171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são as pequenas felicidades do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dia-a-dia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vamos distribuindo aqui e acolá, 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0466" y="5941881"/>
            <a:ext cx="2693671" cy="619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961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901"/>
    </mc:Choice>
    <mc:Fallback xmlns="">
      <p:transition spd="slow" advTm="159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300"/>
                            </p:stCondLst>
                            <p:childTnLst>
                              <p:par>
                                <p:cTn id="18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723900" y="1066439"/>
            <a:ext cx="6096000" cy="42996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i="1" dirty="0" smtClean="0"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compreensão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i="1" dirty="0" smtClean="0"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acalma as almas inquietas </a:t>
            </a:r>
            <a:endParaRPr lang="pt-BR" sz="3600" i="1" dirty="0" smtClean="0"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i="1" dirty="0" smtClean="0"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i="1" dirty="0" smtClean="0"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lang="pt-BR" sz="3600" i="1" dirty="0" smtClean="0"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ternura que abranda os desenganos da vida.</a:t>
            </a:r>
            <a:endParaRPr lang="pt-BR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0466" y="5941881"/>
            <a:ext cx="2693671" cy="619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121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492"/>
    </mc:Choice>
    <mc:Fallback xmlns="">
      <p:transition spd="slow" advTm="164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7135586" y="746820"/>
            <a:ext cx="463731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i="1" dirty="0" smtClean="0"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o que representa </a:t>
            </a:r>
          </a:p>
          <a:p>
            <a:pPr algn="ctr"/>
            <a:r>
              <a:rPr lang="pt-BR" sz="3600" i="1" dirty="0" smtClean="0"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felicidade hoje pode não representar amanhã. </a:t>
            </a:r>
            <a:endParaRPr lang="pt-BR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0466" y="5941881"/>
            <a:ext cx="2693671" cy="619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327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364"/>
    </mc:Choice>
    <mc:Fallback xmlns="">
      <p:transition spd="slow" advTm="133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275820" cy="6905149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" y="901651"/>
            <a:ext cx="433251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 isso ela é tão múltipla, </a:t>
            </a:r>
          </a:p>
          <a:p>
            <a:pPr algn="ctr"/>
            <a:r>
              <a:rPr lang="pt-BR" sz="36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tão incompreendida e tão necessária.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0466" y="5941881"/>
            <a:ext cx="2693671" cy="619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66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72"/>
    </mc:Choice>
    <mc:Fallback xmlns="">
      <p:transition spd="slow" advTm="14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00"/>
                            </p:stCondLst>
                            <p:childTnLst>
                              <p:par>
                                <p:cTn id="13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3284" y="0"/>
            <a:ext cx="12495284" cy="7028597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5654722" y="810484"/>
            <a:ext cx="6096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pt-BR" sz="36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 isso é tão importante </a:t>
            </a:r>
            <a:endParaRPr lang="pt-BR" sz="3600" b="1" i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/>
            <a:r>
              <a:rPr lang="pt-BR" sz="36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distribuir </a:t>
            </a:r>
            <a:r>
              <a:rPr lang="pt-BR" sz="36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sorrisos, plantar flores, </a:t>
            </a:r>
            <a:endParaRPr lang="pt-BR" sz="3600" b="1" i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/>
            <a:r>
              <a:rPr lang="pt-BR" sz="36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fazer </a:t>
            </a:r>
            <a:r>
              <a:rPr lang="pt-BR" sz="36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visitas, </a:t>
            </a:r>
            <a:endParaRPr lang="pt-BR" sz="3600" b="1" i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/>
            <a:r>
              <a:rPr lang="pt-BR" sz="36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dar </a:t>
            </a:r>
            <a:r>
              <a:rPr lang="pt-BR" sz="36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bom dia e </a:t>
            </a:r>
            <a:endParaRPr lang="pt-BR" sz="3600" b="1" i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/>
            <a:r>
              <a:rPr lang="pt-BR" sz="36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boa </a:t>
            </a:r>
            <a:r>
              <a:rPr lang="pt-BR" sz="36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noite,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0466" y="5941881"/>
            <a:ext cx="2693671" cy="619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814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20"/>
    </mc:Choice>
    <mc:Fallback xmlns="">
      <p:transition spd="slow" advTm="160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200"/>
                            </p:stCondLst>
                            <p:childTnLst>
                              <p:par>
                                <p:cTn id="18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400"/>
                            </p:stCondLst>
                            <p:childTnLst>
                              <p:par>
                                <p:cTn id="23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300"/>
                            </p:stCondLst>
                            <p:childTnLst>
                              <p:par>
                                <p:cTn id="28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618698" y="1089176"/>
            <a:ext cx="6096000" cy="366254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i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se esquecer </a:t>
            </a:r>
            <a:endParaRPr lang="pt-BR" sz="3600" b="1" i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i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dos </a:t>
            </a:r>
            <a:r>
              <a:rPr lang="pt-BR" sz="3600" b="1" i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abraços </a:t>
            </a:r>
            <a:endParaRPr lang="pt-BR" sz="3600" b="1" i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i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</a:t>
            </a:r>
            <a:r>
              <a:rPr lang="pt-BR" sz="3600" b="1" i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dos te amo </a:t>
            </a:r>
            <a:endParaRPr lang="pt-BR" sz="11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i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imprescindíveis ao coração.</a:t>
            </a:r>
            <a:endParaRPr lang="pt-BR" sz="11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0466" y="5941881"/>
            <a:ext cx="2693671" cy="619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433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419"/>
    </mc:Choice>
    <mc:Fallback xmlns="">
      <p:transition spd="slow" advTm="144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1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900"/>
                            </p:stCondLst>
                            <p:childTnLst>
                              <p:par>
                                <p:cTn id="23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8200" y="0"/>
            <a:ext cx="4572000" cy="6858000"/>
          </a:xfrm>
          <a:prstGeom prst="rect">
            <a:avLst/>
          </a:prstGeom>
        </p:spPr>
      </p:pic>
      <p:sp>
        <p:nvSpPr>
          <p:cNvPr id="9" name="Retângulo 8"/>
          <p:cNvSpPr/>
          <p:nvPr/>
        </p:nvSpPr>
        <p:spPr>
          <a:xfrm>
            <a:off x="300252" y="540056"/>
            <a:ext cx="11600596" cy="652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6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Texto: Leticia Thompson</a:t>
            </a:r>
          </a:p>
          <a:p>
            <a:r>
              <a:rPr lang="pt-BR" sz="36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Imagens: Internet, lindas mulheres</a:t>
            </a:r>
          </a:p>
          <a:p>
            <a:r>
              <a:rPr lang="pt-BR" sz="36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Música: </a:t>
            </a:r>
            <a:r>
              <a:rPr lang="pt-BR" sz="3600" b="1" i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All</a:t>
            </a:r>
            <a:r>
              <a:rPr lang="pt-BR" sz="36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 </a:t>
            </a:r>
            <a:r>
              <a:rPr lang="pt-BR" sz="3600" b="1" i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the</a:t>
            </a:r>
            <a:r>
              <a:rPr lang="pt-BR" sz="36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 Way – Ernesto </a:t>
            </a:r>
            <a:r>
              <a:rPr lang="pt-BR" sz="3600" b="1" i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Cortazar</a:t>
            </a:r>
            <a:endParaRPr lang="pt-BR" sz="3600" b="1" i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cs typeface="Times New Roman" panose="02020603050405020304" pitchFamily="18" charset="0"/>
            </a:endParaRPr>
          </a:p>
          <a:p>
            <a:r>
              <a:rPr lang="pt-BR" sz="36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Contato: reinaldogp2000@yahoo.com.br</a:t>
            </a:r>
          </a:p>
          <a:p>
            <a:r>
              <a:rPr lang="pt-BR" sz="3600" b="1" i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Formatação:Reinaldoslides</a:t>
            </a:r>
            <a:endParaRPr lang="pt-BR" sz="3600" b="1" i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cs typeface="Times New Roman" panose="02020603050405020304" pitchFamily="18" charset="0"/>
            </a:endParaRPr>
          </a:p>
          <a:p>
            <a:r>
              <a:rPr lang="pt-BR" sz="3600" b="1" i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Divulgação:www.sergrasan.com</a:t>
            </a:r>
            <a:endParaRPr lang="pt-BR" sz="3600" b="1" i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cs typeface="Times New Roman" panose="02020603050405020304" pitchFamily="18" charset="0"/>
            </a:endParaRPr>
          </a:p>
          <a:p>
            <a:r>
              <a:rPr lang="pt-BR" sz="36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Campinas, 21 de janeiro de 2018</a:t>
            </a:r>
          </a:p>
          <a:p>
            <a:r>
              <a:rPr lang="pt-BR" sz="166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fim</a:t>
            </a:r>
            <a:endParaRPr lang="pt-BR" sz="8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529" y="5854795"/>
            <a:ext cx="2693671" cy="619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13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950"/>
    </mc:Choice>
    <mc:Fallback xmlns="">
      <p:transition spd="slow" advTm="219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000"/>
                            </p:stCondLst>
                            <p:childTnLst>
                              <p:par>
                                <p:cTn id="4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512</TotalTime>
  <Words>403</Words>
  <Application>Microsoft Office PowerPoint</Application>
  <PresentationFormat>Widescreen</PresentationFormat>
  <Paragraphs>65</Paragraphs>
  <Slides>24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24</vt:i4>
      </vt:variant>
    </vt:vector>
  </HeadingPairs>
  <TitlesOfParts>
    <vt:vector size="30" baseType="lpstr">
      <vt:lpstr>Arial</vt:lpstr>
      <vt:lpstr>Arial Black</vt:lpstr>
      <vt:lpstr>Calibri</vt:lpstr>
      <vt:lpstr>Calibri Light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23</cp:revision>
  <dcterms:created xsi:type="dcterms:W3CDTF">2018-01-20T15:43:58Z</dcterms:created>
  <dcterms:modified xsi:type="dcterms:W3CDTF">2018-01-21T00:44:26Z</dcterms:modified>
</cp:coreProperties>
</file>