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8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89" r:id="rId10"/>
    <p:sldId id="269" r:id="rId11"/>
    <p:sldId id="270" r:id="rId12"/>
    <p:sldId id="271" r:id="rId13"/>
    <p:sldId id="290" r:id="rId14"/>
    <p:sldId id="273" r:id="rId15"/>
    <p:sldId id="274" r:id="rId16"/>
    <p:sldId id="275" r:id="rId17"/>
    <p:sldId id="276" r:id="rId18"/>
    <p:sldId id="278" r:id="rId19"/>
    <p:sldId id="279" r:id="rId20"/>
    <p:sldId id="280" r:id="rId21"/>
    <p:sldId id="281" r:id="rId22"/>
    <p:sldId id="282" r:id="rId23"/>
    <p:sldId id="284" r:id="rId24"/>
    <p:sldId id="285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2420"/>
    <a:srgbClr val="FADECB"/>
    <a:srgbClr val="0033CC"/>
    <a:srgbClr val="22110A"/>
    <a:srgbClr val="485A43"/>
    <a:srgbClr val="4E341E"/>
    <a:srgbClr val="000000"/>
    <a:srgbClr val="15110B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63" autoAdjust="0"/>
    <p:restoredTop sz="94660"/>
  </p:normalViewPr>
  <p:slideViewPr>
    <p:cSldViewPr snapToGrid="0">
      <p:cViewPr>
        <p:scale>
          <a:sx n="60" d="100"/>
          <a:sy n="60" d="100"/>
        </p:scale>
        <p:origin x="1812" y="10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0A4D04-3FE3-4FC3-9A72-8632748F25A1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04CAE7-D99D-43BC-97EB-A66C21AC6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7916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207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709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235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805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154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156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368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21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727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19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958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84EF3-AA17-44EA-B8B5-F3DE25B23330}" type="datetimeFigureOut">
              <a:rPr lang="pt-BR" smtClean="0"/>
              <a:t>06/09/2016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5E18F-CA6B-4FE2-820F-05A7912CB9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84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213610" y="753745"/>
            <a:ext cx="10515600" cy="1325563"/>
          </a:xfrm>
        </p:spPr>
        <p:txBody>
          <a:bodyPr/>
          <a:lstStyle/>
          <a:p>
            <a:pPr algn="ctr"/>
            <a:r>
              <a:rPr lang="pt-BR" sz="6000" b="1" dirty="0">
                <a:solidFill>
                  <a:schemeClr val="bg1"/>
                </a:solidFill>
                <a:latin typeface="Forte" panose="03060902040502070203" pitchFamily="66" charset="0"/>
              </a:rPr>
              <a:t>Tente Outra Vez</a:t>
            </a:r>
            <a:endParaRPr lang="pt-BR" b="1" dirty="0">
              <a:solidFill>
                <a:schemeClr val="bg1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74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1">
        <p:sndAc>
          <p:stSnd>
            <p:snd r:embed="rId2" name="Tente Outra Vez.wav"/>
          </p:stSnd>
        </p:sndAc>
      </p:transition>
    </mc:Choice>
    <mc:Fallback xmlns="">
      <p:transition spd="slow" advTm="7161">
        <p:sndAc>
          <p:stSnd>
            <p:snd r:embed="rId4" name="Tente Outra Vez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174920" y="436908"/>
            <a:ext cx="3661580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11500" b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Veja!</a:t>
            </a:r>
          </a:p>
        </p:txBody>
      </p:sp>
    </p:spTree>
    <p:extLst>
      <p:ext uri="{BB962C8B-B14F-4D97-AF65-F5344CB8AC3E}">
        <p14:creationId xmlns:p14="http://schemas.microsoft.com/office/powerpoint/2010/main" val="80167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0"/>
    </mc:Choice>
    <mc:Fallback xmlns="">
      <p:transition spd="slow" advTm="272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366760" y="834777"/>
            <a:ext cx="31661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Não diga que a canção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está perdida.</a:t>
            </a:r>
          </a:p>
        </p:txBody>
      </p:sp>
    </p:spTree>
    <p:extLst>
      <p:ext uri="{BB962C8B-B14F-4D97-AF65-F5344CB8AC3E}">
        <p14:creationId xmlns:p14="http://schemas.microsoft.com/office/powerpoint/2010/main" val="118700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74"/>
    </mc:Choice>
    <mc:Fallback xmlns="">
      <p:transition spd="slow" advTm="687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56564" y="2645399"/>
            <a:ext cx="41355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solidFill>
                  <a:srgbClr val="15110B"/>
                </a:solidFill>
                <a:latin typeface="ArabBruD" pitchFamily="2" charset="0"/>
              </a:rPr>
              <a:t>Tenha fé em Deus.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solidFill>
                  <a:srgbClr val="15110B"/>
                </a:solidFill>
                <a:latin typeface="ArabBruD" pitchFamily="2" charset="0"/>
              </a:rPr>
              <a:t>Tenha fé na vida.</a:t>
            </a:r>
          </a:p>
        </p:txBody>
      </p:sp>
    </p:spTree>
    <p:extLst>
      <p:ext uri="{BB962C8B-B14F-4D97-AF65-F5344CB8AC3E}">
        <p14:creationId xmlns:p14="http://schemas.microsoft.com/office/powerpoint/2010/main" val="1259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2"/>
    </mc:Choice>
    <mc:Fallback xmlns="">
      <p:transition spd="slow" advTm="704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52599" y="1190248"/>
            <a:ext cx="37095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</a:rPr>
              <a:t>Tente outra vez!...</a:t>
            </a:r>
          </a:p>
        </p:txBody>
      </p:sp>
    </p:spTree>
    <p:extLst>
      <p:ext uri="{BB962C8B-B14F-4D97-AF65-F5344CB8AC3E}">
        <p14:creationId xmlns:p14="http://schemas.microsoft.com/office/powerpoint/2010/main" val="5682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7"/>
    </mc:Choice>
    <mc:Fallback xmlns="">
      <p:transition spd="slow" advTm="620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908427" y="2657445"/>
            <a:ext cx="346088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Beba! </a:t>
            </a:r>
            <a:r>
              <a:rPr lang="pt-BR" alt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alt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                 Beba!</a:t>
            </a:r>
            <a:endParaRPr lang="pt-BR" alt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04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50"/>
    </mc:Choice>
    <mc:Fallback xmlns="">
      <p:transition spd="slow" advTm="815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267573" y="2133833"/>
            <a:ext cx="45794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6600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Pois a água viva ainda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6600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tá na fonte.</a:t>
            </a:r>
          </a:p>
        </p:txBody>
      </p:sp>
      <p:sp>
        <p:nvSpPr>
          <p:cNvPr id="3" name="Retângulo 2"/>
          <p:cNvSpPr/>
          <p:nvPr/>
        </p:nvSpPr>
        <p:spPr>
          <a:xfrm>
            <a:off x="6583173" y="3274977"/>
            <a:ext cx="41560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6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tente outra vez!</a:t>
            </a:r>
          </a:p>
        </p:txBody>
      </p:sp>
    </p:spTree>
    <p:extLst>
      <p:ext uri="{BB962C8B-B14F-4D97-AF65-F5344CB8AC3E}">
        <p14:creationId xmlns:p14="http://schemas.microsoft.com/office/powerpoint/2010/main" val="392966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0"/>
    </mc:Choice>
    <mc:Fallback xmlns="">
      <p:transition spd="slow" advTm="63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74130" y="174917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600" b="1" dirty="0">
                <a:solidFill>
                  <a:srgbClr val="0000FF"/>
                </a:solidFill>
                <a:latin typeface="ArabBruD" pitchFamily="2" charset="0"/>
              </a:rPr>
              <a:t>Você tem dois pés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600" b="1" dirty="0">
                <a:solidFill>
                  <a:srgbClr val="0000FF"/>
                </a:solidFill>
                <a:latin typeface="ArabBruD" pitchFamily="2" charset="0"/>
              </a:rPr>
              <a:t>para cruzar a ponte</a:t>
            </a:r>
            <a:r>
              <a:rPr lang="pt-BR" altLang="pt-BR" sz="2000" dirty="0">
                <a:solidFill>
                  <a:srgbClr val="0000FF"/>
                </a:solidFill>
                <a:latin typeface="ArabBruD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284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1"/>
    </mc:Choice>
    <mc:Fallback xmlns="">
      <p:transition spd="slow" advTm="408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59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185753" y="482775"/>
            <a:ext cx="14141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chemeClr val="bg1"/>
                </a:solidFill>
                <a:latin typeface="ArabBruD" pitchFamily="2" charset="0"/>
              </a:rPr>
              <a:t>Tente!</a:t>
            </a:r>
          </a:p>
        </p:txBody>
      </p:sp>
    </p:spTree>
    <p:extLst>
      <p:ext uri="{BB962C8B-B14F-4D97-AF65-F5344CB8AC3E}">
        <p14:creationId xmlns:p14="http://schemas.microsoft.com/office/powerpoint/2010/main" val="63619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7"/>
    </mc:Choice>
    <mc:Fallback xmlns="">
      <p:transition spd="slow" advTm="229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96000" y="171310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chemeClr val="bg1"/>
                </a:solidFill>
                <a:latin typeface="ArabBruD" pitchFamily="2" charset="0"/>
              </a:rPr>
              <a:t>Levante sua mão sedenta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chemeClr val="bg1"/>
                </a:solidFill>
                <a:latin typeface="ArabBruD" pitchFamily="2" charset="0"/>
              </a:rPr>
              <a:t>e recomece a andar.</a:t>
            </a:r>
          </a:p>
        </p:txBody>
      </p:sp>
    </p:spTree>
    <p:extLst>
      <p:ext uri="{BB962C8B-B14F-4D97-AF65-F5344CB8AC3E}">
        <p14:creationId xmlns:p14="http://schemas.microsoft.com/office/powerpoint/2010/main" val="60600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2"/>
    </mc:Choice>
    <mc:Fallback xmlns="">
      <p:transition spd="slow" advTm="6232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24790" y="398651"/>
            <a:ext cx="31699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rgbClr val="0000FF"/>
                </a:solidFill>
                <a:latin typeface="ArabBruD" pitchFamily="2" charset="0"/>
              </a:rPr>
              <a:t>Não pense que a cabeça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rgbClr val="0000FF"/>
                </a:solidFill>
                <a:latin typeface="ArabBruD" pitchFamily="2" charset="0"/>
              </a:rPr>
              <a:t>aguenta se você parar.</a:t>
            </a:r>
          </a:p>
        </p:txBody>
      </p:sp>
    </p:spTree>
    <p:extLst>
      <p:ext uri="{BB962C8B-B14F-4D97-AF65-F5344CB8AC3E}">
        <p14:creationId xmlns:p14="http://schemas.microsoft.com/office/powerpoint/2010/main" val="159272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5"/>
    </mc:Choice>
    <mc:Fallback xmlns="">
      <p:transition spd="slow" advTm="722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13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79058" y="3136613"/>
            <a:ext cx="2984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pt-BR" sz="3200" b="1" dirty="0" smtClean="0">
                <a:solidFill>
                  <a:srgbClr val="0000FF"/>
                </a:solidFill>
                <a:latin typeface="ArabBruD" pitchFamily="2" charset="0"/>
              </a:rPr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6802235" y="302103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chemeClr val="bg1"/>
                </a:solidFill>
                <a:latin typeface="ArabBruD" pitchFamily="2" charset="0"/>
              </a:rPr>
              <a:t>Há uma voz que canta,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chemeClr val="bg1"/>
                </a:solidFill>
                <a:latin typeface="ArabBruD" pitchFamily="2" charset="0"/>
              </a:rPr>
              <a:t>uma voz que dança,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chemeClr val="bg1"/>
                </a:solidFill>
                <a:latin typeface="ArabBruD" pitchFamily="2" charset="0"/>
              </a:rPr>
              <a:t>uma voz que gira.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chemeClr val="bg1"/>
                </a:solidFill>
                <a:latin typeface="ArabBruD" pitchFamily="2" charset="0"/>
              </a:rPr>
              <a:t>(Gira!)</a:t>
            </a:r>
          </a:p>
        </p:txBody>
      </p:sp>
    </p:spTree>
    <p:extLst>
      <p:ext uri="{BB962C8B-B14F-4D97-AF65-F5344CB8AC3E}">
        <p14:creationId xmlns:p14="http://schemas.microsoft.com/office/powerpoint/2010/main" val="341883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50"/>
    </mc:Choice>
    <mc:Fallback xmlns="">
      <p:transition spd="slow" advTm="695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677520" y="2629837"/>
            <a:ext cx="310213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altLang="pt-BR" sz="3200" b="1" dirty="0">
                <a:solidFill>
                  <a:schemeClr val="bg1"/>
                </a:solidFill>
                <a:latin typeface="ArabBruD" pitchFamily="2" charset="0"/>
              </a:rPr>
              <a:t>Bailando </a:t>
            </a:r>
            <a:r>
              <a:rPr lang="pt-BR" altLang="pt-BR" sz="3200" b="1" dirty="0" smtClean="0">
                <a:solidFill>
                  <a:schemeClr val="bg1"/>
                </a:solidFill>
                <a:latin typeface="ArabBruD" pitchFamily="2" charset="0"/>
              </a:rPr>
              <a:t>no ar.</a:t>
            </a:r>
          </a:p>
          <a:p>
            <a:pPr algn="ctr"/>
            <a:r>
              <a:rPr lang="pt-BR" altLang="pt-BR" sz="3200" b="1" dirty="0" smtClean="0">
                <a:solidFill>
                  <a:schemeClr val="bg1"/>
                </a:solidFill>
                <a:latin typeface="ArabBruD" pitchFamily="2" charset="0"/>
              </a:rPr>
              <a:t>Uh! Uh! Uh!...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67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2"/>
    </mc:Choice>
    <mc:Fallback xmlns="">
      <p:transition spd="slow" advTm="688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02072" y="2354416"/>
            <a:ext cx="482856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chemeClr val="bg1"/>
                </a:solidFill>
                <a:latin typeface="ArabBruD" pitchFamily="2" charset="0"/>
              </a:rPr>
              <a:t>Queira! </a:t>
            </a:r>
            <a:endParaRPr lang="pt-BR" altLang="pt-BR" sz="3200" b="1" dirty="0" smtClean="0">
              <a:solidFill>
                <a:schemeClr val="bg1"/>
              </a:solidFill>
              <a:latin typeface="ArabBruD" pitchFamily="2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 smtClean="0">
                <a:solidFill>
                  <a:schemeClr val="bg1"/>
                </a:solidFill>
                <a:latin typeface="ArabBruD" pitchFamily="2" charset="0"/>
              </a:rPr>
              <a:t>                           Queira!</a:t>
            </a:r>
            <a:endParaRPr lang="pt-BR" altLang="pt-BR" sz="3200" b="1" dirty="0">
              <a:solidFill>
                <a:schemeClr val="bg1"/>
              </a:solidFill>
              <a:latin typeface="ArabBru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69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925938" y="101752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rgbClr val="22110A"/>
                </a:solidFill>
                <a:latin typeface="ArabBruD" pitchFamily="2" charset="0"/>
              </a:rPr>
              <a:t>Basta ser sincero e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rgbClr val="22110A"/>
                </a:solidFill>
                <a:latin typeface="ArabBruD" pitchFamily="2" charset="0"/>
              </a:rPr>
              <a:t>desejar profundo.</a:t>
            </a:r>
          </a:p>
        </p:txBody>
      </p:sp>
    </p:spTree>
    <p:extLst>
      <p:ext uri="{BB962C8B-B14F-4D97-AF65-F5344CB8AC3E}">
        <p14:creationId xmlns:p14="http://schemas.microsoft.com/office/powerpoint/2010/main" val="323128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21475" y="811530"/>
            <a:ext cx="9631335" cy="914400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abBruD" pitchFamily="2" charset="0"/>
              </a:rPr>
              <a:t>Você será capaz </a:t>
            </a:r>
            <a:r>
              <a:rPr lang="pt-BR" alt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abBruD" pitchFamily="2" charset="0"/>
              </a:rPr>
              <a:t>de sacudir </a:t>
            </a:r>
            <a:r>
              <a:rPr lang="pt-BR" alt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abBruD" pitchFamily="2" charset="0"/>
              </a:rPr>
              <a:t>o mundo.</a:t>
            </a:r>
          </a:p>
        </p:txBody>
      </p:sp>
    </p:spTree>
    <p:extLst>
      <p:ext uri="{BB962C8B-B14F-4D97-AF65-F5344CB8AC3E}">
        <p14:creationId xmlns:p14="http://schemas.microsoft.com/office/powerpoint/2010/main" val="44053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7700" y="595581"/>
            <a:ext cx="45685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>
                <a:solidFill>
                  <a:srgbClr val="0000FF"/>
                </a:solidFill>
                <a:latin typeface="ArabBruD" pitchFamily="2" charset="0"/>
              </a:rPr>
              <a:t>Vai! </a:t>
            </a:r>
            <a:endParaRPr lang="pt-BR" altLang="pt-BR" sz="4000" b="1" dirty="0" smtClean="0">
              <a:solidFill>
                <a:srgbClr val="0000FF"/>
              </a:solidFill>
              <a:latin typeface="ArabBruD" pitchFamily="2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smtClean="0">
                <a:solidFill>
                  <a:srgbClr val="0000FF"/>
                </a:solidFill>
                <a:latin typeface="ArabBruD" pitchFamily="2" charset="0"/>
              </a:rPr>
              <a:t>Tente </a:t>
            </a:r>
            <a:r>
              <a:rPr lang="pt-BR" altLang="pt-BR" sz="4000" b="1" dirty="0">
                <a:solidFill>
                  <a:srgbClr val="0000FF"/>
                </a:solidFill>
                <a:latin typeface="ArabBruD" pitchFamily="2" charset="0"/>
              </a:rPr>
              <a:t>outra vez</a:t>
            </a:r>
            <a:r>
              <a:rPr lang="pt-BR" altLang="pt-BR" sz="4000" b="1" dirty="0" smtClean="0">
                <a:solidFill>
                  <a:srgbClr val="0000FF"/>
                </a:solidFill>
                <a:latin typeface="ArabBruD" pitchFamily="2" charset="0"/>
              </a:rPr>
              <a:t>!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err="1" smtClean="0">
                <a:solidFill>
                  <a:srgbClr val="0000FF"/>
                </a:solidFill>
                <a:latin typeface="ArabBruD" pitchFamily="2" charset="0"/>
              </a:rPr>
              <a:t>Humrum</a:t>
            </a:r>
            <a:r>
              <a:rPr lang="pt-BR" altLang="pt-BR" sz="4000" b="1" dirty="0" smtClean="0">
                <a:solidFill>
                  <a:srgbClr val="0000FF"/>
                </a:solidFill>
                <a:latin typeface="ArabBruD" pitchFamily="2" charset="0"/>
              </a:rPr>
              <a:t>!...</a:t>
            </a:r>
            <a:endParaRPr lang="pt-BR" altLang="pt-BR" sz="4000" b="1" dirty="0">
              <a:solidFill>
                <a:srgbClr val="0000FF"/>
              </a:solidFill>
              <a:latin typeface="ArabBru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06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0"/>
    </mc:Choice>
    <mc:Fallback xmlns="">
      <p:transition spd="slow" advTm="73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08303" y="3075057"/>
            <a:ext cx="282962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>
                <a:solidFill>
                  <a:srgbClr val="0000FF"/>
                </a:solidFill>
                <a:latin typeface="ArabBruD" pitchFamily="2" charset="0"/>
              </a:rPr>
              <a:t>Tente! </a:t>
            </a:r>
            <a:endParaRPr lang="pt-BR" altLang="pt-BR" sz="4000" b="1" dirty="0" smtClean="0">
              <a:solidFill>
                <a:srgbClr val="0000FF"/>
              </a:solidFill>
              <a:latin typeface="ArabBruD" pitchFamily="2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altLang="pt-BR" sz="4000" b="1" dirty="0">
              <a:solidFill>
                <a:srgbClr val="0000FF"/>
              </a:solidFill>
              <a:latin typeface="ArabBruD" pitchFamily="2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err="1" smtClean="0">
                <a:solidFill>
                  <a:srgbClr val="0000FF"/>
                </a:solidFill>
                <a:latin typeface="ArabBruD" pitchFamily="2" charset="0"/>
              </a:rPr>
              <a:t>Tenteeeee</a:t>
            </a:r>
            <a:r>
              <a:rPr lang="pt-BR" altLang="pt-BR" sz="4000" b="1" dirty="0" smtClean="0">
                <a:solidFill>
                  <a:srgbClr val="0000FF"/>
                </a:solidFill>
                <a:latin typeface="ArabBruD" pitchFamily="2" charset="0"/>
              </a:rPr>
              <a:t>!</a:t>
            </a:r>
            <a:endParaRPr lang="pt-BR" altLang="pt-BR" sz="4000" b="1" dirty="0">
              <a:solidFill>
                <a:srgbClr val="0000FF"/>
              </a:solidFill>
              <a:latin typeface="ArabBru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9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23403" y="409672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>
                <a:solidFill>
                  <a:srgbClr val="0000FF"/>
                </a:solidFill>
                <a:latin typeface="ArabBruD" pitchFamily="2" charset="0"/>
              </a:rPr>
              <a:t>E não diga que </a:t>
            </a:r>
            <a:endParaRPr lang="pt-BR" altLang="pt-BR" sz="4000" b="1" dirty="0" smtClean="0">
              <a:solidFill>
                <a:srgbClr val="0000FF"/>
              </a:solidFill>
              <a:latin typeface="ArabBruD" pitchFamily="2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smtClean="0">
                <a:solidFill>
                  <a:srgbClr val="0000FF"/>
                </a:solidFill>
                <a:latin typeface="ArabBruD" pitchFamily="2" charset="0"/>
              </a:rPr>
              <a:t>a vitória </a:t>
            </a:r>
            <a:r>
              <a:rPr lang="pt-BR" altLang="pt-BR" sz="4000" b="1" dirty="0">
                <a:solidFill>
                  <a:srgbClr val="0000FF"/>
                </a:solidFill>
                <a:latin typeface="ArabBruD" pitchFamily="2" charset="0"/>
              </a:rPr>
              <a:t>está perdida.</a:t>
            </a:r>
          </a:p>
        </p:txBody>
      </p:sp>
    </p:spTree>
    <p:extLst>
      <p:ext uri="{BB962C8B-B14F-4D97-AF65-F5344CB8AC3E}">
        <p14:creationId xmlns:p14="http://schemas.microsoft.com/office/powerpoint/2010/main" val="1847354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460" y="244138"/>
            <a:ext cx="11315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>
                <a:solidFill>
                  <a:schemeClr val="bg1"/>
                </a:solidFill>
                <a:latin typeface="ArabBruD" pitchFamily="2" charset="0"/>
              </a:rPr>
              <a:t>Se é de batalhas </a:t>
            </a:r>
            <a:r>
              <a:rPr lang="pt-BR" altLang="pt-BR" sz="4000" b="1" dirty="0" smtClean="0">
                <a:solidFill>
                  <a:schemeClr val="bg1"/>
                </a:solidFill>
                <a:latin typeface="ArabBruD" pitchFamily="2" charset="0"/>
              </a:rPr>
              <a:t>que se </a:t>
            </a:r>
            <a:r>
              <a:rPr lang="pt-BR" altLang="pt-BR" sz="4000" b="1" dirty="0">
                <a:solidFill>
                  <a:schemeClr val="bg1"/>
                </a:solidFill>
                <a:latin typeface="ArabBruD" pitchFamily="2" charset="0"/>
              </a:rPr>
              <a:t>vive a </a:t>
            </a:r>
            <a:r>
              <a:rPr lang="pt-BR" altLang="pt-BR" sz="4000" b="1" dirty="0" smtClean="0">
                <a:solidFill>
                  <a:schemeClr val="bg1"/>
                </a:solidFill>
                <a:latin typeface="ArabBruD" pitchFamily="2" charset="0"/>
              </a:rPr>
              <a:t>vida.  </a:t>
            </a:r>
            <a:r>
              <a:rPr lang="pt-BR" altLang="pt-BR" sz="4000" b="1" dirty="0" err="1" smtClean="0">
                <a:solidFill>
                  <a:schemeClr val="bg1"/>
                </a:solidFill>
                <a:latin typeface="ArabBruD" pitchFamily="2" charset="0"/>
              </a:rPr>
              <a:t>Han</a:t>
            </a:r>
            <a:r>
              <a:rPr lang="pt-BR" altLang="pt-BR" sz="4000" b="1" dirty="0">
                <a:solidFill>
                  <a:schemeClr val="bg1"/>
                </a:solidFill>
                <a:latin typeface="ArabBruD" pitchFamily="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28968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90"/>
    </mc:Choice>
    <mc:Fallback xmlns="">
      <p:transition spd="slow" advTm="729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4067" y="1262883"/>
            <a:ext cx="45255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>
                <a:solidFill>
                  <a:srgbClr val="0000FF"/>
                </a:solidFill>
                <a:latin typeface="ArabBruD" pitchFamily="2" charset="0"/>
              </a:rPr>
              <a:t>Tente outra vez!...</a:t>
            </a:r>
          </a:p>
        </p:txBody>
      </p:sp>
    </p:spTree>
    <p:extLst>
      <p:ext uri="{BB962C8B-B14F-4D97-AF65-F5344CB8AC3E}">
        <p14:creationId xmlns:p14="http://schemas.microsoft.com/office/powerpoint/2010/main" val="321356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2766" y="111520"/>
            <a:ext cx="1177069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Composição: Paulo </a:t>
            </a: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Coelho/Raul </a:t>
            </a:r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Seixas / Marcelo Motta</a:t>
            </a: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Imagens e música: Internet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Formatação: </a:t>
            </a:r>
            <a:r>
              <a:rPr lang="pt-BR" alt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Reinaldoslides</a:t>
            </a:r>
            <a:endParaRPr lang="pt-BR" alt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abBruD" pitchFamily="2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reinaldogp2000@yahoo.com.br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Divulgação: www.sergrasan.com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BruD" pitchFamily="2" charset="0"/>
              </a:rPr>
              <a:t>Campinas, 6 de setembro de 2016 </a:t>
            </a:r>
            <a:endParaRPr lang="pt-BR" alt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abBruD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82766" y="3907972"/>
            <a:ext cx="3309520" cy="2428104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r>
              <a:rPr lang="pt-BR" sz="11500" b="1" dirty="0" smtClean="0">
                <a:solidFill>
                  <a:srgbClr val="FADECB"/>
                </a:solidFill>
                <a:latin typeface="Algerian" panose="04020705040A02060702" pitchFamily="82" charset="0"/>
              </a:rPr>
              <a:t>F I M</a:t>
            </a:r>
            <a:endParaRPr lang="pt-BR" sz="11500" b="1" dirty="0">
              <a:solidFill>
                <a:srgbClr val="FADECB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03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39"/>
    </mc:Choice>
    <mc:Fallback xmlns="">
      <p:transition spd="slow" advTm="23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193</Words>
  <Application>Microsoft Office PowerPoint</Application>
  <PresentationFormat>Widescreen</PresentationFormat>
  <Paragraphs>48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2" baseType="lpstr">
      <vt:lpstr>Algerian</vt:lpstr>
      <vt:lpstr>ArabBruD</vt:lpstr>
      <vt:lpstr>Arial</vt:lpstr>
      <vt:lpstr>Arial Black</vt:lpstr>
      <vt:lpstr>Calibri</vt:lpstr>
      <vt:lpstr>Calibri Light</vt:lpstr>
      <vt:lpstr>Forte</vt:lpstr>
      <vt:lpstr>Tema do Office</vt:lpstr>
      <vt:lpstr>Tente Outra Vez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Tente Outra Vez</dc:title>
  <dc:creator>Reinaldo</dc:creator>
  <cp:lastModifiedBy>Reinaldo</cp:lastModifiedBy>
  <cp:revision>47</cp:revision>
  <dcterms:created xsi:type="dcterms:W3CDTF">2016-09-03T22:41:37Z</dcterms:created>
  <dcterms:modified xsi:type="dcterms:W3CDTF">2016-09-06T21:43:20Z</dcterms:modified>
</cp:coreProperties>
</file>