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0" r:id="rId2"/>
    <p:sldId id="267" r:id="rId3"/>
    <p:sldId id="268" r:id="rId4"/>
    <p:sldId id="269" r:id="rId5"/>
    <p:sldId id="282" r:id="rId6"/>
    <p:sldId id="266" r:id="rId7"/>
    <p:sldId id="273" r:id="rId8"/>
    <p:sldId id="274" r:id="rId9"/>
    <p:sldId id="275" r:id="rId10"/>
    <p:sldId id="258" r:id="rId11"/>
    <p:sldId id="276" r:id="rId12"/>
    <p:sldId id="277" r:id="rId13"/>
    <p:sldId id="278" r:id="rId14"/>
    <p:sldId id="279" r:id="rId15"/>
    <p:sldId id="280" r:id="rId16"/>
    <p:sldId id="28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CC00CC"/>
    <a:srgbClr val="9900FF"/>
    <a:srgbClr val="3333FF"/>
    <a:srgbClr val="008000"/>
    <a:srgbClr val="6600FF"/>
    <a:srgbClr val="0836CA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4632" autoAdjust="0"/>
  </p:normalViewPr>
  <p:slideViewPr>
    <p:cSldViewPr>
      <p:cViewPr>
        <p:scale>
          <a:sx n="70" d="100"/>
          <a:sy n="70" d="100"/>
        </p:scale>
        <p:origin x="-744" y="-30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AE2C4F-4B5B-4143-8405-1068195E65FE}" type="datetimeFigureOut">
              <a:rPr lang="pt-BR" smtClean="0"/>
              <a:t>14/05/2014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98933D-15CD-495A-A1E7-CEF3545A96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620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356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500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500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500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500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500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814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8147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8147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8147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802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802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8933D-15CD-495A-A1E7-CEF3545A96F6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802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B2377-BD60-46CE-B0AE-06C0D513C94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4E58D-9AEF-4CCB-859C-56A93DF0225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00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1F4B8-6475-4593-9236-984E8360978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4BE42-6397-42A2-AE17-C3C3B38D638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29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9D87E-04FD-4907-A986-D8F2C50192C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9573B-E8C6-4464-B54B-BC372173A45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72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52E8E-E487-40C2-A374-1B155DC023B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FBEEC-1359-43C3-AEA0-E6DBE02936D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88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CD82C-75F8-468D-BA65-1AA5E13D484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24A41-B657-4FE5-80DB-47310B3CB46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23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7DAD3-B621-4AE3-91D3-70F42DB2703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5EB68-4107-4D1C-B319-D07759C6F62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79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19596-6989-4079-A534-8D7FD16D6A3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C0104-CDF8-4DC3-93B0-215CBEE2543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56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A6BF1-AE97-4DF4-A841-2166E5B7FE4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EBB4E-DD2D-4CA5-8D44-445DB8E7B34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78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7D7DD-9CB3-460E-9ED8-82C4DEE0856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E4B23-4E5C-4C51-B497-FE3A7A245B4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47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B0EEB-6330-4578-89BB-47D6FD0B90E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8BC0B-DDD0-4A00-9346-0E640E94F6E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98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954F1-4679-46E8-9452-FB06373CD03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F2368-E29A-4F0A-A146-7B7C2709F59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93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CF6A23-7007-4E24-BB3D-01259D13B22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14/05/2014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9923F3-C4E4-4067-B6A0-D81003603CB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352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reinaldogp2000@yahoo.com.b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908720"/>
            <a:ext cx="7704856" cy="320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8800" b="1" dirty="0">
                <a:solidFill>
                  <a:srgbClr val="FFFF00"/>
                </a:solidFill>
                <a:ea typeface="Calibri"/>
                <a:cs typeface="Times New Roman"/>
              </a:rPr>
              <a:t>Amigos são flores... </a:t>
            </a:r>
            <a:endParaRPr lang="pt-BR" sz="4400" b="1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" y="5541912"/>
            <a:ext cx="3107024" cy="115212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580112" y="-963488"/>
            <a:ext cx="30963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400" b="1" dirty="0" smtClean="0">
                <a:solidFill>
                  <a:srgbClr val="FFFF00"/>
                </a:solidFill>
              </a:rPr>
              <a:t>Ligue o som</a:t>
            </a:r>
            <a:endParaRPr lang="pt-BR" sz="4400" b="1" dirty="0">
              <a:solidFill>
                <a:srgbClr val="FFFF00"/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097695" y="5733256"/>
            <a:ext cx="59388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Avanço Automático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99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11560" y="476672"/>
            <a:ext cx="78488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C000"/>
                </a:solidFill>
              </a:rPr>
              <a:t>São flores plantadas ao longo do nosso caminho para que saibamos encontrar a primavera o ano todo. </a:t>
            </a:r>
            <a:endParaRPr lang="pt-BR" sz="44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71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  <p:sndAc>
          <p:stSnd>
            <p:snd r:embed="rId2" name="canção da américaB.wav"/>
          </p:stSnd>
        </p:sndAc>
      </p:transition>
    </mc:Choice>
    <mc:Fallback xmlns="">
      <p:transition spd="slow" advTm="4000">
        <p:fade/>
        <p:sndAc>
          <p:stSnd>
            <p:snd r:embed="rId4" name="canção da américa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548680"/>
            <a:ext cx="885698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99FF"/>
                </a:solidFill>
              </a:rPr>
              <a:t>Quando o outono chega, cheio de beleza e melancolia, os amigos estão presentes nos trazendo alegria. </a:t>
            </a:r>
            <a:endParaRPr lang="pt-BR" sz="4400" b="1" dirty="0">
              <a:solidFill>
                <a:srgbClr val="FF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48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32656"/>
            <a:ext cx="871296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0836CA"/>
                </a:solidFill>
              </a:rPr>
              <a:t>E, quando o inverno vem frio e escuro, trazendo saudades e noites longas, os amigos nos trazem calor e luz com o brilho da sua presença. </a:t>
            </a:r>
            <a:endParaRPr lang="pt-BR" sz="4400" b="1" dirty="0">
              <a:solidFill>
                <a:srgbClr val="0836C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70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059832" y="692697"/>
            <a:ext cx="57606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400" b="1" dirty="0">
                <a:solidFill>
                  <a:srgbClr val="FFFF00"/>
                </a:solidFill>
              </a:rPr>
              <a:t>Essas flores belas perfumam nossa existência e nos fazem ver que não estamos sozinhos. </a:t>
            </a:r>
          </a:p>
        </p:txBody>
      </p:sp>
    </p:spTree>
    <p:extLst>
      <p:ext uri="{BB962C8B-B14F-4D97-AF65-F5344CB8AC3E}">
        <p14:creationId xmlns:p14="http://schemas.microsoft.com/office/powerpoint/2010/main" val="119020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15816" y="548680"/>
            <a:ext cx="60486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Se amigos são flores que duram um ano ou um dia não faz diferença, porque o importante são as marcas que deixam nas nossas vidas.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31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79912" y="404665"/>
            <a:ext cx="51125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São as horas compartilhadas, horas de carinho, horas de amor e cuidado. 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0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15616" y="476672"/>
            <a:ext cx="69847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6600FF"/>
                </a:solidFill>
              </a:rPr>
              <a:t>Um amigo que se doa sem esperar um retorno, que se entrega pelo prazer de ver a felicidade do outro, </a:t>
            </a:r>
            <a:endParaRPr lang="pt-BR" sz="4800" b="1" dirty="0">
              <a:solidFill>
                <a:srgbClr val="66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48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43608" y="404664"/>
            <a:ext cx="7272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3333FF"/>
                </a:solidFill>
              </a:rPr>
              <a:t>é uma flor que merece cuidados especiais; um ser grande e importante que nos emociona só pelo fato de existir. </a:t>
            </a:r>
            <a:endParaRPr lang="pt-BR" sz="44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90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03648" y="764705"/>
            <a:ext cx="64087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3333FF"/>
                </a:solidFill>
              </a:rPr>
              <a:t>É alguém que consegue </a:t>
            </a:r>
          </a:p>
          <a:p>
            <a:pPr algn="ctr"/>
            <a:r>
              <a:rPr lang="pt-BR" sz="4400" b="1" dirty="0" smtClean="0">
                <a:solidFill>
                  <a:srgbClr val="3333FF"/>
                </a:solidFill>
              </a:rPr>
              <a:t>chegar até nossa alma... </a:t>
            </a:r>
          </a:p>
          <a:p>
            <a:pPr algn="ctr"/>
            <a:r>
              <a:rPr lang="pt-BR" sz="4400" b="1" dirty="0" smtClean="0">
                <a:solidFill>
                  <a:srgbClr val="3333FF"/>
                </a:solidFill>
              </a:rPr>
              <a:t>é  um presente de Deus</a:t>
            </a:r>
            <a:r>
              <a:rPr lang="pt-BR" sz="4400" b="1" dirty="0" smtClean="0">
                <a:solidFill>
                  <a:srgbClr val="990000"/>
                </a:solidFill>
              </a:rPr>
              <a:t>. </a:t>
            </a:r>
            <a:endParaRPr lang="pt-BR" sz="4400" b="1" dirty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498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1988840"/>
            <a:ext cx="378618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2708920"/>
            <a:ext cx="392906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2564904"/>
            <a:ext cx="442912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1008"/>
            <a:ext cx="3500438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764704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/>
              <a:t>Se todo o mundo nos virar as costas e, no meio desse mundo, uma flor, 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42614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9DD2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D9DD23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1988840"/>
            <a:ext cx="378618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2708920"/>
            <a:ext cx="392906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2564904"/>
            <a:ext cx="442912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1008"/>
            <a:ext cx="3500438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404665"/>
            <a:ext cx="91085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/>
              <a:t>nem que seja uma única flor de </a:t>
            </a:r>
            <a:r>
              <a:rPr lang="pt-BR" sz="4000" b="1" dirty="0" smtClean="0"/>
              <a:t>amizade</a:t>
            </a:r>
          </a:p>
          <a:p>
            <a:pPr algn="ctr"/>
            <a:r>
              <a:rPr lang="pt-BR" sz="4000" b="1" dirty="0" smtClean="0"/>
              <a:t>nascer em nosso jardim, então toda a vida já terá valido a pena. 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828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CFD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CFD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1988840"/>
            <a:ext cx="378618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2708920"/>
            <a:ext cx="3929062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2564904"/>
            <a:ext cx="4429125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m 4" descr="cristaltubes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1008"/>
            <a:ext cx="3500438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7504" y="404665"/>
            <a:ext cx="9001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/>
              <a:t>Amigos são flores... </a:t>
            </a:r>
          </a:p>
          <a:p>
            <a:pPr algn="ctr"/>
            <a:r>
              <a:rPr lang="pt-BR" sz="4000" b="1" dirty="0" smtClean="0"/>
              <a:t>Como flores, devem ser cultivadas com carinho e dedicação, 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28430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CFD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CFD1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692697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9900FF"/>
                </a:solidFill>
              </a:rPr>
              <a:t>para que as tempestades da vida não esfacelem suas pétalas </a:t>
            </a:r>
            <a:endParaRPr lang="pt-BR" sz="4000" b="1" dirty="0">
              <a:solidFill>
                <a:srgbClr val="99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93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39552" y="908721"/>
            <a:ext cx="7920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990000"/>
                </a:solidFill>
              </a:rPr>
              <a:t>e para que possamos ter seu perfume em todas as estações. </a:t>
            </a:r>
            <a:endParaRPr lang="pt-BR" sz="4000" b="1" dirty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90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476672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Texto: Letícia Thompson (Parcial)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Imagens : arquivo e Internet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Formatação: </a:t>
            </a:r>
            <a:r>
              <a:rPr lang="pt-BR" sz="4000" b="1" dirty="0" smtClean="0">
                <a:hlinkClick r:id="rId4"/>
              </a:rPr>
              <a:t>reinaldogp2000@yahoo.com.br</a:t>
            </a:r>
            <a:endParaRPr lang="pt-BR" sz="4000" b="1" dirty="0" smtClean="0"/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www.sergrasan.com/reinaldoslides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Campinas</a:t>
            </a:r>
            <a:r>
              <a:rPr lang="pt-BR" sz="4000" b="1" dirty="0" smtClean="0">
                <a:solidFill>
                  <a:srgbClr val="FFFF00"/>
                </a:solidFill>
              </a:rPr>
              <a:t>, 9 de Março de 2014 </a:t>
            </a:r>
          </a:p>
          <a:p>
            <a:pPr algn="ctr"/>
            <a:endParaRPr lang="pt-BR" sz="4000" b="1" dirty="0"/>
          </a:p>
        </p:txBody>
      </p:sp>
      <p:sp>
        <p:nvSpPr>
          <p:cNvPr id="4" name="Retângulo 3"/>
          <p:cNvSpPr/>
          <p:nvPr/>
        </p:nvSpPr>
        <p:spPr>
          <a:xfrm>
            <a:off x="539552" y="4509120"/>
            <a:ext cx="8064896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16600" b="1" cap="none" spc="50" dirty="0" smtClean="0">
                <a:ln w="11430"/>
                <a:solidFill>
                  <a:srgbClr val="0836CA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</a:t>
            </a:r>
            <a:r>
              <a:rPr lang="pt-BR" sz="16600" b="1" spc="50" dirty="0" err="1" smtClean="0">
                <a:ln w="11430"/>
                <a:solidFill>
                  <a:srgbClr val="0836CA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</a:t>
            </a:r>
            <a:r>
              <a:rPr lang="pt-BR" sz="16600" b="1" cap="none" spc="50" dirty="0" err="1" smtClean="0">
                <a:ln w="11430"/>
                <a:solidFill>
                  <a:srgbClr val="0836CA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nd</a:t>
            </a:r>
            <a:r>
              <a:rPr lang="pt-BR" sz="5400" b="1" cap="none" spc="50" dirty="0" smtClean="0">
                <a:ln w="11430"/>
                <a:solidFill>
                  <a:srgbClr val="0836CA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pt-BR" sz="5400" b="1" cap="none" spc="50" dirty="0">
              <a:ln w="11430"/>
              <a:solidFill>
                <a:srgbClr val="0836CA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18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9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9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2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308</Words>
  <Application>Microsoft Office PowerPoint</Application>
  <PresentationFormat>Apresentação na tela (4:3)</PresentationFormat>
  <Paragraphs>40</Paragraphs>
  <Slides>16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29</cp:revision>
  <dcterms:created xsi:type="dcterms:W3CDTF">2014-02-17T02:33:29Z</dcterms:created>
  <dcterms:modified xsi:type="dcterms:W3CDTF">2014-05-14T21:54:42Z</dcterms:modified>
</cp:coreProperties>
</file>