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306" r:id="rId3"/>
    <p:sldId id="305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29" r:id="rId13"/>
    <p:sldId id="315" r:id="rId14"/>
    <p:sldId id="336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33" r:id="rId2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00FF"/>
    <a:srgbClr val="9933FF"/>
    <a:srgbClr val="33CC33"/>
    <a:srgbClr val="6600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80" d="100"/>
          <a:sy n="80" d="100"/>
        </p:scale>
        <p:origin x="978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487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19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95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742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78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85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6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668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769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04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6B04F-FEFF-431F-9A42-D4FBA07CE59F}" type="datetimeFigureOut">
              <a:rPr lang="pt-BR" smtClean="0"/>
              <a:t>07/04/2016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0D249-0722-4C72-B113-21AB915D9D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894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3.pn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97728" y="1361209"/>
            <a:ext cx="8291946" cy="2753591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8000" b="1" dirty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ivaldi" panose="0302060205050609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paz que trago </a:t>
            </a:r>
            <a:endParaRPr lang="pt-BR" sz="8000" b="1" dirty="0" smtClean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Vivaldi" panose="0302060205050609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8000" b="1" dirty="0" smtClean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ivaldi" panose="0302060205050609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pt-BR" sz="8000" b="1" dirty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Vivaldi" panose="030206020505060908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meu peito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8817428" y="-707886"/>
            <a:ext cx="2884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Ligue o som</a:t>
            </a:r>
            <a:endParaRPr lang="pt-BR" sz="40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697686" y="5834743"/>
            <a:ext cx="3494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Automático</a:t>
            </a:r>
            <a:endParaRPr lang="pt-BR" sz="40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11" y="6154804"/>
            <a:ext cx="2272517" cy="38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158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000">
        <p14:prism/>
        <p:sndAc>
          <p:stSnd loop="1">
            <p:snd r:embed="rId2" name="el delfin azul(2)(2).wav"/>
          </p:stSnd>
        </p:sndAc>
      </p:transition>
    </mc:Choice>
    <mc:Fallback>
      <p:transition spd="slow" advTm="22000">
        <p:fade/>
        <p:sndAc>
          <p:stSnd loop="1">
            <p:snd r:embed="rId2" name="el delfin azul(2)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66455" y="1520767"/>
            <a:ext cx="100687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paz que trago hoje em meu peito é diferente da paz que eu sonhei um dia...</a:t>
            </a:r>
            <a:endParaRPr lang="pt-BR" sz="20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28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8456" y="4691742"/>
            <a:ext cx="11003973" cy="1248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se é jovem ou imaturo , imagina-se que </a:t>
            </a: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 é poder fazer o que se quer, </a:t>
            </a:r>
            <a:endParaRPr lang="pt-BR" sz="1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17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0">
        <p14:prism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7982" y="623455"/>
            <a:ext cx="11222182" cy="1122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repousar, ficar em silêncio e jamais enfrentar uma contradição ou uma decepção. </a:t>
            </a:r>
            <a:endParaRPr lang="pt-BR" sz="1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34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0">
        <p14:prism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15635" y="405245"/>
            <a:ext cx="11232573" cy="1775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Todavia, o tempo vai nos mostrando que a paz </a:t>
            </a:r>
            <a:endParaRPr lang="pt-BR" sz="3200" b="1" spc="50" dirty="0" smtClean="0">
              <a:ln w="19050" cmpd="sng">
                <a:solidFill>
                  <a:srgbClr val="00B050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resultado do entendimento de algumas lições </a:t>
            </a: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importantes </a:t>
            </a: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 vida nos oferece. </a:t>
            </a:r>
            <a:endParaRPr lang="pt-BR" sz="1200" b="1" spc="50" dirty="0">
              <a:ln w="19050" cmpd="sng">
                <a:solidFill>
                  <a:srgbClr val="00B050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66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5000">
        <p14:prism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8932" y="2244436"/>
            <a:ext cx="11274135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paz está no dinamismo da vida, no trabalho, </a:t>
            </a: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esperança, na confiança, na fé...</a:t>
            </a:r>
            <a:endParaRPr lang="pt-BR" sz="1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080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6346" y="2003586"/>
            <a:ext cx="6096000" cy="30348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ter a consciência tranquila, </a:t>
            </a:r>
            <a:endParaRPr lang="pt-BR" sz="3200" b="1" spc="50" dirty="0" smtClean="0">
              <a:ln w="19050" cmpd="sng">
                <a:solidFill>
                  <a:srgbClr val="00B050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certeza de </a:t>
            </a: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fez o melhor ou, </a:t>
            </a:r>
            <a:endParaRPr lang="pt-BR" sz="3200" b="1" spc="50" dirty="0" smtClean="0">
              <a:ln w="19050" cmpd="sng">
                <a:solidFill>
                  <a:srgbClr val="00B050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pelo </a:t>
            </a: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menos, tentou...</a:t>
            </a:r>
            <a:endParaRPr lang="pt-BR" sz="1200" b="1" spc="50" dirty="0">
              <a:ln w="19050" cmpd="sng">
                <a:solidFill>
                  <a:srgbClr val="00B050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183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000">
        <p14:prism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5245" y="623455"/>
            <a:ext cx="11326091" cy="1752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assumir responsabilidade e cumpri-las, é ter serenidade nos momentos mais </a:t>
            </a:r>
            <a:endParaRPr lang="pt-BR" sz="32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difíceis 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vida.</a:t>
            </a:r>
            <a:endParaRPr lang="pt-BR" sz="1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3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000">
        <p14:prism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6809" y="1018309"/>
            <a:ext cx="11305309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ter ouvidos que ouvem, olhos que veem e boca que diz palavras que constroem. </a:t>
            </a:r>
            <a:endParaRPr lang="pt-BR" sz="1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91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80955" y="810492"/>
            <a:ext cx="8011389" cy="1354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um coração que ama...</a:t>
            </a:r>
            <a:endParaRPr lang="pt-B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6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727364"/>
            <a:ext cx="11222182" cy="1225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brincar com as crianças , </a:t>
            </a:r>
            <a:endParaRPr lang="pt-BR" sz="3200" b="1" dirty="0" smtClean="0">
              <a:ln w="1905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voar </a:t>
            </a:r>
            <a:r>
              <a:rPr lang="pt-BR" sz="32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os passarinhos, </a:t>
            </a:r>
            <a:endParaRPr lang="pt-BR" sz="12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6194" y="6133549"/>
            <a:ext cx="2274005" cy="3840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8298" y="2630347"/>
            <a:ext cx="955963" cy="79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90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5186" y="4270664"/>
            <a:ext cx="10941627" cy="1752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ouvir o riacho que desliza sobre as pedras e embala os ramos verdes que em </a:t>
            </a:r>
            <a:endParaRPr lang="pt-BR" sz="3200" b="1" spc="50" dirty="0" smtClean="0">
              <a:ln w="19050" cmpd="sng">
                <a:solidFill>
                  <a:srgbClr val="00B05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suas </a:t>
            </a:r>
            <a:r>
              <a:rPr lang="pt-BR" sz="3200" b="1" spc="50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águas se espreguiçam...</a:t>
            </a:r>
            <a:endParaRPr lang="pt-BR" sz="1200" b="1" spc="50" dirty="0">
              <a:ln w="19050" cmpd="sng">
                <a:solidFill>
                  <a:srgbClr val="00B05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88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72391" y="2458876"/>
            <a:ext cx="6096000" cy="164974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não querer que os outros se modifiquem para nos agradar, </a:t>
            </a:r>
            <a:endParaRPr lang="pt-BR" sz="1200" b="1" dirty="0">
              <a:ln w="1905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123" y="6776760"/>
            <a:ext cx="849514" cy="75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5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7000">
        <p14:prism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02826" y="768979"/>
            <a:ext cx="6096000" cy="164974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respeitar opiniões contrárias, é esquecer as ofensas. 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1836" y="725505"/>
            <a:ext cx="6096000" cy="227927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aprender com os próprios erros, é dizer "não" quando é "não"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quer dizer...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8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6136" y="841716"/>
            <a:ext cx="5067300" cy="2279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ter coragem </a:t>
            </a: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chorar ou sorrir quando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 vontade...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294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2899" y="2282789"/>
            <a:ext cx="11492345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ter forças para voltar atrás, pedir perdão, refazer o caminho, agradecer...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59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000">
        <p14:prism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4465" y="496787"/>
            <a:ext cx="6016336" cy="31139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paz é admitir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própria imperfeição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reconhecer os medos,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fraquezas,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carências...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6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6973" y="4511619"/>
            <a:ext cx="8489373" cy="595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paz que hoje trago no meu peito...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5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00">
        <p14:prism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855527" y="622783"/>
            <a:ext cx="3335482" cy="2806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 tranquilidade de aceitar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outros como são, 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2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1110" y="1267691"/>
            <a:ext cx="7335982" cy="1146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 disposição para mudar as próprias imperfeições.</a:t>
            </a:r>
            <a:r>
              <a:rPr lang="pt-BR" sz="2800" b="1" dirty="0">
                <a:ln w="19050">
                  <a:solidFill>
                    <a:schemeClr val="bg1"/>
                  </a:solidFill>
                </a:ln>
                <a:solidFill>
                  <a:srgbClr val="00B05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1100" dirty="0">
              <a:ln w="19050">
                <a:solidFill>
                  <a:schemeClr val="bg1"/>
                </a:solidFill>
              </a:ln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8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000">
        <p14:prism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094518" y="652767"/>
            <a:ext cx="3564082" cy="5245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humildade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reconhecer que não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sei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e aprender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até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insetos...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11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87091" y="3323232"/>
            <a:ext cx="6096000" cy="250786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 vontade de dividir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pouco que tenho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me aprisionar </a:t>
            </a: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não posso. 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9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3682" y="463820"/>
            <a:ext cx="11242963" cy="4396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melhorar o que está ao meu alcance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aceitar o que não pode ser mudado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 lucidez para distinguir </a:t>
            </a:r>
            <a:endParaRPr lang="pt-BR" sz="32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coisa da outra...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934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4000">
        <p14:prism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39191" y="424167"/>
            <a:ext cx="6369627" cy="4396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admitir que nem </a:t>
            </a:r>
            <a:endParaRPr lang="pt-BR" sz="3200" b="1" dirty="0" smtClean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tenho razão </a:t>
            </a:r>
            <a:r>
              <a:rPr lang="pt-BR" sz="3200" b="1" dirty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</a:t>
            </a:r>
            <a:endParaRPr lang="pt-BR" sz="3200" b="1" dirty="0" smtClean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 </a:t>
            </a:r>
            <a:r>
              <a:rPr lang="pt-BR" sz="3200" b="1" dirty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tenha, </a:t>
            </a:r>
            <a:endParaRPr lang="pt-BR" sz="3200" b="1" dirty="0" smtClean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200" b="1" dirty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brigar por causa disso. </a:t>
            </a:r>
            <a:endParaRPr lang="pt-BR" sz="1200" b="1" dirty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54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000">
        <p14:prism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8541" y="916004"/>
            <a:ext cx="11294918" cy="502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paz que trago hoje em meu peito </a:t>
            </a: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confiança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3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Naquele que criou e governa o mundo...</a:t>
            </a:r>
            <a:endParaRPr lang="pt-BR" sz="12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4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000">
        <p14:prism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3846" y="3657600"/>
            <a:ext cx="10661072" cy="197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certeza da convicção de que receberei, das leis soberanas da vida, </a:t>
            </a:r>
            <a:endParaRPr lang="pt-BR" sz="3600" b="1" dirty="0" smtClean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6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elas  </a:t>
            </a:r>
            <a:r>
              <a:rPr lang="pt-BR" sz="3600" b="1" dirty="0" smtClean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tiverem </a:t>
            </a:r>
            <a:r>
              <a:rPr lang="pt-BR" sz="3600" b="1" dirty="0">
                <a:ln w="19050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oferecido.</a:t>
            </a:r>
            <a:endParaRPr lang="pt-BR" sz="1400" b="1" dirty="0">
              <a:ln w="19050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1241" y="6121673"/>
            <a:ext cx="2274005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481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3000">
        <p14:prism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6127" y="325994"/>
            <a:ext cx="11312863" cy="4210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Autor Desconhecido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Imagens: Raiar e por do sol  -  Internet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Música: Richard </a:t>
            </a:r>
            <a:r>
              <a:rPr lang="pt-BR" sz="2800" b="1" spc="50" dirty="0" err="1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Clayderman</a:t>
            </a: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- El </a:t>
            </a:r>
            <a:r>
              <a:rPr lang="pt-BR" sz="2800" b="1" spc="50" dirty="0" err="1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delfin</a:t>
            </a: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azul.wav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spc="50" dirty="0" err="1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spc="50" dirty="0" smtClean="0">
              <a:ln w="19050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</a:t>
            </a:r>
            <a:r>
              <a:rPr lang="pt-BR" sz="2800" b="1" spc="50" dirty="0" err="1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www,sergrasan.com</a:t>
            </a:r>
            <a:endParaRPr lang="pt-BR" sz="2800" b="1" spc="50" dirty="0" smtClean="0">
              <a:ln w="19050" cmpd="sng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7 de abril de 2016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1050" dirty="0">
              <a:ln w="19050">
                <a:solidFill>
                  <a:srgbClr val="00B050"/>
                </a:solidFill>
              </a:ln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37338" y="4764127"/>
            <a:ext cx="35794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ln w="28575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F i m</a:t>
            </a:r>
            <a:endParaRPr lang="pt-BR" sz="8800" b="1" dirty="0">
              <a:ln w="28575">
                <a:solidFill>
                  <a:srgbClr val="00B05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6394" y="5147184"/>
            <a:ext cx="2310584" cy="91447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0708" y="5147184"/>
            <a:ext cx="2310584" cy="9144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629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8000">
        <p14:prism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0.3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494</Words>
  <Application>Microsoft Office PowerPoint</Application>
  <PresentationFormat>Widescreen</PresentationFormat>
  <Paragraphs>82</Paragraphs>
  <Slides>28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6" baseType="lpstr">
      <vt:lpstr>Arial</vt:lpstr>
      <vt:lpstr>Arial Black</vt:lpstr>
      <vt:lpstr>Calibri</vt:lpstr>
      <vt:lpstr>Calibri Light</vt:lpstr>
      <vt:lpstr>Forte</vt:lpstr>
      <vt:lpstr>Times New Roman</vt:lpstr>
      <vt:lpstr>Vivaldi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Raiar e por  do sol</dc:title>
  <dc:creator>Reinaldo</dc:creator>
  <cp:lastModifiedBy>Reinaldo</cp:lastModifiedBy>
  <cp:revision>56</cp:revision>
  <dcterms:created xsi:type="dcterms:W3CDTF">2016-04-03T22:00:36Z</dcterms:created>
  <dcterms:modified xsi:type="dcterms:W3CDTF">2016-04-07T21:38:39Z</dcterms:modified>
</cp:coreProperties>
</file>