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86" r:id="rId2"/>
    <p:sldId id="301" r:id="rId3"/>
    <p:sldId id="302" r:id="rId4"/>
    <p:sldId id="287" r:id="rId5"/>
    <p:sldId id="288" r:id="rId6"/>
    <p:sldId id="289" r:id="rId7"/>
    <p:sldId id="290" r:id="rId8"/>
    <p:sldId id="299" r:id="rId9"/>
    <p:sldId id="291" r:id="rId10"/>
    <p:sldId id="292" r:id="rId11"/>
    <p:sldId id="298" r:id="rId12"/>
    <p:sldId id="293" r:id="rId13"/>
    <p:sldId id="295" r:id="rId14"/>
    <p:sldId id="294" r:id="rId15"/>
    <p:sldId id="304" r:id="rId16"/>
    <p:sldId id="296" r:id="rId17"/>
  </p:sldIdLst>
  <p:sldSz cx="6480175" cy="64801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76" autoAdjust="0"/>
    <p:restoredTop sz="94660"/>
  </p:normalViewPr>
  <p:slideViewPr>
    <p:cSldViewPr snapToGrid="0">
      <p:cViewPr varScale="1">
        <p:scale>
          <a:sx n="91" d="100"/>
          <a:sy n="91" d="100"/>
        </p:scale>
        <p:origin x="152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6013" y="1060529"/>
            <a:ext cx="5508149" cy="2256061"/>
          </a:xfrm>
        </p:spPr>
        <p:txBody>
          <a:bodyPr anchor="b"/>
          <a:lstStyle>
            <a:lvl1pPr algn="ctr">
              <a:defRPr sz="4252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22" y="3403592"/>
            <a:ext cx="4860131" cy="1564542"/>
          </a:xfrm>
        </p:spPr>
        <p:txBody>
          <a:bodyPr/>
          <a:lstStyle>
            <a:lvl1pPr marL="0" indent="0" algn="ctr">
              <a:buNone/>
              <a:defRPr sz="1701"/>
            </a:lvl1pPr>
            <a:lvl2pPr marL="324018" indent="0" algn="ctr">
              <a:buNone/>
              <a:defRPr sz="1417"/>
            </a:lvl2pPr>
            <a:lvl3pPr marL="648035" indent="0" algn="ctr">
              <a:buNone/>
              <a:defRPr sz="1276"/>
            </a:lvl3pPr>
            <a:lvl4pPr marL="972053" indent="0" algn="ctr">
              <a:buNone/>
              <a:defRPr sz="1134"/>
            </a:lvl4pPr>
            <a:lvl5pPr marL="1296071" indent="0" algn="ctr">
              <a:buNone/>
              <a:defRPr sz="1134"/>
            </a:lvl5pPr>
            <a:lvl6pPr marL="1620088" indent="0" algn="ctr">
              <a:buNone/>
              <a:defRPr sz="1134"/>
            </a:lvl6pPr>
            <a:lvl7pPr marL="1944106" indent="0" algn="ctr">
              <a:buNone/>
              <a:defRPr sz="1134"/>
            </a:lvl7pPr>
            <a:lvl8pPr marL="2268123" indent="0" algn="ctr">
              <a:buNone/>
              <a:defRPr sz="1134"/>
            </a:lvl8pPr>
            <a:lvl9pPr marL="2592141" indent="0" algn="ctr">
              <a:buNone/>
              <a:defRPr sz="1134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06F92-BA3D-4C5F-B039-40DE9AD0B768}" type="datetimeFigureOut">
              <a:rPr lang="pt-BR" smtClean="0"/>
              <a:t>16/06/2020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F8DA9-5262-4BAB-B582-D7C86AE32B2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65222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06F92-BA3D-4C5F-B039-40DE9AD0B768}" type="datetimeFigureOut">
              <a:rPr lang="pt-BR" smtClean="0"/>
              <a:t>16/06/2020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F8DA9-5262-4BAB-B582-D7C86AE32B2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32539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137" y="1615546"/>
            <a:ext cx="5589151" cy="2695572"/>
          </a:xfrm>
        </p:spPr>
        <p:txBody>
          <a:bodyPr anchor="b"/>
          <a:lstStyle>
            <a:lvl1pPr>
              <a:defRPr sz="4252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42137" y="4336619"/>
            <a:ext cx="5589151" cy="1417538"/>
          </a:xfrm>
        </p:spPr>
        <p:txBody>
          <a:bodyPr/>
          <a:lstStyle>
            <a:lvl1pPr marL="0" indent="0">
              <a:buNone/>
              <a:defRPr sz="1701">
                <a:solidFill>
                  <a:schemeClr val="tx1"/>
                </a:solidFill>
              </a:defRPr>
            </a:lvl1pPr>
            <a:lvl2pPr marL="324018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2pPr>
            <a:lvl3pPr marL="648035" indent="0">
              <a:buNone/>
              <a:defRPr sz="1276">
                <a:solidFill>
                  <a:schemeClr val="tx1">
                    <a:tint val="75000"/>
                  </a:schemeClr>
                </a:solidFill>
              </a:defRPr>
            </a:lvl3pPr>
            <a:lvl4pPr marL="972053" indent="0">
              <a:buNone/>
              <a:defRPr sz="1134">
                <a:solidFill>
                  <a:schemeClr val="tx1">
                    <a:tint val="75000"/>
                  </a:schemeClr>
                </a:solidFill>
              </a:defRPr>
            </a:lvl4pPr>
            <a:lvl5pPr marL="1296071" indent="0">
              <a:buNone/>
              <a:defRPr sz="1134">
                <a:solidFill>
                  <a:schemeClr val="tx1">
                    <a:tint val="75000"/>
                  </a:schemeClr>
                </a:solidFill>
              </a:defRPr>
            </a:lvl5pPr>
            <a:lvl6pPr marL="1620088" indent="0">
              <a:buNone/>
              <a:defRPr sz="1134">
                <a:solidFill>
                  <a:schemeClr val="tx1">
                    <a:tint val="75000"/>
                  </a:schemeClr>
                </a:solidFill>
              </a:defRPr>
            </a:lvl6pPr>
            <a:lvl7pPr marL="1944106" indent="0">
              <a:buNone/>
              <a:defRPr sz="1134">
                <a:solidFill>
                  <a:schemeClr val="tx1">
                    <a:tint val="75000"/>
                  </a:schemeClr>
                </a:solidFill>
              </a:defRPr>
            </a:lvl7pPr>
            <a:lvl8pPr marL="2268123" indent="0">
              <a:buNone/>
              <a:defRPr sz="1134">
                <a:solidFill>
                  <a:schemeClr val="tx1">
                    <a:tint val="75000"/>
                  </a:schemeClr>
                </a:solidFill>
              </a:defRPr>
            </a:lvl8pPr>
            <a:lvl9pPr marL="2592141" indent="0">
              <a:buNone/>
              <a:defRPr sz="113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06F92-BA3D-4C5F-B039-40DE9AD0B768}" type="datetimeFigureOut">
              <a:rPr lang="pt-BR" smtClean="0"/>
              <a:t>16/06/2020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F8DA9-5262-4BAB-B582-D7C86AE32B2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969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5512" y="1725046"/>
            <a:ext cx="2754074" cy="4111612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280589" y="1725046"/>
            <a:ext cx="2754074" cy="4111612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06F92-BA3D-4C5F-B039-40DE9AD0B768}" type="datetimeFigureOut">
              <a:rPr lang="pt-BR" smtClean="0"/>
              <a:t>16/06/2020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F8DA9-5262-4BAB-B582-D7C86AE32B2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122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6356" y="345011"/>
            <a:ext cx="5589151" cy="1252534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46357" y="1588543"/>
            <a:ext cx="2741417" cy="778521"/>
          </a:xfrm>
        </p:spPr>
        <p:txBody>
          <a:bodyPr anchor="b"/>
          <a:lstStyle>
            <a:lvl1pPr marL="0" indent="0">
              <a:buNone/>
              <a:defRPr sz="1701" b="1"/>
            </a:lvl1pPr>
            <a:lvl2pPr marL="324018" indent="0">
              <a:buNone/>
              <a:defRPr sz="1417" b="1"/>
            </a:lvl2pPr>
            <a:lvl3pPr marL="648035" indent="0">
              <a:buNone/>
              <a:defRPr sz="1276" b="1"/>
            </a:lvl3pPr>
            <a:lvl4pPr marL="972053" indent="0">
              <a:buNone/>
              <a:defRPr sz="1134" b="1"/>
            </a:lvl4pPr>
            <a:lvl5pPr marL="1296071" indent="0">
              <a:buNone/>
              <a:defRPr sz="1134" b="1"/>
            </a:lvl5pPr>
            <a:lvl6pPr marL="1620088" indent="0">
              <a:buNone/>
              <a:defRPr sz="1134" b="1"/>
            </a:lvl6pPr>
            <a:lvl7pPr marL="1944106" indent="0">
              <a:buNone/>
              <a:defRPr sz="1134" b="1"/>
            </a:lvl7pPr>
            <a:lvl8pPr marL="2268123" indent="0">
              <a:buNone/>
              <a:defRPr sz="1134" b="1"/>
            </a:lvl8pPr>
            <a:lvl9pPr marL="2592141" indent="0">
              <a:buNone/>
              <a:defRPr sz="1134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6357" y="2367064"/>
            <a:ext cx="2741417" cy="3481594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280589" y="1588543"/>
            <a:ext cx="2754918" cy="778521"/>
          </a:xfrm>
        </p:spPr>
        <p:txBody>
          <a:bodyPr anchor="b"/>
          <a:lstStyle>
            <a:lvl1pPr marL="0" indent="0">
              <a:buNone/>
              <a:defRPr sz="1701" b="1"/>
            </a:lvl1pPr>
            <a:lvl2pPr marL="324018" indent="0">
              <a:buNone/>
              <a:defRPr sz="1417" b="1"/>
            </a:lvl2pPr>
            <a:lvl3pPr marL="648035" indent="0">
              <a:buNone/>
              <a:defRPr sz="1276" b="1"/>
            </a:lvl3pPr>
            <a:lvl4pPr marL="972053" indent="0">
              <a:buNone/>
              <a:defRPr sz="1134" b="1"/>
            </a:lvl4pPr>
            <a:lvl5pPr marL="1296071" indent="0">
              <a:buNone/>
              <a:defRPr sz="1134" b="1"/>
            </a:lvl5pPr>
            <a:lvl6pPr marL="1620088" indent="0">
              <a:buNone/>
              <a:defRPr sz="1134" b="1"/>
            </a:lvl6pPr>
            <a:lvl7pPr marL="1944106" indent="0">
              <a:buNone/>
              <a:defRPr sz="1134" b="1"/>
            </a:lvl7pPr>
            <a:lvl8pPr marL="2268123" indent="0">
              <a:buNone/>
              <a:defRPr sz="1134" b="1"/>
            </a:lvl8pPr>
            <a:lvl9pPr marL="2592141" indent="0">
              <a:buNone/>
              <a:defRPr sz="1134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280589" y="2367064"/>
            <a:ext cx="2754918" cy="3481594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06F92-BA3D-4C5F-B039-40DE9AD0B768}" type="datetimeFigureOut">
              <a:rPr lang="pt-BR" smtClean="0"/>
              <a:t>16/06/2020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F8DA9-5262-4BAB-B582-D7C86AE32B2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76088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06F92-BA3D-4C5F-B039-40DE9AD0B768}" type="datetimeFigureOut">
              <a:rPr lang="pt-BR" smtClean="0"/>
              <a:t>16/06/2020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F8DA9-5262-4BAB-B582-D7C86AE32B2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65755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06F92-BA3D-4C5F-B039-40DE9AD0B768}" type="datetimeFigureOut">
              <a:rPr lang="pt-BR" smtClean="0"/>
              <a:t>16/06/2020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F8DA9-5262-4BAB-B582-D7C86AE32B2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376582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6356" y="432012"/>
            <a:ext cx="2090025" cy="1512041"/>
          </a:xfrm>
        </p:spPr>
        <p:txBody>
          <a:bodyPr anchor="b"/>
          <a:lstStyle>
            <a:lvl1pPr>
              <a:defRPr sz="2268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54918" y="933027"/>
            <a:ext cx="3280589" cy="4605124"/>
          </a:xfrm>
        </p:spPr>
        <p:txBody>
          <a:bodyPr/>
          <a:lstStyle>
            <a:lvl1pPr>
              <a:defRPr sz="2268"/>
            </a:lvl1pPr>
            <a:lvl2pPr>
              <a:defRPr sz="1984"/>
            </a:lvl2pPr>
            <a:lvl3pPr>
              <a:defRPr sz="1701"/>
            </a:lvl3pPr>
            <a:lvl4pPr>
              <a:defRPr sz="1417"/>
            </a:lvl4pPr>
            <a:lvl5pPr>
              <a:defRPr sz="1417"/>
            </a:lvl5pPr>
            <a:lvl6pPr>
              <a:defRPr sz="1417"/>
            </a:lvl6pPr>
            <a:lvl7pPr>
              <a:defRPr sz="1417"/>
            </a:lvl7pPr>
            <a:lvl8pPr>
              <a:defRPr sz="1417"/>
            </a:lvl8pPr>
            <a:lvl9pPr>
              <a:defRPr sz="1417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6356" y="1944052"/>
            <a:ext cx="2090025" cy="3601598"/>
          </a:xfrm>
        </p:spPr>
        <p:txBody>
          <a:bodyPr/>
          <a:lstStyle>
            <a:lvl1pPr marL="0" indent="0">
              <a:buNone/>
              <a:defRPr sz="1134"/>
            </a:lvl1pPr>
            <a:lvl2pPr marL="324018" indent="0">
              <a:buNone/>
              <a:defRPr sz="992"/>
            </a:lvl2pPr>
            <a:lvl3pPr marL="648035" indent="0">
              <a:buNone/>
              <a:defRPr sz="850"/>
            </a:lvl3pPr>
            <a:lvl4pPr marL="972053" indent="0">
              <a:buNone/>
              <a:defRPr sz="709"/>
            </a:lvl4pPr>
            <a:lvl5pPr marL="1296071" indent="0">
              <a:buNone/>
              <a:defRPr sz="709"/>
            </a:lvl5pPr>
            <a:lvl6pPr marL="1620088" indent="0">
              <a:buNone/>
              <a:defRPr sz="709"/>
            </a:lvl6pPr>
            <a:lvl7pPr marL="1944106" indent="0">
              <a:buNone/>
              <a:defRPr sz="709"/>
            </a:lvl7pPr>
            <a:lvl8pPr marL="2268123" indent="0">
              <a:buNone/>
              <a:defRPr sz="709"/>
            </a:lvl8pPr>
            <a:lvl9pPr marL="2592141" indent="0">
              <a:buNone/>
              <a:defRPr sz="709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06F92-BA3D-4C5F-B039-40DE9AD0B768}" type="datetimeFigureOut">
              <a:rPr lang="pt-BR" smtClean="0"/>
              <a:t>16/06/2020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F8DA9-5262-4BAB-B582-D7C86AE32B2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34500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6356" y="432012"/>
            <a:ext cx="2090025" cy="1512041"/>
          </a:xfrm>
        </p:spPr>
        <p:txBody>
          <a:bodyPr anchor="b"/>
          <a:lstStyle>
            <a:lvl1pPr>
              <a:defRPr sz="2268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754918" y="933027"/>
            <a:ext cx="3280589" cy="4605124"/>
          </a:xfrm>
        </p:spPr>
        <p:txBody>
          <a:bodyPr anchor="t"/>
          <a:lstStyle>
            <a:lvl1pPr marL="0" indent="0">
              <a:buNone/>
              <a:defRPr sz="2268"/>
            </a:lvl1pPr>
            <a:lvl2pPr marL="324018" indent="0">
              <a:buNone/>
              <a:defRPr sz="1984"/>
            </a:lvl2pPr>
            <a:lvl3pPr marL="648035" indent="0">
              <a:buNone/>
              <a:defRPr sz="1701"/>
            </a:lvl3pPr>
            <a:lvl4pPr marL="972053" indent="0">
              <a:buNone/>
              <a:defRPr sz="1417"/>
            </a:lvl4pPr>
            <a:lvl5pPr marL="1296071" indent="0">
              <a:buNone/>
              <a:defRPr sz="1417"/>
            </a:lvl5pPr>
            <a:lvl6pPr marL="1620088" indent="0">
              <a:buNone/>
              <a:defRPr sz="1417"/>
            </a:lvl6pPr>
            <a:lvl7pPr marL="1944106" indent="0">
              <a:buNone/>
              <a:defRPr sz="1417"/>
            </a:lvl7pPr>
            <a:lvl8pPr marL="2268123" indent="0">
              <a:buNone/>
              <a:defRPr sz="1417"/>
            </a:lvl8pPr>
            <a:lvl9pPr marL="2592141" indent="0">
              <a:buNone/>
              <a:defRPr sz="1417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6356" y="1944052"/>
            <a:ext cx="2090025" cy="3601598"/>
          </a:xfrm>
        </p:spPr>
        <p:txBody>
          <a:bodyPr/>
          <a:lstStyle>
            <a:lvl1pPr marL="0" indent="0">
              <a:buNone/>
              <a:defRPr sz="1134"/>
            </a:lvl1pPr>
            <a:lvl2pPr marL="324018" indent="0">
              <a:buNone/>
              <a:defRPr sz="992"/>
            </a:lvl2pPr>
            <a:lvl3pPr marL="648035" indent="0">
              <a:buNone/>
              <a:defRPr sz="850"/>
            </a:lvl3pPr>
            <a:lvl4pPr marL="972053" indent="0">
              <a:buNone/>
              <a:defRPr sz="709"/>
            </a:lvl4pPr>
            <a:lvl5pPr marL="1296071" indent="0">
              <a:buNone/>
              <a:defRPr sz="709"/>
            </a:lvl5pPr>
            <a:lvl6pPr marL="1620088" indent="0">
              <a:buNone/>
              <a:defRPr sz="709"/>
            </a:lvl6pPr>
            <a:lvl7pPr marL="1944106" indent="0">
              <a:buNone/>
              <a:defRPr sz="709"/>
            </a:lvl7pPr>
            <a:lvl8pPr marL="2268123" indent="0">
              <a:buNone/>
              <a:defRPr sz="709"/>
            </a:lvl8pPr>
            <a:lvl9pPr marL="2592141" indent="0">
              <a:buNone/>
              <a:defRPr sz="709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06F92-BA3D-4C5F-B039-40DE9AD0B768}" type="datetimeFigureOut">
              <a:rPr lang="pt-BR" smtClean="0"/>
              <a:t>16/06/2020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F8DA9-5262-4BAB-B582-D7C86AE32B2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305606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06F92-BA3D-4C5F-B039-40DE9AD0B768}" type="datetimeFigureOut">
              <a:rPr lang="pt-BR" smtClean="0"/>
              <a:t>16/06/2020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F8DA9-5262-4BAB-B582-D7C86AE32B2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89465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637375" y="345009"/>
            <a:ext cx="1397288" cy="549164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45512" y="345009"/>
            <a:ext cx="4110861" cy="5491649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06F92-BA3D-4C5F-B039-40DE9AD0B768}" type="datetimeFigureOut">
              <a:rPr lang="pt-BR" smtClean="0"/>
              <a:t>16/06/2020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F8DA9-5262-4BAB-B582-D7C86AE32B2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0602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45512" y="345011"/>
            <a:ext cx="5589151" cy="12525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45512" y="1725046"/>
            <a:ext cx="5589151" cy="41116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45512" y="6006164"/>
            <a:ext cx="1458039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006F92-BA3D-4C5F-B039-40DE9AD0B768}" type="datetimeFigureOut">
              <a:rPr lang="pt-BR" smtClean="0"/>
              <a:t>16/06/2020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146558" y="6006164"/>
            <a:ext cx="2187059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6624" y="6006164"/>
            <a:ext cx="1458039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CF8DA9-5262-4BAB-B582-D7C86AE32B2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014807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48035" rtl="0" eaLnBrk="1" latinLnBrk="0" hangingPunct="1">
        <a:lnSpc>
          <a:spcPct val="90000"/>
        </a:lnSpc>
        <a:spcBef>
          <a:spcPct val="0"/>
        </a:spcBef>
        <a:buNone/>
        <a:defRPr sz="311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2009" indent="-162009" algn="l" defTabSz="648035" rtl="0" eaLnBrk="1" latinLnBrk="0" hangingPunct="1">
        <a:lnSpc>
          <a:spcPct val="90000"/>
        </a:lnSpc>
        <a:spcBef>
          <a:spcPts val="709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486026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701" kern="1200">
          <a:solidFill>
            <a:schemeClr val="tx1"/>
          </a:solidFill>
          <a:latin typeface="+mn-lt"/>
          <a:ea typeface="+mn-ea"/>
          <a:cs typeface="+mn-cs"/>
        </a:defRPr>
      </a:lvl2pPr>
      <a:lvl3pPr marL="810044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417" kern="1200">
          <a:solidFill>
            <a:schemeClr val="tx1"/>
          </a:solidFill>
          <a:latin typeface="+mn-lt"/>
          <a:ea typeface="+mn-ea"/>
          <a:cs typeface="+mn-cs"/>
        </a:defRPr>
      </a:lvl3pPr>
      <a:lvl4pPr marL="1134062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276" kern="1200">
          <a:solidFill>
            <a:schemeClr val="tx1"/>
          </a:solidFill>
          <a:latin typeface="+mn-lt"/>
          <a:ea typeface="+mn-ea"/>
          <a:cs typeface="+mn-cs"/>
        </a:defRPr>
      </a:lvl4pPr>
      <a:lvl5pPr marL="1458079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276" kern="1200">
          <a:solidFill>
            <a:schemeClr val="tx1"/>
          </a:solidFill>
          <a:latin typeface="+mn-lt"/>
          <a:ea typeface="+mn-ea"/>
          <a:cs typeface="+mn-cs"/>
        </a:defRPr>
      </a:lvl5pPr>
      <a:lvl6pPr marL="1782097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276" kern="1200">
          <a:solidFill>
            <a:schemeClr val="tx1"/>
          </a:solidFill>
          <a:latin typeface="+mn-lt"/>
          <a:ea typeface="+mn-ea"/>
          <a:cs typeface="+mn-cs"/>
        </a:defRPr>
      </a:lvl6pPr>
      <a:lvl7pPr marL="2106115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276" kern="1200">
          <a:solidFill>
            <a:schemeClr val="tx1"/>
          </a:solidFill>
          <a:latin typeface="+mn-lt"/>
          <a:ea typeface="+mn-ea"/>
          <a:cs typeface="+mn-cs"/>
        </a:defRPr>
      </a:lvl7pPr>
      <a:lvl8pPr marL="2430132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276" kern="1200">
          <a:solidFill>
            <a:schemeClr val="tx1"/>
          </a:solidFill>
          <a:latin typeface="+mn-lt"/>
          <a:ea typeface="+mn-ea"/>
          <a:cs typeface="+mn-cs"/>
        </a:defRPr>
      </a:lvl8pPr>
      <a:lvl9pPr marL="2754150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27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1pPr>
      <a:lvl2pPr marL="324018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2pPr>
      <a:lvl3pPr marL="648035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3pPr>
      <a:lvl4pPr marL="972053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4pPr>
      <a:lvl5pPr marL="1296071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5pPr>
      <a:lvl6pPr marL="1620088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6pPr>
      <a:lvl7pPr marL="1944106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7pPr>
      <a:lvl8pPr marL="2268123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8pPr>
      <a:lvl9pPr marL="2592141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 rot="20212746">
            <a:off x="252248" y="2122583"/>
            <a:ext cx="6011917" cy="1198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72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DESÂNiMO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Forte" panose="030609020405020702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Tom Jobim - Anos dourados ( instrumental - 1993 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189054" y="5942855"/>
            <a:ext cx="609600" cy="609600"/>
          </a:xfrm>
          <a:prstGeom prst="rect">
            <a:avLst/>
          </a:prstGeom>
        </p:spPr>
      </p:pic>
      <p:pic>
        <p:nvPicPr>
          <p:cNvPr id="5" name="Imagem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359" y="6073998"/>
            <a:ext cx="1529255" cy="34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50625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53"/>
    </mc:Choice>
    <mc:Fallback xmlns="">
      <p:transition spd="slow" advTm="85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2149329"/>
            <a:ext cx="6480175" cy="2200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</a:t>
            </a: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uando 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você se observar, à beira do desânimo, acelere o passo para frente, proibindo-se parar.</a:t>
            </a:r>
            <a:endParaRPr lang="pt-BR" sz="1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8993" y="6052977"/>
            <a:ext cx="1529255" cy="34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85736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416"/>
    </mc:Choice>
    <mc:Fallback xmlns="">
      <p:transition spd="slow" advTm="144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" y="2503818"/>
            <a:ext cx="6480174" cy="1146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Ore, pedindo a Deus mais luz para vencer as sombras.</a:t>
            </a:r>
            <a:endParaRPr lang="pt-BR" sz="1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8993" y="6052977"/>
            <a:ext cx="1529255" cy="34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6089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00"/>
    </mc:Choice>
    <mc:Fallback xmlns="">
      <p:transition spd="slow" advTm="116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" y="2426740"/>
            <a:ext cx="648017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Faça algo de bom, além do cansaço em que se veja.</a:t>
            </a:r>
            <a:endParaRPr lang="pt-BR" sz="2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4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8993" y="6052977"/>
            <a:ext cx="1529255" cy="34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4330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24"/>
    </mc:Choice>
    <mc:Fallback xmlns="">
      <p:transition spd="slow" advTm="112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2237628"/>
            <a:ext cx="648017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Leia uma página edificante, que lhe auxilie o raciocínio na mudança construtiva de </a:t>
            </a:r>
            <a:r>
              <a:rPr lang="pt-BR" sz="32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idéias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t-BR" sz="2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4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8993" y="6052977"/>
            <a:ext cx="1529255" cy="34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65457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576"/>
    </mc:Choice>
    <mc:Fallback xmlns="">
      <p:transition spd="slow" advTm="145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" y="2158781"/>
            <a:ext cx="648017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Tente contato de pessoas, cuja conversação lhe melhore o clima espiritual.</a:t>
            </a:r>
            <a:endParaRPr lang="pt-BR" sz="2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4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8993" y="6052977"/>
            <a:ext cx="1529255" cy="34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7292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304"/>
    </mc:Choice>
    <mc:Fallback xmlns="">
      <p:transition spd="slow" advTm="143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" y="1254929"/>
            <a:ext cx="648017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Procure um ambiente, no qual lhe seja possível ouvir palavras e instruções que lhe enobreçam os pensamentos.</a:t>
            </a:r>
            <a:endParaRPr lang="pt-BR" sz="2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4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8993" y="6052977"/>
            <a:ext cx="1529255" cy="34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00010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864"/>
    </mc:Choice>
    <mc:Fallback xmlns="">
      <p:transition spd="slow" advTm="158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-1" y="1901260"/>
            <a:ext cx="648017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Preste um favor, especialmente aquele favor que você esteja adiando.</a:t>
            </a:r>
            <a:endParaRPr lang="pt-BR" sz="2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4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8993" y="6052977"/>
            <a:ext cx="1529255" cy="34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15448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39"/>
    </mc:Choice>
    <mc:Fallback xmlns="">
      <p:transition spd="slow" advTm="132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1612280"/>
            <a:ext cx="648017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Visite um enfermo, buscando reconforto naqueles que atravessam dificuldades maiores que as suas.</a:t>
            </a:r>
            <a:endParaRPr lang="pt-BR" sz="2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4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8993" y="6052977"/>
            <a:ext cx="1529255" cy="34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64143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79"/>
    </mc:Choice>
    <mc:Fallback xmlns="">
      <p:transition spd="slow" advTm="156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2101031"/>
            <a:ext cx="648017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Atenda às tarefas imediatas que esperam por você </a:t>
            </a: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endParaRPr lang="pt-BR" sz="2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4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8993" y="6052977"/>
            <a:ext cx="1529255" cy="34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983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88"/>
    </mc:Choice>
    <mc:Fallback xmlns="">
      <p:transition spd="slow" advTm="112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" y="1901260"/>
            <a:ext cx="648017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lhe impeçam qualquer demora nas nuvens do desalento.</a:t>
            </a:r>
            <a:endParaRPr lang="pt-BR" sz="2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4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8993" y="6052977"/>
            <a:ext cx="1529255" cy="34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342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88"/>
    </mc:Choice>
    <mc:Fallback xmlns="">
      <p:transition spd="slow" advTm="120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" y="2190387"/>
            <a:ext cx="648017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Guarde a convicção de que todos estamos caminhando para adiante, </a:t>
            </a:r>
            <a:endParaRPr lang="pt-BR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4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8993" y="6052977"/>
            <a:ext cx="1529255" cy="34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34152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08"/>
    </mc:Choice>
    <mc:Fallback xmlns="">
      <p:transition spd="slow" advTm="138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" y="2116704"/>
            <a:ext cx="648017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através de problemas e lutas, na aquisição de experiência, </a:t>
            </a:r>
            <a:endParaRPr lang="pt-BR" sz="2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4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8993" y="6052977"/>
            <a:ext cx="1529255" cy="34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46666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96"/>
    </mc:Choice>
    <mc:Fallback xmlns="">
      <p:transition spd="slow" advTm="120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" y="1901260"/>
            <a:ext cx="648017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de que a vida concorda com as pausas de refazimento das nossas forças, </a:t>
            </a:r>
            <a:endParaRPr lang="pt-BR" sz="2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4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8993" y="6052977"/>
            <a:ext cx="1529255" cy="34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2770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08"/>
    </mc:Choice>
    <mc:Fallback xmlns="">
      <p:transition spd="slow" advTm="128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" y="2116704"/>
            <a:ext cx="648017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 não se acomoda com a inércia em momento algum.</a:t>
            </a:r>
            <a:endParaRPr lang="pt-BR" sz="2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4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8993" y="6052977"/>
            <a:ext cx="1529255" cy="34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3892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96"/>
    </mc:Choice>
    <mc:Fallback xmlns="">
      <p:transition spd="slow" advTm="110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378373"/>
            <a:ext cx="6480175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Texto: Chico Xavier/André Luiz</a:t>
            </a:r>
          </a:p>
          <a:p>
            <a:pPr algn="ctr"/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Imagens: Internet</a:t>
            </a:r>
          </a:p>
          <a:p>
            <a:pPr algn="ctr"/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Musica</a:t>
            </a:r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: Anos Dourados.wav</a:t>
            </a:r>
            <a:endParaRPr lang="pt-BR" sz="24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Contato: </a:t>
            </a:r>
            <a:r>
              <a:rPr lang="pt-BR" sz="2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reinaldogp2000@yahoo.com.br</a:t>
            </a:r>
          </a:p>
          <a:p>
            <a:pPr algn="ctr"/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Divulgação: www.sergrasan.com</a:t>
            </a:r>
          </a:p>
          <a:p>
            <a:pPr algn="ctr"/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Formatação: </a:t>
            </a:r>
            <a:r>
              <a:rPr lang="pt-BR" sz="24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Reinaldoslide</a:t>
            </a:r>
            <a:endParaRPr lang="pt-BR" sz="24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Campinas, 17 de junho de 2020</a:t>
            </a:r>
          </a:p>
          <a:p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1166648" y="3723757"/>
            <a:ext cx="4046483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3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F I M</a:t>
            </a:r>
            <a:endParaRPr lang="pt-BR" sz="13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6027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936"/>
    </mc:Choice>
    <mc:Fallback xmlns="">
      <p:transition spd="slow" advTm="259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184</TotalTime>
  <Words>219</Words>
  <Application>Microsoft Office PowerPoint</Application>
  <PresentationFormat>Personalizar</PresentationFormat>
  <Paragraphs>23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3" baseType="lpstr">
      <vt:lpstr>Arial</vt:lpstr>
      <vt:lpstr>Arial Black</vt:lpstr>
      <vt:lpstr>Calibri</vt:lpstr>
      <vt:lpstr>Calibri Light</vt:lpstr>
      <vt:lpstr>Forte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19</cp:revision>
  <dcterms:created xsi:type="dcterms:W3CDTF">2020-06-16T21:13:49Z</dcterms:created>
  <dcterms:modified xsi:type="dcterms:W3CDTF">2020-06-17T03:02:07Z</dcterms:modified>
</cp:coreProperties>
</file>