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80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</p:sldIdLst>
  <p:sldSz cx="12192000" cy="6858000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3300"/>
    <a:srgbClr val="1E131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726" autoAdjust="0"/>
    <p:restoredTop sz="94660"/>
  </p:normalViewPr>
  <p:slideViewPr>
    <p:cSldViewPr snapToGrid="0">
      <p:cViewPr varScale="1">
        <p:scale>
          <a:sx n="92" d="100"/>
          <a:sy n="92" d="100"/>
        </p:scale>
        <p:origin x="66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57F11D-15A8-4DAB-956C-7E8F5F7B51FB}" type="datetimeFigureOut">
              <a:rPr lang="pt-BR" smtClean="0"/>
              <a:t>11/08/2015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BB557D-656C-4BE8-8964-CB048339E22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679426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7000">
        <p:random/>
      </p:transition>
    </mc:Choice>
    <mc:Fallback xmlns="">
      <p:transition spd="slow" advTm="7000">
        <p:random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57F11D-15A8-4DAB-956C-7E8F5F7B51FB}" type="datetimeFigureOut">
              <a:rPr lang="pt-BR" smtClean="0"/>
              <a:t>11/08/2015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BB557D-656C-4BE8-8964-CB048339E22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017479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7000">
        <p:random/>
      </p:transition>
    </mc:Choice>
    <mc:Fallback xmlns="">
      <p:transition spd="slow" advTm="7000">
        <p:random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57F11D-15A8-4DAB-956C-7E8F5F7B51FB}" type="datetimeFigureOut">
              <a:rPr lang="pt-BR" smtClean="0"/>
              <a:t>11/08/2015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BB557D-656C-4BE8-8964-CB048339E22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907989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7000">
        <p:random/>
      </p:transition>
    </mc:Choice>
    <mc:Fallback xmlns="">
      <p:transition spd="slow" advTm="7000">
        <p:random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57F11D-15A8-4DAB-956C-7E8F5F7B51FB}" type="datetimeFigureOut">
              <a:rPr lang="pt-BR" smtClean="0"/>
              <a:t>11/08/2015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BB557D-656C-4BE8-8964-CB048339E22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392969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7000">
        <p:random/>
      </p:transition>
    </mc:Choice>
    <mc:Fallback xmlns="">
      <p:transition spd="slow" advTm="7000">
        <p:random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57F11D-15A8-4DAB-956C-7E8F5F7B51FB}" type="datetimeFigureOut">
              <a:rPr lang="pt-BR" smtClean="0"/>
              <a:t>11/08/2015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BB557D-656C-4BE8-8964-CB048339E22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36793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7000">
        <p:random/>
      </p:transition>
    </mc:Choice>
    <mc:Fallback xmlns="">
      <p:transition spd="slow" advTm="7000">
        <p:random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57F11D-15A8-4DAB-956C-7E8F5F7B51FB}" type="datetimeFigureOut">
              <a:rPr lang="pt-BR" smtClean="0"/>
              <a:t>11/08/2015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BB557D-656C-4BE8-8964-CB048339E22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890418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7000">
        <p:random/>
      </p:transition>
    </mc:Choice>
    <mc:Fallback xmlns="">
      <p:transition spd="slow" advTm="7000">
        <p:random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57F11D-15A8-4DAB-956C-7E8F5F7B51FB}" type="datetimeFigureOut">
              <a:rPr lang="pt-BR" smtClean="0"/>
              <a:t>11/08/2015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BB557D-656C-4BE8-8964-CB048339E22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210372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7000">
        <p:random/>
      </p:transition>
    </mc:Choice>
    <mc:Fallback xmlns="">
      <p:transition spd="slow" advTm="7000">
        <p:random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57F11D-15A8-4DAB-956C-7E8F5F7B51FB}" type="datetimeFigureOut">
              <a:rPr lang="pt-BR" smtClean="0"/>
              <a:t>11/08/2015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BB557D-656C-4BE8-8964-CB048339E22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697565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7000">
        <p:random/>
      </p:transition>
    </mc:Choice>
    <mc:Fallback xmlns="">
      <p:transition spd="slow" advTm="7000">
        <p:random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57F11D-15A8-4DAB-956C-7E8F5F7B51FB}" type="datetimeFigureOut">
              <a:rPr lang="pt-BR" smtClean="0"/>
              <a:t>11/08/2015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BB557D-656C-4BE8-8964-CB048339E22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669944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7000">
        <p:random/>
      </p:transition>
    </mc:Choice>
    <mc:Fallback xmlns="">
      <p:transition spd="slow" advTm="7000">
        <p:random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57F11D-15A8-4DAB-956C-7E8F5F7B51FB}" type="datetimeFigureOut">
              <a:rPr lang="pt-BR" smtClean="0"/>
              <a:t>11/08/2015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BB557D-656C-4BE8-8964-CB048339E22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455746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7000">
        <p:random/>
      </p:transition>
    </mc:Choice>
    <mc:Fallback xmlns="">
      <p:transition spd="slow" advTm="7000">
        <p:random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57F11D-15A8-4DAB-956C-7E8F5F7B51FB}" type="datetimeFigureOut">
              <a:rPr lang="pt-BR" smtClean="0"/>
              <a:t>11/08/2015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BB557D-656C-4BE8-8964-CB048339E22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901188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7000">
        <p:random/>
      </p:transition>
    </mc:Choice>
    <mc:Fallback xmlns="">
      <p:transition spd="slow" advTm="7000">
        <p:random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357F11D-15A8-4DAB-956C-7E8F5F7B51FB}" type="datetimeFigureOut">
              <a:rPr lang="pt-BR" smtClean="0"/>
              <a:t>11/08/2015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0BB557D-656C-4BE8-8964-CB048339E22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543185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Tm="7000">
        <p:random/>
      </p:transition>
    </mc:Choice>
    <mc:Fallback xmlns="">
      <p:transition spd="slow" advTm="7000">
        <p:random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Relationship Id="rId5" Type="http://schemas.openxmlformats.org/officeDocument/2006/relationships/audio" Target="../media/audio1.wav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1.xml"/><Relationship Id="rId4" Type="http://schemas.openxmlformats.org/officeDocument/2006/relationships/image" Target="../media/image20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3"/>
          <p:cNvSpPr>
            <a:spLocks noGrp="1"/>
          </p:cNvSpPr>
          <p:nvPr>
            <p:ph type="title"/>
          </p:nvPr>
        </p:nvSpPr>
        <p:spPr>
          <a:xfrm>
            <a:off x="3440430" y="2400099"/>
            <a:ext cx="8295172" cy="1897581"/>
          </a:xfrm>
        </p:spPr>
        <p:txBody>
          <a:bodyPr>
            <a:prstTxWarp prst="textCanUp">
              <a:avLst>
                <a:gd name="adj" fmla="val 66667"/>
              </a:avLst>
            </a:prstTxWarp>
          </a:bodyPr>
          <a:lstStyle/>
          <a:p>
            <a:pPr marL="342900" lvl="0" indent="-342900" algn="ctr">
              <a:lnSpc>
                <a:spcPct val="107000"/>
              </a:lnSpc>
              <a:spcAft>
                <a:spcPts val="800"/>
              </a:spcAft>
            </a:pPr>
            <a:r>
              <a:rPr lang="pt-BR" b="1" dirty="0" smtClean="0">
                <a:ln w="19050">
                  <a:solidFill>
                    <a:srgbClr val="FFFF00"/>
                  </a:solidFill>
                  <a:prstDash val="solid"/>
                </a:ln>
                <a:solidFill>
                  <a:srgbClr val="003300"/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FAMÍLIA, </a:t>
            </a:r>
            <a:br>
              <a:rPr lang="pt-BR" b="1" dirty="0" smtClean="0">
                <a:ln w="19050">
                  <a:solidFill>
                    <a:srgbClr val="FFFF00"/>
                  </a:solidFill>
                  <a:prstDash val="solid"/>
                </a:ln>
                <a:solidFill>
                  <a:srgbClr val="003300"/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t-BR" b="1" dirty="0" smtClean="0">
                <a:ln w="19050">
                  <a:solidFill>
                    <a:srgbClr val="FFFF00"/>
                  </a:solidFill>
                  <a:prstDash val="solid"/>
                </a:ln>
                <a:solidFill>
                  <a:srgbClr val="003300"/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LUGAR DE PERDÃO...</a:t>
            </a:r>
            <a:endParaRPr lang="pt-BR" sz="1800" b="1" dirty="0">
              <a:ln w="19050">
                <a:solidFill>
                  <a:srgbClr val="FFFF00"/>
                </a:solidFill>
                <a:prstDash val="solid"/>
              </a:ln>
              <a:solidFill>
                <a:srgbClr val="003300"/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632" y="6506239"/>
            <a:ext cx="1758802" cy="351760"/>
          </a:xfrm>
          <a:prstGeom prst="rect">
            <a:avLst/>
          </a:prstGeom>
        </p:spPr>
      </p:pic>
      <p:sp>
        <p:nvSpPr>
          <p:cNvPr id="7" name="CaixaDeTexto 6"/>
          <p:cNvSpPr txBox="1"/>
          <p:nvPr/>
        </p:nvSpPr>
        <p:spPr>
          <a:xfrm>
            <a:off x="8272131" y="-634968"/>
            <a:ext cx="37497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b="1" dirty="0" smtClean="0">
                <a:ln w="19050">
                  <a:solidFill>
                    <a:srgbClr val="FFFF00"/>
                  </a:solidFill>
                  <a:prstDash val="solid"/>
                </a:ln>
                <a:solidFill>
                  <a:srgbClr val="003300"/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rial Black" panose="020B0A04020102020204" pitchFamily="34" charset="0"/>
              </a:rPr>
              <a:t>Ligue o Som</a:t>
            </a:r>
            <a:endParaRPr lang="pt-BR" sz="4000" b="1" dirty="0">
              <a:ln w="19050">
                <a:solidFill>
                  <a:srgbClr val="FFFF00"/>
                </a:solidFill>
                <a:prstDash val="solid"/>
              </a:ln>
              <a:solidFill>
                <a:srgbClr val="003300"/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Arial Black" panose="020B0A04020102020204" pitchFamily="34" charset="0"/>
            </a:endParaRPr>
          </a:p>
        </p:txBody>
      </p:sp>
      <p:sp>
        <p:nvSpPr>
          <p:cNvPr id="8" name="CaixaDeTexto 7"/>
          <p:cNvSpPr txBox="1"/>
          <p:nvPr/>
        </p:nvSpPr>
        <p:spPr>
          <a:xfrm>
            <a:off x="8630093" y="6150113"/>
            <a:ext cx="356190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 smtClean="0">
                <a:ln w="19050">
                  <a:solidFill>
                    <a:srgbClr val="FFFF00"/>
                  </a:solidFill>
                  <a:prstDash val="solid"/>
                </a:ln>
                <a:solidFill>
                  <a:srgbClr val="003300"/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rial Black" panose="020B0A04020102020204" pitchFamily="34" charset="0"/>
              </a:rPr>
              <a:t>Automático</a:t>
            </a:r>
            <a:endParaRPr lang="pt-BR" sz="4000" b="1" dirty="0">
              <a:ln w="19050">
                <a:solidFill>
                  <a:srgbClr val="FFFF00"/>
                </a:solidFill>
                <a:prstDash val="solid"/>
              </a:ln>
              <a:solidFill>
                <a:srgbClr val="003300"/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897286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24351">
        <p:random/>
        <p:sndAc>
          <p:stSnd loop="1">
            <p:snd r:embed="rId2" name="Yanni-One Man's Dream.wav"/>
          </p:stSnd>
        </p:sndAc>
      </p:transition>
    </mc:Choice>
    <mc:Fallback xmlns="">
      <p:transition spd="slow" advTm="24351">
        <p:random/>
        <p:sndAc>
          <p:stSnd loop="1">
            <p:snd r:embed="rId5" name="Yanni-One Man's Dream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0"/>
                            </p:stCondLst>
                            <p:childTnLst>
                              <p:par>
                                <p:cTn id="15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2000"/>
                            </p:stCondLst>
                            <p:childTnLst>
                              <p:par>
                                <p:cTn id="20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7" grpId="0"/>
      <p:bldP spid="8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3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6035675"/>
          </a:xfrm>
        </p:spPr>
        <p:txBody>
          <a:bodyPr>
            <a:normAutofit/>
          </a:bodyPr>
          <a:lstStyle/>
          <a:p>
            <a:pPr marL="342900" lvl="0" indent="-342900" algn="ctr">
              <a:lnSpc>
                <a:spcPct val="107000"/>
              </a:lnSpc>
              <a:spcAft>
                <a:spcPts val="800"/>
              </a:spcAft>
            </a:pPr>
            <a:r>
              <a:rPr lang="pt-BR" sz="2800" b="1" dirty="0" smtClean="0">
                <a:ln w="19050">
                  <a:solidFill>
                    <a:srgbClr val="FFFF00"/>
                  </a:solidFill>
                  <a:prstDash val="solid"/>
                </a:ln>
                <a:solidFill>
                  <a:srgbClr val="003300"/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Não existe família perfeita. </a:t>
            </a:r>
            <a:br>
              <a:rPr lang="pt-BR" sz="2800" b="1" dirty="0" smtClean="0">
                <a:ln w="19050">
                  <a:solidFill>
                    <a:srgbClr val="FFFF00"/>
                  </a:solidFill>
                  <a:prstDash val="solid"/>
                </a:ln>
                <a:solidFill>
                  <a:srgbClr val="003300"/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pt-BR" sz="2800" b="1" dirty="0">
              <a:ln w="19050">
                <a:solidFill>
                  <a:srgbClr val="FFFF00"/>
                </a:solidFill>
                <a:prstDash val="solid"/>
              </a:ln>
              <a:solidFill>
                <a:srgbClr val="003300"/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Arial Black" panose="020B0A04020102020204" pitchFamily="34" charset="0"/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3198" y="6506240"/>
            <a:ext cx="1758802" cy="3517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53760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6098">
        <p:random/>
      </p:transition>
    </mc:Choice>
    <mc:Fallback xmlns="">
      <p:transition spd="slow" advTm="16098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20212" y="0"/>
            <a:ext cx="2871788" cy="6858000"/>
          </a:xfrm>
          <a:prstGeom prst="rect">
            <a:avLst/>
          </a:prstGeom>
        </p:spPr>
      </p:pic>
      <p:sp>
        <p:nvSpPr>
          <p:cNvPr id="6" name="Retângulo 5"/>
          <p:cNvSpPr/>
          <p:nvPr/>
        </p:nvSpPr>
        <p:spPr>
          <a:xfrm>
            <a:off x="3092117" y="2305616"/>
            <a:ext cx="8891336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800" b="1" dirty="0">
                <a:ln w="19050">
                  <a:solidFill>
                    <a:srgbClr val="FFFF00"/>
                  </a:solidFill>
                  <a:prstDash val="solid"/>
                </a:ln>
                <a:solidFill>
                  <a:srgbClr val="003300"/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Não temos pais perfeitos, </a:t>
            </a:r>
            <a:endParaRPr lang="pt-BR" sz="2800" b="1" dirty="0" smtClean="0">
              <a:ln w="19050">
                <a:solidFill>
                  <a:srgbClr val="FFFF00"/>
                </a:solidFill>
                <a:prstDash val="solid"/>
              </a:ln>
              <a:solidFill>
                <a:srgbClr val="003300"/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r>
              <a:rPr lang="pt-BR" sz="2800" b="1" dirty="0" smtClean="0">
                <a:ln w="19050">
                  <a:solidFill>
                    <a:srgbClr val="FFFF00"/>
                  </a:solidFill>
                  <a:prstDash val="solid"/>
                </a:ln>
                <a:solidFill>
                  <a:srgbClr val="003300"/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não </a:t>
            </a:r>
            <a:r>
              <a:rPr lang="pt-BR" sz="2800" b="1" dirty="0">
                <a:ln w="19050">
                  <a:solidFill>
                    <a:srgbClr val="FFFF00"/>
                  </a:solidFill>
                  <a:prstDash val="solid"/>
                </a:ln>
                <a:solidFill>
                  <a:srgbClr val="003300"/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somos perfeitos, </a:t>
            </a:r>
            <a:endParaRPr lang="pt-BR" sz="2800" b="1" dirty="0" smtClean="0">
              <a:ln w="19050">
                <a:solidFill>
                  <a:srgbClr val="FFFF00"/>
                </a:solidFill>
                <a:prstDash val="solid"/>
              </a:ln>
              <a:solidFill>
                <a:srgbClr val="003300"/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r>
              <a:rPr lang="pt-BR" sz="2800" b="1" dirty="0" smtClean="0">
                <a:ln w="19050">
                  <a:solidFill>
                    <a:srgbClr val="FFFF00"/>
                  </a:solidFill>
                  <a:prstDash val="solid"/>
                </a:ln>
                <a:solidFill>
                  <a:srgbClr val="003300"/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não </a:t>
            </a:r>
            <a:r>
              <a:rPr lang="pt-BR" sz="2800" b="1" dirty="0">
                <a:ln w="19050">
                  <a:solidFill>
                    <a:srgbClr val="FFFF00"/>
                  </a:solidFill>
                  <a:prstDash val="solid"/>
                </a:ln>
                <a:solidFill>
                  <a:srgbClr val="003300"/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nos casamos com uma pessoa perfeita nem temos filhos perfeitos.</a:t>
            </a:r>
            <a:endParaRPr lang="pt-BR" b="1" dirty="0">
              <a:ln w="19050">
                <a:solidFill>
                  <a:srgbClr val="FFFF00"/>
                </a:solidFill>
                <a:prstDash val="solid"/>
              </a:ln>
              <a:solidFill>
                <a:srgbClr val="003300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  <p:pic>
        <p:nvPicPr>
          <p:cNvPr id="7" name="Imagem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3198" y="6506240"/>
            <a:ext cx="1758802" cy="3517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43713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26876">
        <p:random/>
      </p:transition>
    </mc:Choice>
    <mc:Fallback xmlns="">
      <p:transition spd="slow" advTm="26876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3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6035675"/>
          </a:xfrm>
        </p:spPr>
        <p:txBody>
          <a:bodyPr>
            <a:normAutofit/>
          </a:bodyPr>
          <a:lstStyle/>
          <a:p>
            <a:pPr marL="342900" lvl="0" indent="-342900" algn="ctr">
              <a:lnSpc>
                <a:spcPct val="107000"/>
              </a:lnSpc>
              <a:spcAft>
                <a:spcPts val="800"/>
              </a:spcAft>
            </a:pPr>
            <a:r>
              <a:rPr lang="pt-BR" sz="2800" b="1" dirty="0" smtClean="0">
                <a:ln w="19050">
                  <a:solidFill>
                    <a:srgbClr val="FFFF00"/>
                  </a:solidFill>
                  <a:prstDash val="solid"/>
                </a:ln>
                <a:solidFill>
                  <a:srgbClr val="003300"/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Temos queixas uns dos outros.</a:t>
            </a:r>
            <a:br>
              <a:rPr lang="pt-BR" sz="2800" b="1" dirty="0" smtClean="0">
                <a:ln w="19050">
                  <a:solidFill>
                    <a:srgbClr val="FFFF00"/>
                  </a:solidFill>
                  <a:prstDash val="solid"/>
                </a:ln>
                <a:solidFill>
                  <a:srgbClr val="003300"/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t-BR" sz="2800" b="1" dirty="0">
                <a:ln w="19050">
                  <a:solidFill>
                    <a:srgbClr val="FFFF00"/>
                  </a:solidFill>
                  <a:prstDash val="solid"/>
                </a:ln>
                <a:solidFill>
                  <a:srgbClr val="003300"/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pt-BR" sz="2800" b="1" dirty="0">
                <a:ln w="19050">
                  <a:solidFill>
                    <a:srgbClr val="FFFF00"/>
                  </a:solidFill>
                  <a:prstDash val="solid"/>
                </a:ln>
                <a:solidFill>
                  <a:srgbClr val="003300"/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t-BR" sz="2800" b="1" dirty="0" smtClean="0">
                <a:ln w="19050">
                  <a:solidFill>
                    <a:srgbClr val="FFFF00"/>
                  </a:solidFill>
                  <a:prstDash val="solid"/>
                </a:ln>
                <a:solidFill>
                  <a:srgbClr val="003300"/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pt-BR" sz="2800" b="1" dirty="0" smtClean="0">
                <a:ln w="19050">
                  <a:solidFill>
                    <a:srgbClr val="FFFF00"/>
                  </a:solidFill>
                  <a:prstDash val="solid"/>
                </a:ln>
                <a:solidFill>
                  <a:srgbClr val="003300"/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t-BR" sz="2800" b="1" dirty="0">
                <a:ln w="19050">
                  <a:solidFill>
                    <a:srgbClr val="FFFF00"/>
                  </a:solidFill>
                  <a:prstDash val="solid"/>
                </a:ln>
                <a:solidFill>
                  <a:srgbClr val="003300"/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pt-BR" sz="2800" b="1" dirty="0">
                <a:ln w="19050">
                  <a:solidFill>
                    <a:srgbClr val="FFFF00"/>
                  </a:solidFill>
                  <a:prstDash val="solid"/>
                </a:ln>
                <a:solidFill>
                  <a:srgbClr val="003300"/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t-BR" sz="2800" b="1" dirty="0" smtClean="0">
                <a:ln w="19050">
                  <a:solidFill>
                    <a:srgbClr val="FFFF00"/>
                  </a:solidFill>
                  <a:prstDash val="solid"/>
                </a:ln>
                <a:solidFill>
                  <a:srgbClr val="003300"/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pt-BR" sz="2800" b="1" dirty="0" smtClean="0">
                <a:ln w="19050">
                  <a:solidFill>
                    <a:srgbClr val="FFFF00"/>
                  </a:solidFill>
                  <a:prstDash val="solid"/>
                </a:ln>
                <a:solidFill>
                  <a:srgbClr val="003300"/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t-BR" sz="2800" b="1" dirty="0">
                <a:ln w="19050">
                  <a:solidFill>
                    <a:srgbClr val="FFFF00"/>
                  </a:solidFill>
                  <a:prstDash val="solid"/>
                </a:ln>
                <a:solidFill>
                  <a:srgbClr val="003300"/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pt-BR" sz="2800" b="1" dirty="0">
                <a:ln w="19050">
                  <a:solidFill>
                    <a:srgbClr val="FFFF00"/>
                  </a:solidFill>
                  <a:prstDash val="solid"/>
                </a:ln>
                <a:solidFill>
                  <a:srgbClr val="003300"/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t-BR" sz="2800" b="1" dirty="0" smtClean="0">
                <a:ln w="19050">
                  <a:solidFill>
                    <a:srgbClr val="FFFF00"/>
                  </a:solidFill>
                  <a:prstDash val="solid"/>
                </a:ln>
                <a:solidFill>
                  <a:srgbClr val="003300"/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pt-BR" sz="2800" b="1" dirty="0" smtClean="0">
                <a:ln w="19050">
                  <a:solidFill>
                    <a:srgbClr val="FFFF00"/>
                  </a:solidFill>
                  <a:prstDash val="solid"/>
                </a:ln>
                <a:solidFill>
                  <a:srgbClr val="003300"/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t-BR" sz="2800" b="1" dirty="0" smtClean="0">
                <a:ln w="19050">
                  <a:solidFill>
                    <a:srgbClr val="FFFF00"/>
                  </a:solidFill>
                  <a:prstDash val="solid"/>
                </a:ln>
                <a:solidFill>
                  <a:srgbClr val="003300"/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br>
              <a:rPr lang="pt-BR" sz="2800" b="1" dirty="0" smtClean="0">
                <a:ln w="19050">
                  <a:solidFill>
                    <a:srgbClr val="FFFF00"/>
                  </a:solidFill>
                  <a:prstDash val="solid"/>
                </a:ln>
                <a:solidFill>
                  <a:srgbClr val="003300"/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t-BR" sz="2800" b="1" dirty="0" smtClean="0">
                <a:ln w="19050">
                  <a:solidFill>
                    <a:srgbClr val="FFFF00"/>
                  </a:solidFill>
                  <a:prstDash val="solid"/>
                </a:ln>
                <a:solidFill>
                  <a:srgbClr val="003300"/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Decepcionamos uns aos outros. </a:t>
            </a:r>
            <a:endParaRPr lang="pt-BR" sz="1100" b="1" dirty="0">
              <a:ln w="19050">
                <a:solidFill>
                  <a:srgbClr val="FFFF00"/>
                </a:solidFill>
                <a:prstDash val="solid"/>
              </a:ln>
              <a:solidFill>
                <a:srgbClr val="003300"/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3198" y="6506240"/>
            <a:ext cx="1758802" cy="3517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16416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2360">
        <p:random/>
      </p:transition>
    </mc:Choice>
    <mc:Fallback xmlns="">
      <p:transition spd="slow" advTm="1236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3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6035675"/>
          </a:xfrm>
        </p:spPr>
        <p:txBody>
          <a:bodyPr>
            <a:normAutofit/>
          </a:bodyPr>
          <a:lstStyle/>
          <a:p>
            <a:pPr marL="342900" lvl="0" indent="-342900" algn="ctr">
              <a:lnSpc>
                <a:spcPct val="107000"/>
              </a:lnSpc>
              <a:spcAft>
                <a:spcPts val="800"/>
              </a:spcAft>
            </a:pPr>
            <a:r>
              <a:rPr lang="pt-BR" sz="2800" b="1" dirty="0" smtClean="0">
                <a:ln w="19050">
                  <a:solidFill>
                    <a:srgbClr val="FFFF00"/>
                  </a:solidFill>
                  <a:prstDash val="solid"/>
                </a:ln>
                <a:solidFill>
                  <a:srgbClr val="003300"/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Por isso, não há casamento saudável </a:t>
            </a:r>
            <a:br>
              <a:rPr lang="pt-BR" sz="2800" b="1" dirty="0" smtClean="0">
                <a:ln w="19050">
                  <a:solidFill>
                    <a:srgbClr val="FFFF00"/>
                  </a:solidFill>
                  <a:prstDash val="solid"/>
                </a:ln>
                <a:solidFill>
                  <a:srgbClr val="003300"/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t-BR" sz="2800" b="1" dirty="0">
                <a:ln w="19050">
                  <a:solidFill>
                    <a:srgbClr val="FFFF00"/>
                  </a:solidFill>
                  <a:prstDash val="solid"/>
                </a:ln>
                <a:solidFill>
                  <a:srgbClr val="003300"/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pt-BR" sz="2800" b="1" dirty="0">
                <a:ln w="19050">
                  <a:solidFill>
                    <a:srgbClr val="FFFF00"/>
                  </a:solidFill>
                  <a:prstDash val="solid"/>
                </a:ln>
                <a:solidFill>
                  <a:srgbClr val="003300"/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t-BR" sz="2800" b="1" dirty="0" smtClean="0">
                <a:ln w="19050">
                  <a:solidFill>
                    <a:srgbClr val="FFFF00"/>
                  </a:solidFill>
                  <a:prstDash val="solid"/>
                </a:ln>
                <a:solidFill>
                  <a:srgbClr val="003300"/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pt-BR" sz="2800" b="1" dirty="0" smtClean="0">
                <a:ln w="19050">
                  <a:solidFill>
                    <a:srgbClr val="FFFF00"/>
                  </a:solidFill>
                  <a:prstDash val="solid"/>
                </a:ln>
                <a:solidFill>
                  <a:srgbClr val="003300"/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t-BR" sz="2800" b="1" dirty="0">
                <a:ln w="19050">
                  <a:solidFill>
                    <a:srgbClr val="FFFF00"/>
                  </a:solidFill>
                  <a:prstDash val="solid"/>
                </a:ln>
                <a:solidFill>
                  <a:srgbClr val="003300"/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pt-BR" sz="2800" b="1" dirty="0">
                <a:ln w="19050">
                  <a:solidFill>
                    <a:srgbClr val="FFFF00"/>
                  </a:solidFill>
                  <a:prstDash val="solid"/>
                </a:ln>
                <a:solidFill>
                  <a:srgbClr val="003300"/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t-BR" sz="2800" b="1" dirty="0" smtClean="0">
                <a:ln w="19050">
                  <a:solidFill>
                    <a:srgbClr val="FFFF00"/>
                  </a:solidFill>
                  <a:prstDash val="solid"/>
                </a:ln>
                <a:solidFill>
                  <a:srgbClr val="003300"/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pt-BR" sz="2800" b="1" dirty="0" smtClean="0">
                <a:ln w="19050">
                  <a:solidFill>
                    <a:srgbClr val="FFFF00"/>
                  </a:solidFill>
                  <a:prstDash val="solid"/>
                </a:ln>
                <a:solidFill>
                  <a:srgbClr val="003300"/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t-BR" sz="2800" b="1" dirty="0">
                <a:ln w="19050">
                  <a:solidFill>
                    <a:srgbClr val="FFFF00"/>
                  </a:solidFill>
                  <a:prstDash val="solid"/>
                </a:ln>
                <a:solidFill>
                  <a:srgbClr val="003300"/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pt-BR" sz="2800" b="1" dirty="0">
                <a:ln w="19050">
                  <a:solidFill>
                    <a:srgbClr val="FFFF00"/>
                  </a:solidFill>
                  <a:prstDash val="solid"/>
                </a:ln>
                <a:solidFill>
                  <a:srgbClr val="003300"/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t-BR" sz="2800" b="1" dirty="0" smtClean="0">
                <a:ln w="19050">
                  <a:solidFill>
                    <a:srgbClr val="FFFF00"/>
                  </a:solidFill>
                  <a:prstDash val="solid"/>
                </a:ln>
                <a:solidFill>
                  <a:srgbClr val="003300"/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pt-BR" sz="2800" b="1" dirty="0" smtClean="0">
                <a:ln w="19050">
                  <a:solidFill>
                    <a:srgbClr val="FFFF00"/>
                  </a:solidFill>
                  <a:prstDash val="solid"/>
                </a:ln>
                <a:solidFill>
                  <a:srgbClr val="003300"/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t-BR" sz="2800" b="1" dirty="0" smtClean="0">
                <a:ln w="19050">
                  <a:solidFill>
                    <a:srgbClr val="FFFF00"/>
                  </a:solidFill>
                  <a:prstDash val="solid"/>
                </a:ln>
                <a:solidFill>
                  <a:srgbClr val="003300"/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pt-BR" sz="2800" b="1" dirty="0" smtClean="0">
                <a:ln w="19050">
                  <a:solidFill>
                    <a:srgbClr val="FFFF00"/>
                  </a:solidFill>
                  <a:prstDash val="solid"/>
                </a:ln>
                <a:solidFill>
                  <a:srgbClr val="003300"/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t-BR" sz="2800" b="1" dirty="0" smtClean="0">
                <a:ln w="19050">
                  <a:solidFill>
                    <a:srgbClr val="FFFF00"/>
                  </a:solidFill>
                  <a:prstDash val="solid"/>
                </a:ln>
                <a:solidFill>
                  <a:srgbClr val="003300"/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nem família saudável sem o exercício do perdão. </a:t>
            </a:r>
            <a:endParaRPr lang="pt-BR" sz="1100" b="1" dirty="0">
              <a:ln w="19050">
                <a:solidFill>
                  <a:srgbClr val="FFFF00"/>
                </a:solidFill>
                <a:prstDash val="solid"/>
              </a:ln>
              <a:solidFill>
                <a:srgbClr val="003300"/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3198" y="6506240"/>
            <a:ext cx="1758802" cy="3517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87888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7838">
        <p:random/>
      </p:transition>
    </mc:Choice>
    <mc:Fallback xmlns="">
      <p:transition spd="slow" advTm="17838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afterEffect">
                                  <p:stCondLst>
                                    <p:cond delay="200"/>
                                  </p:stCondLst>
                                  <p:iterate type="lt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3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6035675"/>
          </a:xfrm>
        </p:spPr>
        <p:txBody>
          <a:bodyPr>
            <a:normAutofit/>
          </a:bodyPr>
          <a:lstStyle/>
          <a:p>
            <a:pPr algn="ctr"/>
            <a:r>
              <a:rPr lang="pt-BR" sz="2800" b="1" dirty="0" smtClean="0">
                <a:ln w="19050">
                  <a:solidFill>
                    <a:srgbClr val="FFFF00"/>
                  </a:solidFill>
                  <a:prstDash val="solid"/>
                </a:ln>
                <a:solidFill>
                  <a:srgbClr val="003300"/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 perdão é vital para nossa saúde emocional e sobrevivência espiritual</a:t>
            </a:r>
            <a:endParaRPr lang="pt-BR" sz="2800" b="1" dirty="0">
              <a:ln w="19050">
                <a:solidFill>
                  <a:srgbClr val="FFFF00"/>
                </a:solidFill>
                <a:prstDash val="solid"/>
              </a:ln>
              <a:solidFill>
                <a:srgbClr val="003300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3198" y="6506240"/>
            <a:ext cx="1758802" cy="3517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14768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3199">
        <p:random/>
      </p:transition>
    </mc:Choice>
    <mc:Fallback xmlns="">
      <p:transition spd="slow" advTm="13199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3"/>
          <p:cNvSpPr>
            <a:spLocks noGrp="1"/>
          </p:cNvSpPr>
          <p:nvPr>
            <p:ph type="title"/>
          </p:nvPr>
        </p:nvSpPr>
        <p:spPr>
          <a:xfrm>
            <a:off x="102870" y="365125"/>
            <a:ext cx="12089130" cy="6035675"/>
          </a:xfrm>
        </p:spPr>
        <p:txBody>
          <a:bodyPr>
            <a:normAutofit/>
          </a:bodyPr>
          <a:lstStyle/>
          <a:p>
            <a:pPr marL="342900" lvl="0" indent="-342900" algn="ctr">
              <a:lnSpc>
                <a:spcPct val="107000"/>
              </a:lnSpc>
              <a:spcAft>
                <a:spcPts val="800"/>
              </a:spcAft>
            </a:pPr>
            <a:r>
              <a:rPr lang="pt-BR" sz="2800" b="1" dirty="0" smtClean="0">
                <a:ln w="19050">
                  <a:solidFill>
                    <a:srgbClr val="FFFF00"/>
                  </a:solidFill>
                  <a:prstDash val="solid"/>
                </a:ln>
                <a:solidFill>
                  <a:srgbClr val="003300"/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Sem perdão a família se torna uma arena de conflitos </a:t>
            </a:r>
            <a:br>
              <a:rPr lang="pt-BR" sz="2800" b="1" dirty="0" smtClean="0">
                <a:ln w="19050">
                  <a:solidFill>
                    <a:srgbClr val="FFFF00"/>
                  </a:solidFill>
                  <a:prstDash val="solid"/>
                </a:ln>
                <a:solidFill>
                  <a:srgbClr val="003300"/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t-BR" sz="2800" b="1" dirty="0">
                <a:ln w="19050">
                  <a:solidFill>
                    <a:srgbClr val="FFFF00"/>
                  </a:solidFill>
                  <a:prstDash val="solid"/>
                </a:ln>
                <a:solidFill>
                  <a:srgbClr val="003300"/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pt-BR" sz="2800" b="1" dirty="0">
                <a:ln w="19050">
                  <a:solidFill>
                    <a:srgbClr val="FFFF00"/>
                  </a:solidFill>
                  <a:prstDash val="solid"/>
                </a:ln>
                <a:solidFill>
                  <a:srgbClr val="003300"/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t-BR" sz="2800" b="1" dirty="0" smtClean="0">
                <a:ln w="19050">
                  <a:solidFill>
                    <a:srgbClr val="FFFF00"/>
                  </a:solidFill>
                  <a:prstDash val="solid"/>
                </a:ln>
                <a:solidFill>
                  <a:srgbClr val="003300"/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pt-BR" sz="2800" b="1" dirty="0" smtClean="0">
                <a:ln w="19050">
                  <a:solidFill>
                    <a:srgbClr val="FFFF00"/>
                  </a:solidFill>
                  <a:prstDash val="solid"/>
                </a:ln>
                <a:solidFill>
                  <a:srgbClr val="003300"/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t-BR" sz="2800" b="1" dirty="0">
                <a:ln w="19050">
                  <a:solidFill>
                    <a:srgbClr val="FFFF00"/>
                  </a:solidFill>
                  <a:prstDash val="solid"/>
                </a:ln>
                <a:solidFill>
                  <a:srgbClr val="003300"/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pt-BR" sz="2800" b="1" dirty="0">
                <a:ln w="19050">
                  <a:solidFill>
                    <a:srgbClr val="FFFF00"/>
                  </a:solidFill>
                  <a:prstDash val="solid"/>
                </a:ln>
                <a:solidFill>
                  <a:srgbClr val="003300"/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t-BR" sz="2800" b="1" dirty="0" smtClean="0">
                <a:ln w="19050">
                  <a:solidFill>
                    <a:srgbClr val="FFFF00"/>
                  </a:solidFill>
                  <a:prstDash val="solid"/>
                </a:ln>
                <a:solidFill>
                  <a:srgbClr val="003300"/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pt-BR" sz="2800" b="1" dirty="0" smtClean="0">
                <a:ln w="19050">
                  <a:solidFill>
                    <a:srgbClr val="FFFF00"/>
                  </a:solidFill>
                  <a:prstDash val="solid"/>
                </a:ln>
                <a:solidFill>
                  <a:srgbClr val="003300"/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t-BR" sz="2800" b="1" dirty="0">
                <a:ln w="19050">
                  <a:solidFill>
                    <a:srgbClr val="FFFF00"/>
                  </a:solidFill>
                  <a:prstDash val="solid"/>
                </a:ln>
                <a:solidFill>
                  <a:srgbClr val="003300"/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pt-BR" sz="2800" b="1" dirty="0">
                <a:ln w="19050">
                  <a:solidFill>
                    <a:srgbClr val="FFFF00"/>
                  </a:solidFill>
                  <a:prstDash val="solid"/>
                </a:ln>
                <a:solidFill>
                  <a:srgbClr val="003300"/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t-BR" sz="2800" b="1" dirty="0" smtClean="0">
                <a:ln w="19050">
                  <a:solidFill>
                    <a:srgbClr val="FFFF00"/>
                  </a:solidFill>
                  <a:prstDash val="solid"/>
                </a:ln>
                <a:solidFill>
                  <a:srgbClr val="003300"/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pt-BR" sz="2800" b="1" dirty="0" smtClean="0">
                <a:ln w="19050">
                  <a:solidFill>
                    <a:srgbClr val="FFFF00"/>
                  </a:solidFill>
                  <a:prstDash val="solid"/>
                </a:ln>
                <a:solidFill>
                  <a:srgbClr val="003300"/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t-BR" sz="2800" b="1" dirty="0">
                <a:ln w="19050">
                  <a:solidFill>
                    <a:srgbClr val="FFFF00"/>
                  </a:solidFill>
                  <a:prstDash val="solid"/>
                </a:ln>
                <a:solidFill>
                  <a:srgbClr val="003300"/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pt-BR" sz="2800" b="1" dirty="0">
                <a:ln w="19050">
                  <a:solidFill>
                    <a:srgbClr val="FFFF00"/>
                  </a:solidFill>
                  <a:prstDash val="solid"/>
                </a:ln>
                <a:solidFill>
                  <a:srgbClr val="003300"/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t-BR" sz="2800" b="1" dirty="0" smtClean="0">
                <a:ln w="19050">
                  <a:solidFill>
                    <a:srgbClr val="FFFF00"/>
                  </a:solidFill>
                  <a:prstDash val="solid"/>
                </a:ln>
                <a:solidFill>
                  <a:srgbClr val="003300"/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pt-BR" sz="2800" b="1" dirty="0" smtClean="0">
                <a:ln w="19050">
                  <a:solidFill>
                    <a:srgbClr val="FFFF00"/>
                  </a:solidFill>
                  <a:prstDash val="solid"/>
                </a:ln>
                <a:solidFill>
                  <a:srgbClr val="003300"/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t-BR" sz="2800" b="1" dirty="0" smtClean="0">
                <a:ln w="19050">
                  <a:solidFill>
                    <a:srgbClr val="FFFF00"/>
                  </a:solidFill>
                  <a:prstDash val="solid"/>
                </a:ln>
                <a:solidFill>
                  <a:srgbClr val="003300"/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 um reduto de mágoas. </a:t>
            </a:r>
            <a:r>
              <a:rPr lang="pt-BR" sz="1100" b="1" dirty="0" smtClean="0">
                <a:ln w="19050">
                  <a:solidFill>
                    <a:srgbClr val="FFFF00"/>
                  </a:solidFill>
                  <a:prstDash val="solid"/>
                </a:ln>
                <a:solidFill>
                  <a:srgbClr val="003300"/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pt-BR" sz="1100" b="1" dirty="0" smtClean="0">
                <a:ln w="19050">
                  <a:solidFill>
                    <a:srgbClr val="FFFF00"/>
                  </a:solidFill>
                  <a:prstDash val="solid"/>
                </a:ln>
                <a:solidFill>
                  <a:srgbClr val="003300"/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pt-BR" sz="2800" b="1" dirty="0">
              <a:ln w="19050">
                <a:solidFill>
                  <a:srgbClr val="FFFF00"/>
                </a:solidFill>
                <a:prstDash val="solid"/>
              </a:ln>
              <a:solidFill>
                <a:srgbClr val="003300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3198" y="6506240"/>
            <a:ext cx="1758802" cy="3517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44999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3898">
        <p:random/>
      </p:transition>
    </mc:Choice>
    <mc:Fallback xmlns="">
      <p:transition spd="slow" advTm="13898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3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6035675"/>
          </a:xfrm>
        </p:spPr>
        <p:txBody>
          <a:bodyPr>
            <a:normAutofit/>
          </a:bodyPr>
          <a:lstStyle/>
          <a:p>
            <a:pPr marL="342900" lvl="0" indent="-342900" algn="ctr">
              <a:lnSpc>
                <a:spcPct val="107000"/>
              </a:lnSpc>
              <a:spcAft>
                <a:spcPts val="800"/>
              </a:spcAft>
            </a:pPr>
            <a:r>
              <a:rPr lang="pt-BR" sz="2800" b="1" dirty="0" smtClean="0">
                <a:ln w="19050">
                  <a:solidFill>
                    <a:srgbClr val="FFFF00"/>
                  </a:solidFill>
                  <a:prstDash val="solid"/>
                </a:ln>
                <a:solidFill>
                  <a:srgbClr val="003300"/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Sem perdão a família adoece. </a:t>
            </a:r>
            <a:r>
              <a:rPr lang="pt-BR" sz="1100" b="1" dirty="0" smtClean="0">
                <a:ln w="19050">
                  <a:solidFill>
                    <a:srgbClr val="FFFF00"/>
                  </a:solidFill>
                  <a:prstDash val="solid"/>
                </a:ln>
                <a:solidFill>
                  <a:srgbClr val="003300"/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pt-BR" sz="1100" b="1" dirty="0" smtClean="0">
                <a:ln w="19050">
                  <a:solidFill>
                    <a:srgbClr val="FFFF00"/>
                  </a:solidFill>
                  <a:prstDash val="solid"/>
                </a:ln>
                <a:solidFill>
                  <a:srgbClr val="003300"/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pt-BR" sz="2800" b="1" dirty="0">
              <a:ln w="19050">
                <a:solidFill>
                  <a:srgbClr val="FFFF00"/>
                </a:solidFill>
                <a:prstDash val="solid"/>
              </a:ln>
              <a:solidFill>
                <a:srgbClr val="003300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3198" y="6506240"/>
            <a:ext cx="1758802" cy="3517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12690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0008">
        <p:random/>
      </p:transition>
    </mc:Choice>
    <mc:Fallback xmlns="">
      <p:transition spd="slow" advTm="10008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3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6035675"/>
          </a:xfrm>
        </p:spPr>
        <p:txBody>
          <a:bodyPr/>
          <a:lstStyle/>
          <a:p>
            <a:pPr algn="ctr"/>
            <a:r>
              <a:rPr lang="pt-BR" sz="2800" b="1" dirty="0" smtClean="0">
                <a:ln w="19050">
                  <a:solidFill>
                    <a:srgbClr val="FFFF00"/>
                  </a:solidFill>
                  <a:prstDash val="solid"/>
                </a:ln>
                <a:solidFill>
                  <a:srgbClr val="003300"/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 perdão é a assepsia da alma, </a:t>
            </a:r>
            <a:br>
              <a:rPr lang="pt-BR" sz="2800" b="1" dirty="0" smtClean="0">
                <a:ln w="19050">
                  <a:solidFill>
                    <a:srgbClr val="FFFF00"/>
                  </a:solidFill>
                  <a:prstDash val="solid"/>
                </a:ln>
                <a:solidFill>
                  <a:srgbClr val="003300"/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t-BR" sz="2800" b="1" dirty="0">
                <a:ln w="19050">
                  <a:solidFill>
                    <a:srgbClr val="FFFF00"/>
                  </a:solidFill>
                  <a:prstDash val="solid"/>
                </a:ln>
                <a:solidFill>
                  <a:srgbClr val="003300"/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pt-BR" sz="2800" b="1" dirty="0">
                <a:ln w="19050">
                  <a:solidFill>
                    <a:srgbClr val="FFFF00"/>
                  </a:solidFill>
                  <a:prstDash val="solid"/>
                </a:ln>
                <a:solidFill>
                  <a:srgbClr val="003300"/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t-BR" sz="2800" b="1" dirty="0" smtClean="0">
                <a:ln w="19050">
                  <a:solidFill>
                    <a:srgbClr val="FFFF00"/>
                  </a:solidFill>
                  <a:prstDash val="solid"/>
                </a:ln>
                <a:solidFill>
                  <a:srgbClr val="003300"/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pt-BR" sz="2800" b="1" dirty="0" smtClean="0">
                <a:ln w="19050">
                  <a:solidFill>
                    <a:srgbClr val="FFFF00"/>
                  </a:solidFill>
                  <a:prstDash val="solid"/>
                </a:ln>
                <a:solidFill>
                  <a:srgbClr val="003300"/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t-BR" sz="2800" b="1" dirty="0" smtClean="0">
                <a:ln w="19050">
                  <a:solidFill>
                    <a:srgbClr val="FFFF00"/>
                  </a:solidFill>
                  <a:prstDash val="solid"/>
                </a:ln>
                <a:solidFill>
                  <a:srgbClr val="003300"/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 faxina da mente </a:t>
            </a:r>
            <a:br>
              <a:rPr lang="pt-BR" sz="2800" b="1" dirty="0" smtClean="0">
                <a:ln w="19050">
                  <a:solidFill>
                    <a:srgbClr val="FFFF00"/>
                  </a:solidFill>
                  <a:prstDash val="solid"/>
                </a:ln>
                <a:solidFill>
                  <a:srgbClr val="003300"/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t-BR" sz="2800" b="1" dirty="0">
                <a:ln w="19050">
                  <a:solidFill>
                    <a:srgbClr val="FFFF00"/>
                  </a:solidFill>
                  <a:prstDash val="solid"/>
                </a:ln>
                <a:solidFill>
                  <a:srgbClr val="003300"/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pt-BR" sz="2800" b="1" dirty="0">
                <a:ln w="19050">
                  <a:solidFill>
                    <a:srgbClr val="FFFF00"/>
                  </a:solidFill>
                  <a:prstDash val="solid"/>
                </a:ln>
                <a:solidFill>
                  <a:srgbClr val="003300"/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t-BR" sz="2800" b="1" dirty="0" smtClean="0">
                <a:ln w="19050">
                  <a:solidFill>
                    <a:srgbClr val="FFFF00"/>
                  </a:solidFill>
                  <a:prstDash val="solid"/>
                </a:ln>
                <a:solidFill>
                  <a:srgbClr val="003300"/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pt-BR" sz="2800" b="1" dirty="0" smtClean="0">
                <a:ln w="19050">
                  <a:solidFill>
                    <a:srgbClr val="FFFF00"/>
                  </a:solidFill>
                  <a:prstDash val="solid"/>
                </a:ln>
                <a:solidFill>
                  <a:srgbClr val="003300"/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t-BR" sz="2800" b="1" dirty="0" smtClean="0">
                <a:ln w="19050">
                  <a:solidFill>
                    <a:srgbClr val="FFFF00"/>
                  </a:solidFill>
                  <a:prstDash val="solid"/>
                </a:ln>
                <a:solidFill>
                  <a:srgbClr val="003300"/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 </a:t>
            </a:r>
            <a:br>
              <a:rPr lang="pt-BR" sz="2800" b="1" dirty="0" smtClean="0">
                <a:ln w="19050">
                  <a:solidFill>
                    <a:srgbClr val="FFFF00"/>
                  </a:solidFill>
                  <a:prstDash val="solid"/>
                </a:ln>
                <a:solidFill>
                  <a:srgbClr val="003300"/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t-BR" sz="2800" b="1" dirty="0">
                <a:ln w="19050">
                  <a:solidFill>
                    <a:srgbClr val="FFFF00"/>
                  </a:solidFill>
                  <a:prstDash val="solid"/>
                </a:ln>
                <a:solidFill>
                  <a:srgbClr val="003300"/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pt-BR" sz="2800" b="1" dirty="0">
                <a:ln w="19050">
                  <a:solidFill>
                    <a:srgbClr val="FFFF00"/>
                  </a:solidFill>
                  <a:prstDash val="solid"/>
                </a:ln>
                <a:solidFill>
                  <a:srgbClr val="003300"/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t-BR" sz="2800" b="1" dirty="0" smtClean="0">
                <a:ln w="19050">
                  <a:solidFill>
                    <a:srgbClr val="FFFF00"/>
                  </a:solidFill>
                  <a:prstDash val="solid"/>
                </a:ln>
                <a:solidFill>
                  <a:srgbClr val="003300"/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pt-BR" sz="2800" b="1" dirty="0" smtClean="0">
                <a:ln w="19050">
                  <a:solidFill>
                    <a:srgbClr val="FFFF00"/>
                  </a:solidFill>
                  <a:prstDash val="solid"/>
                </a:ln>
                <a:solidFill>
                  <a:srgbClr val="003300"/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t-BR" sz="2800" b="1" dirty="0" smtClean="0">
                <a:ln w="19050">
                  <a:solidFill>
                    <a:srgbClr val="FFFF00"/>
                  </a:solidFill>
                  <a:prstDash val="solid"/>
                </a:ln>
                <a:solidFill>
                  <a:srgbClr val="003300"/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 alforria do coração. </a:t>
            </a:r>
            <a:endParaRPr lang="pt-BR" sz="2800" b="1" dirty="0">
              <a:ln w="19050">
                <a:solidFill>
                  <a:srgbClr val="FFFF00"/>
                </a:solidFill>
                <a:prstDash val="solid"/>
              </a:ln>
              <a:solidFill>
                <a:srgbClr val="003300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3198" y="6506240"/>
            <a:ext cx="1758802" cy="3517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42938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2915">
        <p:random/>
      </p:transition>
    </mc:Choice>
    <mc:Fallback xmlns="">
      <p:transition spd="slow" advTm="12915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3"/>
          <p:cNvSpPr>
            <a:spLocks noGrp="1"/>
          </p:cNvSpPr>
          <p:nvPr>
            <p:ph type="title"/>
          </p:nvPr>
        </p:nvSpPr>
        <p:spPr>
          <a:xfrm>
            <a:off x="212557" y="365125"/>
            <a:ext cx="8988593" cy="6141115"/>
          </a:xfrm>
        </p:spPr>
        <p:txBody>
          <a:bodyPr>
            <a:normAutofit/>
          </a:bodyPr>
          <a:lstStyle/>
          <a:p>
            <a:pPr marL="342900" lvl="0" indent="-342900" algn="ctr">
              <a:lnSpc>
                <a:spcPct val="107000"/>
              </a:lnSpc>
              <a:spcAft>
                <a:spcPts val="800"/>
              </a:spcAft>
            </a:pPr>
            <a:r>
              <a:rPr lang="pt-BR" sz="3200" b="1" dirty="0" smtClean="0">
                <a:ln w="19050">
                  <a:solidFill>
                    <a:srgbClr val="FFFF00"/>
                  </a:solidFill>
                  <a:prstDash val="solid"/>
                </a:ln>
                <a:solidFill>
                  <a:srgbClr val="003300"/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Quem não perdoa não tem paz na alma</a:t>
            </a:r>
            <a:br>
              <a:rPr lang="pt-BR" sz="3200" b="1" dirty="0" smtClean="0">
                <a:ln w="19050">
                  <a:solidFill>
                    <a:srgbClr val="FFFF00"/>
                  </a:solidFill>
                  <a:prstDash val="solid"/>
                </a:ln>
                <a:solidFill>
                  <a:srgbClr val="003300"/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t-BR" sz="3200" b="1" dirty="0">
                <a:ln w="19050">
                  <a:solidFill>
                    <a:srgbClr val="FFFF00"/>
                  </a:solidFill>
                  <a:prstDash val="solid"/>
                </a:ln>
                <a:solidFill>
                  <a:srgbClr val="003300"/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pt-BR" sz="3200" b="1" dirty="0">
                <a:ln w="19050">
                  <a:solidFill>
                    <a:srgbClr val="FFFF00"/>
                  </a:solidFill>
                  <a:prstDash val="solid"/>
                </a:ln>
                <a:solidFill>
                  <a:srgbClr val="003300"/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t-BR" sz="3200" b="1" dirty="0" smtClean="0">
                <a:ln w="19050">
                  <a:solidFill>
                    <a:srgbClr val="FFFF00"/>
                  </a:solidFill>
                  <a:prstDash val="solid"/>
                </a:ln>
                <a:solidFill>
                  <a:srgbClr val="003300"/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pt-BR" sz="3200" b="1" dirty="0" smtClean="0">
                <a:ln w="19050">
                  <a:solidFill>
                    <a:srgbClr val="FFFF00"/>
                  </a:solidFill>
                  <a:prstDash val="solid"/>
                </a:ln>
                <a:solidFill>
                  <a:srgbClr val="003300"/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t-BR" sz="3200" b="1" dirty="0">
                <a:ln w="19050">
                  <a:solidFill>
                    <a:srgbClr val="FFFF00"/>
                  </a:solidFill>
                  <a:prstDash val="solid"/>
                </a:ln>
                <a:solidFill>
                  <a:srgbClr val="003300"/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pt-BR" sz="3200" b="1" dirty="0">
                <a:ln w="19050">
                  <a:solidFill>
                    <a:srgbClr val="FFFF00"/>
                  </a:solidFill>
                  <a:prstDash val="solid"/>
                </a:ln>
                <a:solidFill>
                  <a:srgbClr val="003300"/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t-BR" sz="3200" b="1" dirty="0" smtClean="0">
                <a:ln w="19050">
                  <a:solidFill>
                    <a:srgbClr val="FFFF00"/>
                  </a:solidFill>
                  <a:prstDash val="solid"/>
                </a:ln>
                <a:solidFill>
                  <a:srgbClr val="003300"/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pt-BR" sz="3200" b="1" dirty="0" smtClean="0">
                <a:ln w="19050">
                  <a:solidFill>
                    <a:srgbClr val="FFFF00"/>
                  </a:solidFill>
                  <a:prstDash val="solid"/>
                </a:ln>
                <a:solidFill>
                  <a:srgbClr val="003300"/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t-BR" sz="3200" b="1" dirty="0">
                <a:ln w="19050">
                  <a:solidFill>
                    <a:srgbClr val="FFFF00"/>
                  </a:solidFill>
                  <a:prstDash val="solid"/>
                </a:ln>
                <a:solidFill>
                  <a:srgbClr val="003300"/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pt-BR" sz="3200" b="1" dirty="0">
                <a:ln w="19050">
                  <a:solidFill>
                    <a:srgbClr val="FFFF00"/>
                  </a:solidFill>
                  <a:prstDash val="solid"/>
                </a:ln>
                <a:solidFill>
                  <a:srgbClr val="003300"/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t-BR" sz="3200" b="1" dirty="0" smtClean="0">
                <a:ln w="19050">
                  <a:solidFill>
                    <a:srgbClr val="FFFF00"/>
                  </a:solidFill>
                  <a:prstDash val="solid"/>
                </a:ln>
                <a:solidFill>
                  <a:srgbClr val="003300"/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br>
              <a:rPr lang="pt-BR" sz="3200" b="1" dirty="0" smtClean="0">
                <a:ln w="19050">
                  <a:solidFill>
                    <a:srgbClr val="FFFF00"/>
                  </a:solidFill>
                  <a:prstDash val="solid"/>
                </a:ln>
                <a:solidFill>
                  <a:srgbClr val="003300"/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t-BR" sz="3200" b="1" dirty="0" smtClean="0">
                <a:ln w="19050">
                  <a:solidFill>
                    <a:srgbClr val="FFFF00"/>
                  </a:solidFill>
                  <a:prstDash val="solid"/>
                </a:ln>
                <a:solidFill>
                  <a:srgbClr val="003300"/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nem comunhão com Deus. </a:t>
            </a:r>
            <a:endParaRPr lang="pt-BR" sz="1200" b="1" dirty="0">
              <a:ln w="19050">
                <a:solidFill>
                  <a:srgbClr val="FFFF00"/>
                </a:solidFill>
                <a:prstDash val="solid"/>
              </a:ln>
              <a:solidFill>
                <a:srgbClr val="003300"/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3198" y="6506240"/>
            <a:ext cx="1758802" cy="3517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04245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2074">
        <p:random/>
      </p:transition>
    </mc:Choice>
    <mc:Fallback xmlns="">
      <p:transition spd="slow" advTm="12074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3"/>
          <p:cNvSpPr>
            <a:spLocks noGrp="1"/>
          </p:cNvSpPr>
          <p:nvPr>
            <p:ph type="title"/>
          </p:nvPr>
        </p:nvSpPr>
        <p:spPr>
          <a:xfrm>
            <a:off x="838199" y="365125"/>
            <a:ext cx="10953307" cy="6035675"/>
          </a:xfrm>
        </p:spPr>
        <p:txBody>
          <a:bodyPr>
            <a:normAutofit/>
          </a:bodyPr>
          <a:lstStyle/>
          <a:p>
            <a:pPr marL="342900" lvl="0" indent="-342900" algn="ctr">
              <a:lnSpc>
                <a:spcPct val="107000"/>
              </a:lnSpc>
              <a:spcAft>
                <a:spcPts val="800"/>
              </a:spcAft>
            </a:pPr>
            <a:r>
              <a:rPr lang="pt-BR" sz="3200" b="1" dirty="0" smtClean="0">
                <a:ln w="19050">
                  <a:solidFill>
                    <a:srgbClr val="FFFF00"/>
                  </a:solidFill>
                  <a:prstDash val="solid"/>
                </a:ln>
                <a:solidFill>
                  <a:srgbClr val="003300"/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 mágoa é um veneno que intoxica e mata. </a:t>
            </a:r>
            <a:br>
              <a:rPr lang="pt-BR" sz="3200" b="1" dirty="0" smtClean="0">
                <a:ln w="19050">
                  <a:solidFill>
                    <a:srgbClr val="FFFF00"/>
                  </a:solidFill>
                  <a:prstDash val="solid"/>
                </a:ln>
                <a:solidFill>
                  <a:srgbClr val="003300"/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pt-BR" sz="3200" b="1" dirty="0">
              <a:ln w="19050">
                <a:solidFill>
                  <a:srgbClr val="FFFF00"/>
                </a:solidFill>
                <a:prstDash val="solid"/>
              </a:ln>
              <a:solidFill>
                <a:srgbClr val="003300"/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Arial Black" panose="020B0A04020102020204" pitchFamily="34" charset="0"/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3198" y="6506240"/>
            <a:ext cx="1758802" cy="3517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7051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4179">
        <p:random/>
      </p:transition>
    </mc:Choice>
    <mc:Fallback xmlns="">
      <p:transition spd="slow" advTm="14179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3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6035675"/>
          </a:xfrm>
        </p:spPr>
        <p:txBody>
          <a:bodyPr>
            <a:normAutofit/>
          </a:bodyPr>
          <a:lstStyle/>
          <a:p>
            <a:pPr marL="342900" lvl="0" indent="-342900" algn="ctr">
              <a:lnSpc>
                <a:spcPct val="107000"/>
              </a:lnSpc>
              <a:spcAft>
                <a:spcPts val="800"/>
              </a:spcAft>
            </a:pPr>
            <a:r>
              <a:rPr lang="pt-BR" sz="3200" b="1" dirty="0" smtClean="0">
                <a:ln w="19050">
                  <a:solidFill>
                    <a:srgbClr val="FFFF00"/>
                  </a:solidFill>
                </a:ln>
                <a:solidFill>
                  <a:srgbClr val="003300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Guardar mágoa no coração é um</a:t>
            </a:r>
            <a:br>
              <a:rPr lang="pt-BR" sz="3200" b="1" dirty="0" smtClean="0">
                <a:ln w="19050">
                  <a:solidFill>
                    <a:srgbClr val="FFFF00"/>
                  </a:solidFill>
                </a:ln>
                <a:solidFill>
                  <a:srgbClr val="003300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t-BR" sz="3200" b="1" dirty="0" smtClean="0">
                <a:ln w="19050">
                  <a:solidFill>
                    <a:srgbClr val="FFFF00"/>
                  </a:solidFill>
                </a:ln>
                <a:solidFill>
                  <a:srgbClr val="003300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br>
              <a:rPr lang="pt-BR" sz="3200" b="1" dirty="0" smtClean="0">
                <a:ln w="19050">
                  <a:solidFill>
                    <a:srgbClr val="FFFF00"/>
                  </a:solidFill>
                </a:ln>
                <a:solidFill>
                  <a:srgbClr val="003300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t-BR" sz="3200" b="1" dirty="0" smtClean="0">
                <a:ln w="19050">
                  <a:solidFill>
                    <a:srgbClr val="FFFF00"/>
                  </a:solidFill>
                </a:ln>
                <a:solidFill>
                  <a:srgbClr val="003300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gesto auto destrutivo.</a:t>
            </a:r>
            <a:br>
              <a:rPr lang="pt-BR" sz="3200" b="1" dirty="0" smtClean="0">
                <a:ln w="19050">
                  <a:solidFill>
                    <a:srgbClr val="FFFF00"/>
                  </a:solidFill>
                </a:ln>
                <a:solidFill>
                  <a:srgbClr val="003300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t-BR" sz="3200" b="1" dirty="0" smtClean="0">
                <a:ln w="19050">
                  <a:solidFill>
                    <a:srgbClr val="FFFF00"/>
                  </a:solidFill>
                </a:ln>
                <a:solidFill>
                  <a:srgbClr val="003300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br>
              <a:rPr lang="pt-BR" sz="3200" b="1" dirty="0" smtClean="0">
                <a:ln w="19050">
                  <a:solidFill>
                    <a:srgbClr val="FFFF00"/>
                  </a:solidFill>
                </a:ln>
                <a:solidFill>
                  <a:srgbClr val="003300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t-BR" sz="3200" b="1" dirty="0" smtClean="0">
                <a:ln w="19050">
                  <a:solidFill>
                    <a:srgbClr val="FFFF00"/>
                  </a:solidFill>
                </a:ln>
                <a:solidFill>
                  <a:srgbClr val="003300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É autofagia. </a:t>
            </a:r>
            <a:br>
              <a:rPr lang="pt-BR" sz="3200" b="1" dirty="0" smtClean="0">
                <a:ln w="19050">
                  <a:solidFill>
                    <a:srgbClr val="FFFF00"/>
                  </a:solidFill>
                </a:ln>
                <a:solidFill>
                  <a:srgbClr val="003300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pt-BR" sz="3200" b="1" dirty="0">
              <a:ln w="19050">
                <a:solidFill>
                  <a:srgbClr val="FFFF00"/>
                </a:solidFill>
              </a:ln>
              <a:solidFill>
                <a:srgbClr val="003300"/>
              </a:solidFill>
              <a:latin typeface="Arial Black" panose="020B0A04020102020204" pitchFamily="34" charset="0"/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3198" y="6506240"/>
            <a:ext cx="1758802" cy="3517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13165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3886">
        <p:random/>
      </p:transition>
    </mc:Choice>
    <mc:Fallback xmlns="">
      <p:transition spd="slow" advTm="13886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3"/>
          <p:cNvSpPr>
            <a:spLocks noGrp="1"/>
          </p:cNvSpPr>
          <p:nvPr>
            <p:ph type="title"/>
          </p:nvPr>
        </p:nvSpPr>
        <p:spPr>
          <a:xfrm>
            <a:off x="965790" y="131209"/>
            <a:ext cx="10515600" cy="6235301"/>
          </a:xfrm>
        </p:spPr>
        <p:txBody>
          <a:bodyPr>
            <a:normAutofit/>
          </a:bodyPr>
          <a:lstStyle/>
          <a:p>
            <a:pPr marL="342900" lvl="0" indent="-342900" algn="ctr">
              <a:lnSpc>
                <a:spcPct val="107000"/>
              </a:lnSpc>
              <a:spcAft>
                <a:spcPts val="800"/>
              </a:spcAft>
            </a:pPr>
            <a:r>
              <a:rPr lang="pt-BR" sz="3200" b="1" dirty="0" smtClean="0">
                <a:ln w="19050">
                  <a:solidFill>
                    <a:srgbClr val="FFFF00"/>
                  </a:solidFill>
                  <a:prstDash val="solid"/>
                </a:ln>
                <a:solidFill>
                  <a:srgbClr val="003300"/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Quem não perdoa adoece</a:t>
            </a:r>
            <a:br>
              <a:rPr lang="pt-BR" sz="3200" b="1" dirty="0" smtClean="0">
                <a:ln w="19050">
                  <a:solidFill>
                    <a:srgbClr val="FFFF00"/>
                  </a:solidFill>
                  <a:prstDash val="solid"/>
                </a:ln>
                <a:solidFill>
                  <a:srgbClr val="003300"/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t-BR" sz="3200" b="1" dirty="0" smtClean="0">
                <a:ln w="19050">
                  <a:solidFill>
                    <a:srgbClr val="FFFF00"/>
                  </a:solidFill>
                  <a:prstDash val="solid"/>
                </a:ln>
                <a:solidFill>
                  <a:srgbClr val="003300"/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pt-BR" sz="3200" b="1" dirty="0" smtClean="0">
                <a:ln w="19050">
                  <a:solidFill>
                    <a:srgbClr val="FFFF00"/>
                  </a:solidFill>
                  <a:prstDash val="solid"/>
                </a:ln>
                <a:solidFill>
                  <a:srgbClr val="003300"/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t-BR" sz="3200" b="1" dirty="0" smtClean="0">
                <a:ln w="19050">
                  <a:solidFill>
                    <a:srgbClr val="FFFF00"/>
                  </a:solidFill>
                  <a:prstDash val="solid"/>
                </a:ln>
                <a:solidFill>
                  <a:srgbClr val="003300"/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física, </a:t>
            </a:r>
            <a:br>
              <a:rPr lang="pt-BR" sz="3200" b="1" dirty="0" smtClean="0">
                <a:ln w="19050">
                  <a:solidFill>
                    <a:srgbClr val="FFFF00"/>
                  </a:solidFill>
                  <a:prstDash val="solid"/>
                </a:ln>
                <a:solidFill>
                  <a:srgbClr val="003300"/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t-BR" sz="3200" b="1" dirty="0" smtClean="0">
                <a:ln w="19050">
                  <a:solidFill>
                    <a:srgbClr val="FFFF00"/>
                  </a:solidFill>
                  <a:prstDash val="solid"/>
                </a:ln>
                <a:solidFill>
                  <a:srgbClr val="003300"/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pt-BR" sz="3200" b="1" dirty="0" smtClean="0">
                <a:ln w="19050">
                  <a:solidFill>
                    <a:srgbClr val="FFFF00"/>
                  </a:solidFill>
                  <a:prstDash val="solid"/>
                </a:ln>
                <a:solidFill>
                  <a:srgbClr val="003300"/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t-BR" sz="3200" b="1" dirty="0" smtClean="0">
                <a:ln w="19050">
                  <a:solidFill>
                    <a:srgbClr val="FFFF00"/>
                  </a:solidFill>
                  <a:prstDash val="solid"/>
                </a:ln>
                <a:solidFill>
                  <a:srgbClr val="003300"/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emocional </a:t>
            </a:r>
            <a:br>
              <a:rPr lang="pt-BR" sz="3200" b="1" dirty="0" smtClean="0">
                <a:ln w="19050">
                  <a:solidFill>
                    <a:srgbClr val="FFFF00"/>
                  </a:solidFill>
                  <a:prstDash val="solid"/>
                </a:ln>
                <a:solidFill>
                  <a:srgbClr val="003300"/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t-BR" sz="3200" b="1" dirty="0">
                <a:ln w="19050">
                  <a:solidFill>
                    <a:srgbClr val="FFFF00"/>
                  </a:solidFill>
                  <a:prstDash val="solid"/>
                </a:ln>
                <a:solidFill>
                  <a:srgbClr val="003300"/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pt-BR" sz="3200" b="1" dirty="0">
                <a:ln w="19050">
                  <a:solidFill>
                    <a:srgbClr val="FFFF00"/>
                  </a:solidFill>
                  <a:prstDash val="solid"/>
                </a:ln>
                <a:solidFill>
                  <a:srgbClr val="003300"/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t-BR" sz="3200" b="1" dirty="0" smtClean="0">
                <a:ln w="19050">
                  <a:solidFill>
                    <a:srgbClr val="FFFF00"/>
                  </a:solidFill>
                  <a:prstDash val="solid"/>
                </a:ln>
                <a:solidFill>
                  <a:srgbClr val="003300"/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</a:t>
            </a:r>
            <a:br>
              <a:rPr lang="pt-BR" sz="3200" b="1" dirty="0" smtClean="0">
                <a:ln w="19050">
                  <a:solidFill>
                    <a:srgbClr val="FFFF00"/>
                  </a:solidFill>
                  <a:prstDash val="solid"/>
                </a:ln>
                <a:solidFill>
                  <a:srgbClr val="003300"/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t-BR" sz="3200" b="1" dirty="0" smtClean="0">
                <a:ln w="19050">
                  <a:solidFill>
                    <a:srgbClr val="FFFF00"/>
                  </a:solidFill>
                  <a:prstDash val="solid"/>
                </a:ln>
                <a:solidFill>
                  <a:srgbClr val="003300"/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br>
              <a:rPr lang="pt-BR" sz="3200" b="1" dirty="0" smtClean="0">
                <a:ln w="19050">
                  <a:solidFill>
                    <a:srgbClr val="FFFF00"/>
                  </a:solidFill>
                  <a:prstDash val="solid"/>
                </a:ln>
                <a:solidFill>
                  <a:srgbClr val="003300"/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t-BR" sz="3200" b="1" dirty="0" smtClean="0">
                <a:ln w="19050">
                  <a:solidFill>
                    <a:srgbClr val="FFFF00"/>
                  </a:solidFill>
                  <a:prstDash val="solid"/>
                </a:ln>
                <a:solidFill>
                  <a:srgbClr val="003300"/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espiritualmente.</a:t>
            </a:r>
            <a:br>
              <a:rPr lang="pt-BR" sz="3200" b="1" dirty="0" smtClean="0">
                <a:ln w="19050">
                  <a:solidFill>
                    <a:srgbClr val="FFFF00"/>
                  </a:solidFill>
                  <a:prstDash val="solid"/>
                </a:ln>
                <a:solidFill>
                  <a:srgbClr val="003300"/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pt-BR" sz="3200" b="1" dirty="0">
              <a:ln w="19050">
                <a:solidFill>
                  <a:srgbClr val="FFFF00"/>
                </a:solidFill>
                <a:prstDash val="solid"/>
              </a:ln>
              <a:solidFill>
                <a:srgbClr val="003300"/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Arial Black" panose="020B0A04020102020204" pitchFamily="34" charset="0"/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3198" y="6506240"/>
            <a:ext cx="1758802" cy="3517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55108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2837">
        <p:random/>
      </p:transition>
    </mc:Choice>
    <mc:Fallback xmlns="">
      <p:transition spd="slow" advTm="12837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3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5852795"/>
          </a:xfrm>
        </p:spPr>
        <p:txBody>
          <a:bodyPr>
            <a:normAutofit/>
          </a:bodyPr>
          <a:lstStyle/>
          <a:p>
            <a:pPr marL="342900" lvl="0" indent="-342900" algn="ctr">
              <a:lnSpc>
                <a:spcPct val="107000"/>
              </a:lnSpc>
              <a:spcAft>
                <a:spcPts val="800"/>
              </a:spcAft>
            </a:pPr>
            <a:r>
              <a:rPr lang="pt-BR" sz="3200" b="1" dirty="0" smtClean="0">
                <a:ln w="19050">
                  <a:solidFill>
                    <a:srgbClr val="FFFF00"/>
                  </a:solidFill>
                </a:ln>
                <a:solidFill>
                  <a:srgbClr val="003300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É por isso que a família precisa ser </a:t>
            </a:r>
            <a:br>
              <a:rPr lang="pt-BR" sz="3200" b="1" dirty="0" smtClean="0">
                <a:ln w="19050">
                  <a:solidFill>
                    <a:srgbClr val="FFFF00"/>
                  </a:solidFill>
                </a:ln>
                <a:solidFill>
                  <a:srgbClr val="003300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t-BR" sz="3200" b="1" dirty="0" smtClean="0">
                <a:ln w="19050">
                  <a:solidFill>
                    <a:srgbClr val="FFFF00"/>
                  </a:solidFill>
                </a:ln>
                <a:solidFill>
                  <a:srgbClr val="003300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lugar de vida </a:t>
            </a:r>
            <a:br>
              <a:rPr lang="pt-BR" sz="3200" b="1" dirty="0" smtClean="0">
                <a:ln w="19050">
                  <a:solidFill>
                    <a:srgbClr val="FFFF00"/>
                  </a:solidFill>
                </a:ln>
                <a:solidFill>
                  <a:srgbClr val="003300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t-BR" sz="3200" b="1" dirty="0" smtClean="0">
                <a:ln w="19050">
                  <a:solidFill>
                    <a:srgbClr val="FFFF00"/>
                  </a:solidFill>
                </a:ln>
                <a:solidFill>
                  <a:srgbClr val="003300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 não de morte; </a:t>
            </a:r>
            <a:r>
              <a:rPr lang="pt-BR" sz="3200" dirty="0" smtClean="0"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pt-BR" sz="3200" dirty="0" smtClean="0"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pt-BR" sz="3200" dirty="0">
              <a:latin typeface="Arial Black" panose="020B0A04020102020204" pitchFamily="34" charset="0"/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3198" y="6506240"/>
            <a:ext cx="1758802" cy="3517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21386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2606">
        <p:random/>
      </p:transition>
    </mc:Choice>
    <mc:Fallback xmlns="">
      <p:transition spd="slow" advTm="12606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3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6035675"/>
          </a:xfrm>
        </p:spPr>
        <p:txBody>
          <a:bodyPr>
            <a:normAutofit/>
          </a:bodyPr>
          <a:lstStyle/>
          <a:p>
            <a:pPr marL="342900" lvl="0" indent="-342900" algn="ctr">
              <a:lnSpc>
                <a:spcPct val="107000"/>
              </a:lnSpc>
              <a:spcAft>
                <a:spcPts val="800"/>
              </a:spcAft>
            </a:pPr>
            <a:r>
              <a:rPr lang="pt-BR" sz="3200" b="1" dirty="0" smtClean="0">
                <a:ln w="19050">
                  <a:solidFill>
                    <a:srgbClr val="FFFF00"/>
                  </a:solidFill>
                  <a:prstDash val="solid"/>
                </a:ln>
                <a:solidFill>
                  <a:srgbClr val="003300"/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território de cura e não de adoecimento; </a:t>
            </a:r>
            <a:br>
              <a:rPr lang="pt-BR" sz="3200" b="1" dirty="0" smtClean="0">
                <a:ln w="19050">
                  <a:solidFill>
                    <a:srgbClr val="FFFF00"/>
                  </a:solidFill>
                  <a:prstDash val="solid"/>
                </a:ln>
                <a:solidFill>
                  <a:srgbClr val="003300"/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t-BR" sz="3200" b="1" dirty="0">
                <a:ln w="19050">
                  <a:solidFill>
                    <a:srgbClr val="FFFF00"/>
                  </a:solidFill>
                  <a:prstDash val="solid"/>
                </a:ln>
                <a:solidFill>
                  <a:srgbClr val="003300"/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pt-BR" sz="3200" b="1" dirty="0">
                <a:ln w="19050">
                  <a:solidFill>
                    <a:srgbClr val="FFFF00"/>
                  </a:solidFill>
                  <a:prstDash val="solid"/>
                </a:ln>
                <a:solidFill>
                  <a:srgbClr val="003300"/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t-BR" sz="3200" b="1" dirty="0" smtClean="0">
                <a:ln w="19050">
                  <a:solidFill>
                    <a:srgbClr val="FFFF00"/>
                  </a:solidFill>
                  <a:prstDash val="solid"/>
                </a:ln>
                <a:solidFill>
                  <a:srgbClr val="003300"/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pt-BR" sz="3200" b="1" dirty="0" smtClean="0">
                <a:ln w="19050">
                  <a:solidFill>
                    <a:srgbClr val="FFFF00"/>
                  </a:solidFill>
                  <a:prstDash val="solid"/>
                </a:ln>
                <a:solidFill>
                  <a:srgbClr val="003300"/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t-BR" sz="3200" b="1" dirty="0">
                <a:ln w="19050">
                  <a:solidFill>
                    <a:srgbClr val="FFFF00"/>
                  </a:solidFill>
                  <a:prstDash val="solid"/>
                </a:ln>
                <a:solidFill>
                  <a:srgbClr val="003300"/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pt-BR" sz="3200" b="1" dirty="0">
                <a:ln w="19050">
                  <a:solidFill>
                    <a:srgbClr val="FFFF00"/>
                  </a:solidFill>
                  <a:prstDash val="solid"/>
                </a:ln>
                <a:solidFill>
                  <a:srgbClr val="003300"/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t-BR" sz="3200" b="1" dirty="0" smtClean="0">
                <a:ln w="19050">
                  <a:solidFill>
                    <a:srgbClr val="FFFF00"/>
                  </a:solidFill>
                  <a:prstDash val="solid"/>
                </a:ln>
                <a:solidFill>
                  <a:srgbClr val="003300"/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pt-BR" sz="3200" b="1" dirty="0" smtClean="0">
                <a:ln w="19050">
                  <a:solidFill>
                    <a:srgbClr val="FFFF00"/>
                  </a:solidFill>
                  <a:prstDash val="solid"/>
                </a:ln>
                <a:solidFill>
                  <a:srgbClr val="003300"/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t-BR" sz="3200" b="1" dirty="0">
                <a:ln w="19050">
                  <a:solidFill>
                    <a:srgbClr val="FFFF00"/>
                  </a:solidFill>
                  <a:prstDash val="solid"/>
                </a:ln>
                <a:solidFill>
                  <a:srgbClr val="003300"/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pt-BR" sz="3200" b="1" dirty="0">
                <a:ln w="19050">
                  <a:solidFill>
                    <a:srgbClr val="FFFF00"/>
                  </a:solidFill>
                  <a:prstDash val="solid"/>
                </a:ln>
                <a:solidFill>
                  <a:srgbClr val="003300"/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t-BR" sz="3200" b="1" dirty="0" smtClean="0">
                <a:ln w="19050">
                  <a:solidFill>
                    <a:srgbClr val="FFFF00"/>
                  </a:solidFill>
                  <a:prstDash val="solid"/>
                </a:ln>
                <a:solidFill>
                  <a:srgbClr val="003300"/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pt-BR" sz="3200" b="1" dirty="0" smtClean="0">
                <a:ln w="19050">
                  <a:solidFill>
                    <a:srgbClr val="FFFF00"/>
                  </a:solidFill>
                  <a:prstDash val="solid"/>
                </a:ln>
                <a:solidFill>
                  <a:srgbClr val="003300"/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t-BR" sz="3200" b="1" dirty="0" smtClean="0">
                <a:ln w="19050">
                  <a:solidFill>
                    <a:srgbClr val="FFFF00"/>
                  </a:solidFill>
                  <a:prstDash val="solid"/>
                </a:ln>
                <a:solidFill>
                  <a:srgbClr val="003300"/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pt-BR" sz="3200" b="1" dirty="0" smtClean="0">
                <a:ln w="19050">
                  <a:solidFill>
                    <a:srgbClr val="FFFF00"/>
                  </a:solidFill>
                  <a:prstDash val="solid"/>
                </a:ln>
                <a:solidFill>
                  <a:srgbClr val="003300"/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t-BR" sz="3200" b="1" dirty="0" smtClean="0">
                <a:ln w="19050">
                  <a:solidFill>
                    <a:srgbClr val="FFFF00"/>
                  </a:solidFill>
                  <a:prstDash val="solid"/>
                </a:ln>
                <a:solidFill>
                  <a:srgbClr val="003300"/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palco de perdão e não de culpa. </a:t>
            </a:r>
            <a:br>
              <a:rPr lang="pt-BR" sz="3200" b="1" dirty="0" smtClean="0">
                <a:ln w="19050">
                  <a:solidFill>
                    <a:srgbClr val="FFFF00"/>
                  </a:solidFill>
                  <a:prstDash val="solid"/>
                </a:ln>
                <a:solidFill>
                  <a:srgbClr val="003300"/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pt-BR" sz="3200" b="1" dirty="0">
              <a:ln w="19050">
                <a:solidFill>
                  <a:srgbClr val="FFFF00"/>
                </a:solidFill>
                <a:prstDash val="solid"/>
              </a:ln>
              <a:solidFill>
                <a:srgbClr val="003300"/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Arial Black" panose="020B0A04020102020204" pitchFamily="34" charset="0"/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3198" y="6506240"/>
            <a:ext cx="1758802" cy="3517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10249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8739">
        <p:random/>
      </p:transition>
    </mc:Choice>
    <mc:Fallback xmlns="">
      <p:transition spd="slow" advTm="18739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3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6035675"/>
          </a:xfrm>
        </p:spPr>
        <p:txBody>
          <a:bodyPr>
            <a:normAutofit/>
          </a:bodyPr>
          <a:lstStyle/>
          <a:p>
            <a:pPr marL="342900" lvl="0" indent="-342900" algn="ctr">
              <a:lnSpc>
                <a:spcPct val="107000"/>
              </a:lnSpc>
              <a:spcAft>
                <a:spcPts val="800"/>
              </a:spcAft>
            </a:pPr>
            <a:r>
              <a:rPr lang="pt-BR" sz="3200" b="1" dirty="0" smtClean="0">
                <a:ln w="12700">
                  <a:solidFill>
                    <a:srgbClr val="FFFF00"/>
                  </a:solidFill>
                  <a:prstDash val="solid"/>
                </a:ln>
                <a:solidFill>
                  <a:srgbClr val="003300"/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 perdão traz alegria </a:t>
            </a:r>
            <a:br>
              <a:rPr lang="pt-BR" sz="3200" b="1" dirty="0" smtClean="0">
                <a:ln w="12700">
                  <a:solidFill>
                    <a:srgbClr val="FFFF00"/>
                  </a:solidFill>
                  <a:prstDash val="solid"/>
                </a:ln>
                <a:solidFill>
                  <a:srgbClr val="003300"/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t-BR" sz="3200" b="1" dirty="0" smtClean="0">
                <a:ln w="12700">
                  <a:solidFill>
                    <a:srgbClr val="FFFF00"/>
                  </a:solidFill>
                  <a:prstDash val="solid"/>
                </a:ln>
                <a:solidFill>
                  <a:srgbClr val="003300"/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onde a mágoa produziu tristeza;</a:t>
            </a:r>
            <a:br>
              <a:rPr lang="pt-BR" sz="3200" b="1" dirty="0" smtClean="0">
                <a:ln w="12700">
                  <a:solidFill>
                    <a:srgbClr val="FFFF00"/>
                  </a:solidFill>
                  <a:prstDash val="solid"/>
                </a:ln>
                <a:solidFill>
                  <a:srgbClr val="003300"/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t-BR" sz="3200" b="1" dirty="0" smtClean="0">
                <a:ln w="12700">
                  <a:solidFill>
                    <a:srgbClr val="FFFF00"/>
                  </a:solidFill>
                  <a:prstDash val="solid"/>
                </a:ln>
                <a:solidFill>
                  <a:srgbClr val="003300"/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br>
              <a:rPr lang="pt-BR" sz="3200" b="1" dirty="0" smtClean="0">
                <a:ln w="12700">
                  <a:solidFill>
                    <a:srgbClr val="FFFF00"/>
                  </a:solidFill>
                  <a:prstDash val="solid"/>
                </a:ln>
                <a:solidFill>
                  <a:srgbClr val="003300"/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t-BR" sz="3200" b="1" dirty="0" smtClean="0">
                <a:ln w="12700">
                  <a:solidFill>
                    <a:srgbClr val="FFFF00"/>
                  </a:solidFill>
                  <a:prstDash val="solid"/>
                </a:ln>
                <a:solidFill>
                  <a:srgbClr val="003300"/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cura, </a:t>
            </a:r>
            <a:br>
              <a:rPr lang="pt-BR" sz="3200" b="1" dirty="0" smtClean="0">
                <a:ln w="12700">
                  <a:solidFill>
                    <a:srgbClr val="FFFF00"/>
                  </a:solidFill>
                  <a:prstDash val="solid"/>
                </a:ln>
                <a:solidFill>
                  <a:srgbClr val="003300"/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t-BR" sz="3200" b="1" dirty="0" smtClean="0">
                <a:ln w="12700">
                  <a:solidFill>
                    <a:srgbClr val="FFFF00"/>
                  </a:solidFill>
                  <a:prstDash val="solid"/>
                </a:ln>
                <a:solidFill>
                  <a:srgbClr val="003300"/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onde a mágoa causou doença." </a:t>
            </a:r>
            <a:br>
              <a:rPr lang="pt-BR" sz="3200" b="1" dirty="0" smtClean="0">
                <a:ln w="12700">
                  <a:solidFill>
                    <a:srgbClr val="FFFF00"/>
                  </a:solidFill>
                  <a:prstDash val="solid"/>
                </a:ln>
                <a:solidFill>
                  <a:srgbClr val="003300"/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pt-BR" sz="3200" b="1" dirty="0">
              <a:ln w="12700">
                <a:solidFill>
                  <a:srgbClr val="FFFF00"/>
                </a:solidFill>
                <a:prstDash val="solid"/>
              </a:ln>
              <a:solidFill>
                <a:srgbClr val="003300"/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Arial Black" panose="020B0A04020102020204" pitchFamily="34" charset="0"/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3198" y="6506240"/>
            <a:ext cx="1758802" cy="3517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99102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22937">
        <p:random/>
      </p:transition>
    </mc:Choice>
    <mc:Fallback xmlns="">
      <p:transition spd="slow" advTm="22937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3"/>
          <p:cNvSpPr>
            <a:spLocks noGrp="1"/>
          </p:cNvSpPr>
          <p:nvPr>
            <p:ph type="title"/>
          </p:nvPr>
        </p:nvSpPr>
        <p:spPr>
          <a:xfrm flipH="1">
            <a:off x="12191999" y="8157411"/>
            <a:ext cx="1090863" cy="445540"/>
          </a:xfrm>
        </p:spPr>
        <p:txBody>
          <a:bodyPr>
            <a:normAutofit fontScale="90000"/>
          </a:bodyPr>
          <a:lstStyle/>
          <a:p>
            <a:endParaRPr lang="pt-BR" sz="3200" b="1" dirty="0">
              <a:ln w="12700">
                <a:solidFill>
                  <a:srgbClr val="FFFF00"/>
                </a:solidFill>
                <a:prstDash val="solid"/>
              </a:ln>
              <a:solidFill>
                <a:srgbClr val="003300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Arial Black" panose="020B0A04020102020204" pitchFamily="34" charset="0"/>
            </a:endParaRPr>
          </a:p>
        </p:txBody>
      </p:sp>
      <p:sp>
        <p:nvSpPr>
          <p:cNvPr id="6" name="Retângulo 5"/>
          <p:cNvSpPr/>
          <p:nvPr/>
        </p:nvSpPr>
        <p:spPr>
          <a:xfrm>
            <a:off x="0" y="104655"/>
            <a:ext cx="1209215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3200" b="1" dirty="0">
                <a:ln w="19050">
                  <a:solidFill>
                    <a:srgbClr val="FFFF00"/>
                  </a:solidFill>
                  <a:prstDash val="solid"/>
                </a:ln>
                <a:solidFill>
                  <a:srgbClr val="003300"/>
                </a:solidFill>
                <a:effectLst>
                  <a:outerShdw blurRad="12700" dist="38100" dir="2700000" algn="tl" rotWithShape="0">
                    <a:srgbClr val="4472C4">
                      <a:lumMod val="60000"/>
                      <a:lumOff val="40000"/>
                    </a:srgbClr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pt-BR" sz="3200" b="1" dirty="0" smtClean="0">
                <a:ln w="19050">
                  <a:solidFill>
                    <a:srgbClr val="FFFF00"/>
                  </a:solidFill>
                  <a:prstDash val="solid"/>
                </a:ln>
                <a:solidFill>
                  <a:srgbClr val="003300"/>
                </a:solidFill>
                <a:effectLst>
                  <a:outerShdw blurRad="12700" dist="38100" dir="2700000" algn="tl" rotWithShape="0">
                    <a:srgbClr val="4472C4">
                      <a:lumMod val="60000"/>
                      <a:lumOff val="40000"/>
                    </a:srgbClr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Texto</a:t>
            </a:r>
            <a:r>
              <a:rPr lang="pt-BR" sz="3200" b="1" dirty="0">
                <a:ln w="19050">
                  <a:solidFill>
                    <a:srgbClr val="FFFF00"/>
                  </a:solidFill>
                  <a:prstDash val="solid"/>
                </a:ln>
                <a:solidFill>
                  <a:srgbClr val="003300"/>
                </a:solidFill>
                <a:effectLst>
                  <a:outerShdw blurRad="12700" dist="38100" dir="2700000" algn="tl" rotWithShape="0">
                    <a:srgbClr val="4472C4">
                      <a:lumMod val="60000"/>
                      <a:lumOff val="40000"/>
                    </a:srgbClr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: Papa Francisco</a:t>
            </a:r>
            <a:endParaRPr lang="pt-BR" dirty="0">
              <a:ln w="19050">
                <a:solidFill>
                  <a:srgbClr val="FFFF00"/>
                </a:solidFill>
                <a:prstDash val="solid"/>
              </a:ln>
              <a:solidFill>
                <a:srgbClr val="003300"/>
              </a:solidFill>
            </a:endParaRPr>
          </a:p>
        </p:txBody>
      </p:sp>
      <p:sp>
        <p:nvSpPr>
          <p:cNvPr id="7" name="Retângulo 6"/>
          <p:cNvSpPr/>
          <p:nvPr/>
        </p:nvSpPr>
        <p:spPr>
          <a:xfrm>
            <a:off x="0" y="689430"/>
            <a:ext cx="12191999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3200" b="1" dirty="0" smtClean="0">
                <a:ln w="12700">
                  <a:solidFill>
                    <a:srgbClr val="FFFF00"/>
                  </a:solidFill>
                  <a:prstDash val="solid"/>
                </a:ln>
                <a:solidFill>
                  <a:srgbClr val="003300"/>
                </a:solidFill>
                <a:effectLst>
                  <a:outerShdw blurRad="12700" dist="38100" dir="2700000" algn="tl" rotWithShape="0">
                    <a:srgbClr val="4472C4">
                      <a:lumMod val="60000"/>
                      <a:lumOff val="40000"/>
                    </a:srgbClr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pt-BR" sz="3200" b="1" dirty="0" smtClean="0">
                <a:ln w="19050">
                  <a:solidFill>
                    <a:srgbClr val="FFFF00"/>
                  </a:solidFill>
                  <a:prstDash val="solid"/>
                </a:ln>
                <a:solidFill>
                  <a:srgbClr val="003300"/>
                </a:solidFill>
                <a:effectLst>
                  <a:outerShdw blurRad="12700" dist="38100" dir="2700000" algn="tl" rotWithShape="0">
                    <a:srgbClr val="4472C4">
                      <a:lumMod val="60000"/>
                      <a:lumOff val="40000"/>
                    </a:srgbClr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Imagens: Rosas amarelas, internet</a:t>
            </a:r>
            <a:endParaRPr lang="pt-BR" dirty="0">
              <a:ln w="19050">
                <a:solidFill>
                  <a:srgbClr val="FFFF00"/>
                </a:solidFill>
                <a:prstDash val="solid"/>
              </a:ln>
              <a:solidFill>
                <a:srgbClr val="003300"/>
              </a:solidFill>
            </a:endParaRPr>
          </a:p>
        </p:txBody>
      </p:sp>
      <p:sp>
        <p:nvSpPr>
          <p:cNvPr id="8" name="Retângulo 7"/>
          <p:cNvSpPr/>
          <p:nvPr/>
        </p:nvSpPr>
        <p:spPr>
          <a:xfrm>
            <a:off x="156169" y="1274205"/>
            <a:ext cx="12035831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3200" b="1" dirty="0">
                <a:ln w="19050">
                  <a:solidFill>
                    <a:srgbClr val="FFFF00"/>
                  </a:solidFill>
                  <a:prstDash val="solid"/>
                </a:ln>
                <a:solidFill>
                  <a:srgbClr val="003300"/>
                </a:solidFill>
                <a:effectLst>
                  <a:outerShdw blurRad="12700" dist="38100" dir="2700000" algn="tl" rotWithShape="0">
                    <a:srgbClr val="4472C4">
                      <a:lumMod val="60000"/>
                      <a:lumOff val="40000"/>
                    </a:srgbClr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Música</a:t>
            </a:r>
            <a:r>
              <a:rPr lang="pt-BR" sz="3200" b="1" dirty="0" smtClean="0">
                <a:ln w="19050">
                  <a:solidFill>
                    <a:srgbClr val="FFFF00"/>
                  </a:solidFill>
                  <a:prstDash val="solid"/>
                </a:ln>
                <a:solidFill>
                  <a:srgbClr val="003300"/>
                </a:solidFill>
                <a:effectLst>
                  <a:outerShdw blurRad="12700" dist="38100" dir="2700000" algn="tl" rotWithShape="0">
                    <a:srgbClr val="4472C4">
                      <a:lumMod val="60000"/>
                      <a:lumOff val="40000"/>
                    </a:srgbClr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: </a:t>
            </a:r>
            <a:r>
              <a:rPr lang="pt-BR" sz="3200" b="1" dirty="0" err="1" smtClean="0">
                <a:ln w="19050">
                  <a:solidFill>
                    <a:srgbClr val="FFFF00"/>
                  </a:solidFill>
                  <a:prstDash val="solid"/>
                </a:ln>
                <a:solidFill>
                  <a:srgbClr val="003300"/>
                </a:solidFill>
                <a:effectLst>
                  <a:outerShdw blurRad="12700" dist="38100" dir="2700000" algn="tl" rotWithShape="0">
                    <a:srgbClr val="4472C4">
                      <a:lumMod val="60000"/>
                      <a:lumOff val="40000"/>
                    </a:srgbClr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Yanni</a:t>
            </a:r>
            <a:r>
              <a:rPr lang="pt-BR" sz="3200" b="1" dirty="0" smtClean="0">
                <a:ln w="19050">
                  <a:solidFill>
                    <a:srgbClr val="FFFF00"/>
                  </a:solidFill>
                  <a:prstDash val="solid"/>
                </a:ln>
                <a:solidFill>
                  <a:srgbClr val="003300"/>
                </a:solidFill>
                <a:effectLst>
                  <a:outerShdw blurRad="12700" dist="38100" dir="2700000" algn="tl" rotWithShape="0">
                    <a:srgbClr val="4472C4">
                      <a:lumMod val="60000"/>
                      <a:lumOff val="40000"/>
                    </a:srgbClr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– </a:t>
            </a:r>
            <a:r>
              <a:rPr lang="pt-BR" sz="3200" b="1" dirty="0" err="1" smtClean="0">
                <a:ln w="19050">
                  <a:solidFill>
                    <a:srgbClr val="FFFF00"/>
                  </a:solidFill>
                  <a:prstDash val="solid"/>
                </a:ln>
                <a:solidFill>
                  <a:srgbClr val="003300"/>
                </a:solidFill>
                <a:effectLst>
                  <a:outerShdw blurRad="12700" dist="38100" dir="2700000" algn="tl" rotWithShape="0">
                    <a:srgbClr val="4472C4">
                      <a:lumMod val="60000"/>
                      <a:lumOff val="40000"/>
                    </a:srgbClr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One</a:t>
            </a:r>
            <a:r>
              <a:rPr lang="pt-BR" sz="3200" b="1" dirty="0" smtClean="0">
                <a:ln w="19050">
                  <a:solidFill>
                    <a:srgbClr val="FFFF00"/>
                  </a:solidFill>
                  <a:prstDash val="solid"/>
                </a:ln>
                <a:solidFill>
                  <a:srgbClr val="003300"/>
                </a:solidFill>
                <a:effectLst>
                  <a:outerShdw blurRad="12700" dist="38100" dir="2700000" algn="tl" rotWithShape="0">
                    <a:srgbClr val="4472C4">
                      <a:lumMod val="60000"/>
                      <a:lumOff val="40000"/>
                    </a:srgbClr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pt-BR" sz="3200" b="1" dirty="0" err="1" smtClean="0">
                <a:ln w="19050">
                  <a:solidFill>
                    <a:srgbClr val="FFFF00"/>
                  </a:solidFill>
                  <a:prstDash val="solid"/>
                </a:ln>
                <a:solidFill>
                  <a:srgbClr val="003300"/>
                </a:solidFill>
                <a:effectLst>
                  <a:outerShdw blurRad="12700" dist="38100" dir="2700000" algn="tl" rotWithShape="0">
                    <a:srgbClr val="4472C4">
                      <a:lumMod val="60000"/>
                      <a:lumOff val="40000"/>
                    </a:srgbClr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man’s</a:t>
            </a:r>
            <a:r>
              <a:rPr lang="pt-BR" sz="3200" b="1" smtClean="0">
                <a:ln w="19050">
                  <a:solidFill>
                    <a:srgbClr val="FFFF00"/>
                  </a:solidFill>
                  <a:prstDash val="solid"/>
                </a:ln>
                <a:solidFill>
                  <a:srgbClr val="003300"/>
                </a:solidFill>
                <a:effectLst>
                  <a:outerShdw blurRad="12700" dist="38100" dir="2700000" algn="tl" rotWithShape="0">
                    <a:srgbClr val="4472C4">
                      <a:lumMod val="60000"/>
                      <a:lumOff val="40000"/>
                    </a:srgbClr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Dream.wav</a:t>
            </a:r>
            <a:endParaRPr lang="pt-BR" dirty="0">
              <a:ln w="19050">
                <a:solidFill>
                  <a:srgbClr val="FFFF00"/>
                </a:solidFill>
                <a:prstDash val="solid"/>
              </a:ln>
            </a:endParaRPr>
          </a:p>
        </p:txBody>
      </p:sp>
      <p:sp>
        <p:nvSpPr>
          <p:cNvPr id="9" name="Retângulo 8"/>
          <p:cNvSpPr/>
          <p:nvPr/>
        </p:nvSpPr>
        <p:spPr>
          <a:xfrm>
            <a:off x="120315" y="1858980"/>
            <a:ext cx="11951367" cy="8617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3200" b="1" dirty="0">
                <a:ln w="19050">
                  <a:solidFill>
                    <a:srgbClr val="FFFF00"/>
                  </a:solidFill>
                  <a:prstDash val="solid"/>
                </a:ln>
                <a:solidFill>
                  <a:srgbClr val="003300"/>
                </a:solidFill>
                <a:effectLst>
                  <a:outerShdw blurRad="12700" dist="38100" dir="2700000" algn="tl" rotWithShape="0">
                    <a:srgbClr val="4472C4">
                      <a:lumMod val="60000"/>
                      <a:lumOff val="40000"/>
                    </a:srgbClr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Formatação:reinaldogp2000@yahoo.com.br</a:t>
            </a:r>
            <a:br>
              <a:rPr lang="pt-BR" sz="3200" b="1" dirty="0">
                <a:ln w="19050">
                  <a:solidFill>
                    <a:srgbClr val="FFFF00"/>
                  </a:solidFill>
                  <a:prstDash val="solid"/>
                </a:ln>
                <a:solidFill>
                  <a:srgbClr val="003300"/>
                </a:solidFill>
                <a:effectLst>
                  <a:outerShdw blurRad="12700" dist="38100" dir="2700000" algn="tl" rotWithShape="0">
                    <a:srgbClr val="4472C4">
                      <a:lumMod val="60000"/>
                      <a:lumOff val="40000"/>
                    </a:srgbClr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pt-BR" dirty="0">
              <a:ln w="19050">
                <a:solidFill>
                  <a:srgbClr val="FFFF00"/>
                </a:solidFill>
                <a:prstDash val="solid"/>
              </a:ln>
            </a:endParaRPr>
          </a:p>
        </p:txBody>
      </p:sp>
      <p:sp>
        <p:nvSpPr>
          <p:cNvPr id="10" name="Retângulo 9"/>
          <p:cNvSpPr/>
          <p:nvPr/>
        </p:nvSpPr>
        <p:spPr>
          <a:xfrm>
            <a:off x="120315" y="2470352"/>
            <a:ext cx="9023685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3200" b="1" dirty="0">
                <a:ln w="19050">
                  <a:solidFill>
                    <a:srgbClr val="FFFF00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Campinas, </a:t>
            </a:r>
            <a:r>
              <a:rPr lang="pt-BR" sz="3200" b="1" dirty="0" smtClean="0">
                <a:ln w="19050">
                  <a:solidFill>
                    <a:srgbClr val="FFFF00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10 </a:t>
            </a:r>
            <a:r>
              <a:rPr lang="pt-BR" sz="3200" b="1" dirty="0">
                <a:ln w="19050">
                  <a:solidFill>
                    <a:srgbClr val="FFFF00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de agosto de 2015</a:t>
            </a:r>
            <a:endParaRPr lang="pt-BR" b="1" dirty="0">
              <a:ln w="19050">
                <a:solidFill>
                  <a:srgbClr val="FFFF00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  <p:sp>
        <p:nvSpPr>
          <p:cNvPr id="11" name="CaixaDeTexto 10"/>
          <p:cNvSpPr txBox="1"/>
          <p:nvPr/>
        </p:nvSpPr>
        <p:spPr>
          <a:xfrm>
            <a:off x="156169" y="5921465"/>
            <a:ext cx="648502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 smtClean="0">
                <a:ln w="19050">
                  <a:solidFill>
                    <a:srgbClr val="FFFF00"/>
                  </a:solidFill>
                </a:ln>
                <a:solidFill>
                  <a:srgbClr val="003300"/>
                </a:solidFill>
                <a:latin typeface="Arial Black" panose="020B0A04020102020204" pitchFamily="34" charset="0"/>
              </a:rPr>
              <a:t>www.sergrasan.com</a:t>
            </a:r>
            <a:endParaRPr lang="pt-BR" sz="3200" b="1" dirty="0">
              <a:ln w="19050">
                <a:solidFill>
                  <a:srgbClr val="FFFF00"/>
                </a:solidFill>
              </a:ln>
              <a:solidFill>
                <a:srgbClr val="003300"/>
              </a:solidFill>
              <a:latin typeface="Arial Black" panose="020B0A04020102020204" pitchFamily="34" charset="0"/>
            </a:endParaRPr>
          </a:p>
        </p:txBody>
      </p:sp>
      <p:sp>
        <p:nvSpPr>
          <p:cNvPr id="12" name="CaixaDeTexto 11"/>
          <p:cNvSpPr txBox="1"/>
          <p:nvPr/>
        </p:nvSpPr>
        <p:spPr>
          <a:xfrm>
            <a:off x="8037094" y="5921465"/>
            <a:ext cx="56067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 err="1" smtClean="0">
                <a:ln w="19050">
                  <a:solidFill>
                    <a:srgbClr val="FFFF00"/>
                  </a:solidFill>
                  <a:prstDash val="solid"/>
                </a:ln>
                <a:solidFill>
                  <a:srgbClr val="003300"/>
                </a:solidFill>
                <a:latin typeface="Arial Black" panose="020B0A04020102020204" pitchFamily="34" charset="0"/>
              </a:rPr>
              <a:t>Reinaldoslides</a:t>
            </a:r>
            <a:endParaRPr lang="pt-BR" sz="3200" b="1" dirty="0">
              <a:ln w="19050">
                <a:solidFill>
                  <a:srgbClr val="FFFF00"/>
                </a:solidFill>
                <a:prstDash val="solid"/>
              </a:ln>
              <a:solidFill>
                <a:srgbClr val="003300"/>
              </a:solidFill>
              <a:latin typeface="Arial Black" panose="020B0A04020102020204" pitchFamily="34" charset="0"/>
            </a:endParaRPr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00950" y="3434182"/>
            <a:ext cx="4002204" cy="215291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1245550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28000">
        <p:random/>
      </p:transition>
    </mc:Choice>
    <mc:Fallback xmlns="">
      <p:transition spd="slow" advTm="28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8000"/>
                            </p:stCondLst>
                            <p:childTnLst>
                              <p:par>
                                <p:cTn id="2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0000"/>
                            </p:stCondLst>
                            <p:childTnLst>
                              <p:par>
                                <p:cTn id="30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5200"/>
                            </p:stCondLst>
                            <p:childTnLst>
                              <p:par>
                                <p:cTn id="38" presetID="53" presetClass="entr" presetSubtype="528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9800"/>
                            </p:stCondLst>
                            <p:childTnLst>
                              <p:par>
                                <p:cTn id="46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9" grpId="0"/>
      <p:bldP spid="10" grpId="0"/>
      <p:bldP spid="11" grpId="0"/>
      <p:bldP spid="12" grpId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5"/>
</p:tagLst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Escritório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242</TotalTime>
  <Words>158</Words>
  <Application>Microsoft Office PowerPoint</Application>
  <PresentationFormat>Widescreen</PresentationFormat>
  <Paragraphs>27</Paragraphs>
  <Slides>17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17</vt:i4>
      </vt:variant>
    </vt:vector>
  </HeadingPairs>
  <TitlesOfParts>
    <vt:vector size="23" baseType="lpstr">
      <vt:lpstr>Arial</vt:lpstr>
      <vt:lpstr>Arial Black</vt:lpstr>
      <vt:lpstr>Calibri</vt:lpstr>
      <vt:lpstr>Calibri Light</vt:lpstr>
      <vt:lpstr>Times New Roman</vt:lpstr>
      <vt:lpstr>Tema do Office</vt:lpstr>
      <vt:lpstr>FAMÍLIA,  LUGAR DE PERDÃO...</vt:lpstr>
      <vt:lpstr>Não existe família perfeita.  </vt:lpstr>
      <vt:lpstr>Apresentação do PowerPoint</vt:lpstr>
      <vt:lpstr>Temos queixas uns dos outros.         Decepcionamos uns aos outros. </vt:lpstr>
      <vt:lpstr>Por isso, não há casamento saudável         nem família saudável sem o exercício do perdão. </vt:lpstr>
      <vt:lpstr>O perdão é vital para nossa saúde emocional e sobrevivência espiritual</vt:lpstr>
      <vt:lpstr>Sem perdão a família se torna uma arena de conflitos          e um reduto de mágoas.  </vt:lpstr>
      <vt:lpstr>Sem perdão a família adoece.  </vt:lpstr>
      <vt:lpstr>O perdão é a assepsia da alma,    a faxina da mente    e    a alforria do coração. </vt:lpstr>
      <vt:lpstr>Quem não perdoa não tem paz na alma        nem comunhão com Deus. </vt:lpstr>
      <vt:lpstr>A mágoa é um veneno que intoxica e mata.  </vt:lpstr>
      <vt:lpstr>Guardar mágoa no coração é um   gesto auto destrutivo.   É autofagia.  </vt:lpstr>
      <vt:lpstr>  Quem não perdoa adoece  física,   emocional   e   espiritualmente. </vt:lpstr>
      <vt:lpstr>É por isso que a família precisa ser  lugar de vida  e não de morte;  </vt:lpstr>
      <vt:lpstr>território de cura e não de adoecimento;         palco de perdão e não de culpa.  </vt:lpstr>
      <vt:lpstr>O perdão traz alegria  onde a mágoa produziu tristeza;   cura,  onde a mágoa causou doença."  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FAMÍLIA, LUGAR DE PERDÃO...</dc:title>
  <dc:creator>REINALDO GONÇALVES PEREIRA</dc:creator>
  <cp:lastModifiedBy>REINALDO GONÇALVES PEREIRA</cp:lastModifiedBy>
  <cp:revision>23</cp:revision>
  <dcterms:created xsi:type="dcterms:W3CDTF">2015-08-10T02:03:33Z</dcterms:created>
  <dcterms:modified xsi:type="dcterms:W3CDTF">2015-08-11T23:49:13Z</dcterms:modified>
</cp:coreProperties>
</file>