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</p:sldIdLst>
  <p:sldSz cx="5718175" cy="57181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6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863" y="935822"/>
            <a:ext cx="4860449" cy="1990772"/>
          </a:xfrm>
        </p:spPr>
        <p:txBody>
          <a:bodyPr anchor="b"/>
          <a:lstStyle>
            <a:lvl1pPr algn="ctr">
              <a:defRPr sz="3752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772" y="3003366"/>
            <a:ext cx="4288631" cy="1380568"/>
          </a:xfrm>
        </p:spPr>
        <p:txBody>
          <a:bodyPr/>
          <a:lstStyle>
            <a:lvl1pPr marL="0" indent="0" algn="ctr">
              <a:buNone/>
              <a:defRPr sz="1501"/>
            </a:lvl1pPr>
            <a:lvl2pPr marL="285887" indent="0" algn="ctr">
              <a:buNone/>
              <a:defRPr sz="1251"/>
            </a:lvl2pPr>
            <a:lvl3pPr marL="571774" indent="0" algn="ctr">
              <a:buNone/>
              <a:defRPr sz="1126"/>
            </a:lvl3pPr>
            <a:lvl4pPr marL="857661" indent="0" algn="ctr">
              <a:buNone/>
              <a:defRPr sz="1000"/>
            </a:lvl4pPr>
            <a:lvl5pPr marL="1143549" indent="0" algn="ctr">
              <a:buNone/>
              <a:defRPr sz="1000"/>
            </a:lvl5pPr>
            <a:lvl6pPr marL="1429436" indent="0" algn="ctr">
              <a:buNone/>
              <a:defRPr sz="1000"/>
            </a:lvl6pPr>
            <a:lvl7pPr marL="1715323" indent="0" algn="ctr">
              <a:buNone/>
              <a:defRPr sz="1000"/>
            </a:lvl7pPr>
            <a:lvl8pPr marL="2001210" indent="0" algn="ctr">
              <a:buNone/>
              <a:defRPr sz="1000"/>
            </a:lvl8pPr>
            <a:lvl9pPr marL="2287097" indent="0" algn="ctr">
              <a:buNone/>
              <a:defRPr sz="1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198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764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147" y="1425574"/>
            <a:ext cx="4931926" cy="2378602"/>
          </a:xfrm>
        </p:spPr>
        <p:txBody>
          <a:bodyPr anchor="b"/>
          <a:lstStyle>
            <a:lvl1pPr>
              <a:defRPr sz="3752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147" y="3826679"/>
            <a:ext cx="4931926" cy="1250850"/>
          </a:xfrm>
        </p:spPr>
        <p:txBody>
          <a:bodyPr/>
          <a:lstStyle>
            <a:lvl1pPr marL="0" indent="0">
              <a:buNone/>
              <a:defRPr sz="1501">
                <a:solidFill>
                  <a:schemeClr val="tx1"/>
                </a:solidFill>
              </a:defRPr>
            </a:lvl1pPr>
            <a:lvl2pPr marL="285887" indent="0">
              <a:buNone/>
              <a:defRPr sz="1251">
                <a:solidFill>
                  <a:schemeClr val="tx1">
                    <a:tint val="75000"/>
                  </a:schemeClr>
                </a:solidFill>
              </a:defRPr>
            </a:lvl2pPr>
            <a:lvl3pPr marL="571774" indent="0">
              <a:buNone/>
              <a:defRPr sz="1126">
                <a:solidFill>
                  <a:schemeClr val="tx1">
                    <a:tint val="75000"/>
                  </a:schemeClr>
                </a:solidFill>
              </a:defRPr>
            </a:lvl3pPr>
            <a:lvl4pPr marL="857661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 marL="1143549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  <a:lvl6pPr marL="1429436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6pPr>
            <a:lvl7pPr marL="1715323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7pPr>
            <a:lvl8pPr marL="200121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8pPr>
            <a:lvl9pPr marL="2287097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8948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3125" y="1522199"/>
            <a:ext cx="2430224" cy="362813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894826" y="1522199"/>
            <a:ext cx="2430224" cy="362813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9795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869" y="304441"/>
            <a:ext cx="4931926" cy="11052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3870" y="1401747"/>
            <a:ext cx="2419056" cy="686975"/>
          </a:xfrm>
        </p:spPr>
        <p:txBody>
          <a:bodyPr anchor="b"/>
          <a:lstStyle>
            <a:lvl1pPr marL="0" indent="0">
              <a:buNone/>
              <a:defRPr sz="1501" b="1"/>
            </a:lvl1pPr>
            <a:lvl2pPr marL="285887" indent="0">
              <a:buNone/>
              <a:defRPr sz="1251" b="1"/>
            </a:lvl2pPr>
            <a:lvl3pPr marL="571774" indent="0">
              <a:buNone/>
              <a:defRPr sz="1126" b="1"/>
            </a:lvl3pPr>
            <a:lvl4pPr marL="857661" indent="0">
              <a:buNone/>
              <a:defRPr sz="1000" b="1"/>
            </a:lvl4pPr>
            <a:lvl5pPr marL="1143549" indent="0">
              <a:buNone/>
              <a:defRPr sz="1000" b="1"/>
            </a:lvl5pPr>
            <a:lvl6pPr marL="1429436" indent="0">
              <a:buNone/>
              <a:defRPr sz="1000" b="1"/>
            </a:lvl6pPr>
            <a:lvl7pPr marL="1715323" indent="0">
              <a:buNone/>
              <a:defRPr sz="1000" b="1"/>
            </a:lvl7pPr>
            <a:lvl8pPr marL="2001210" indent="0">
              <a:buNone/>
              <a:defRPr sz="1000" b="1"/>
            </a:lvl8pPr>
            <a:lvl9pPr marL="2287097" indent="0">
              <a:buNone/>
              <a:defRPr sz="10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870" y="2088722"/>
            <a:ext cx="2419056" cy="307219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94826" y="1401747"/>
            <a:ext cx="2430969" cy="686975"/>
          </a:xfrm>
        </p:spPr>
        <p:txBody>
          <a:bodyPr anchor="b"/>
          <a:lstStyle>
            <a:lvl1pPr marL="0" indent="0">
              <a:buNone/>
              <a:defRPr sz="1501" b="1"/>
            </a:lvl1pPr>
            <a:lvl2pPr marL="285887" indent="0">
              <a:buNone/>
              <a:defRPr sz="1251" b="1"/>
            </a:lvl2pPr>
            <a:lvl3pPr marL="571774" indent="0">
              <a:buNone/>
              <a:defRPr sz="1126" b="1"/>
            </a:lvl3pPr>
            <a:lvl4pPr marL="857661" indent="0">
              <a:buNone/>
              <a:defRPr sz="1000" b="1"/>
            </a:lvl4pPr>
            <a:lvl5pPr marL="1143549" indent="0">
              <a:buNone/>
              <a:defRPr sz="1000" b="1"/>
            </a:lvl5pPr>
            <a:lvl6pPr marL="1429436" indent="0">
              <a:buNone/>
              <a:defRPr sz="1000" b="1"/>
            </a:lvl6pPr>
            <a:lvl7pPr marL="1715323" indent="0">
              <a:buNone/>
              <a:defRPr sz="1000" b="1"/>
            </a:lvl7pPr>
            <a:lvl8pPr marL="2001210" indent="0">
              <a:buNone/>
              <a:defRPr sz="1000" b="1"/>
            </a:lvl8pPr>
            <a:lvl9pPr marL="2287097" indent="0">
              <a:buNone/>
              <a:defRPr sz="10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894826" y="2088722"/>
            <a:ext cx="2430969" cy="307219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77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523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889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869" y="381212"/>
            <a:ext cx="1844260" cy="1334241"/>
          </a:xfrm>
        </p:spPr>
        <p:txBody>
          <a:bodyPr anchor="b"/>
          <a:lstStyle>
            <a:lvl1pPr>
              <a:defRPr sz="200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0969" y="823313"/>
            <a:ext cx="2894826" cy="4063610"/>
          </a:xfrm>
        </p:spPr>
        <p:txBody>
          <a:bodyPr/>
          <a:lstStyle>
            <a:lvl1pPr>
              <a:defRPr sz="2001"/>
            </a:lvl1pPr>
            <a:lvl2pPr>
              <a:defRPr sz="1751"/>
            </a:lvl2pPr>
            <a:lvl3pPr>
              <a:defRPr sz="1501"/>
            </a:lvl3pPr>
            <a:lvl4pPr>
              <a:defRPr sz="1251"/>
            </a:lvl4pPr>
            <a:lvl5pPr>
              <a:defRPr sz="1251"/>
            </a:lvl5pPr>
            <a:lvl6pPr>
              <a:defRPr sz="1251"/>
            </a:lvl6pPr>
            <a:lvl7pPr>
              <a:defRPr sz="1251"/>
            </a:lvl7pPr>
            <a:lvl8pPr>
              <a:defRPr sz="1251"/>
            </a:lvl8pPr>
            <a:lvl9pPr>
              <a:defRPr sz="1251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3869" y="1715452"/>
            <a:ext cx="1844260" cy="3178088"/>
          </a:xfrm>
        </p:spPr>
        <p:txBody>
          <a:bodyPr/>
          <a:lstStyle>
            <a:lvl1pPr marL="0" indent="0">
              <a:buNone/>
              <a:defRPr sz="1000"/>
            </a:lvl1pPr>
            <a:lvl2pPr marL="285887" indent="0">
              <a:buNone/>
              <a:defRPr sz="875"/>
            </a:lvl2pPr>
            <a:lvl3pPr marL="571774" indent="0">
              <a:buNone/>
              <a:defRPr sz="750"/>
            </a:lvl3pPr>
            <a:lvl4pPr marL="857661" indent="0">
              <a:buNone/>
              <a:defRPr sz="625"/>
            </a:lvl4pPr>
            <a:lvl5pPr marL="1143549" indent="0">
              <a:buNone/>
              <a:defRPr sz="625"/>
            </a:lvl5pPr>
            <a:lvl6pPr marL="1429436" indent="0">
              <a:buNone/>
              <a:defRPr sz="625"/>
            </a:lvl6pPr>
            <a:lvl7pPr marL="1715323" indent="0">
              <a:buNone/>
              <a:defRPr sz="625"/>
            </a:lvl7pPr>
            <a:lvl8pPr marL="2001210" indent="0">
              <a:buNone/>
              <a:defRPr sz="625"/>
            </a:lvl8pPr>
            <a:lvl9pPr marL="2287097" indent="0">
              <a:buNone/>
              <a:defRPr sz="62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036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869" y="381212"/>
            <a:ext cx="1844260" cy="1334241"/>
          </a:xfrm>
        </p:spPr>
        <p:txBody>
          <a:bodyPr anchor="b"/>
          <a:lstStyle>
            <a:lvl1pPr>
              <a:defRPr sz="200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430969" y="823313"/>
            <a:ext cx="2894826" cy="4063610"/>
          </a:xfrm>
        </p:spPr>
        <p:txBody>
          <a:bodyPr anchor="t"/>
          <a:lstStyle>
            <a:lvl1pPr marL="0" indent="0">
              <a:buNone/>
              <a:defRPr sz="2001"/>
            </a:lvl1pPr>
            <a:lvl2pPr marL="285887" indent="0">
              <a:buNone/>
              <a:defRPr sz="1751"/>
            </a:lvl2pPr>
            <a:lvl3pPr marL="571774" indent="0">
              <a:buNone/>
              <a:defRPr sz="1501"/>
            </a:lvl3pPr>
            <a:lvl4pPr marL="857661" indent="0">
              <a:buNone/>
              <a:defRPr sz="1251"/>
            </a:lvl4pPr>
            <a:lvl5pPr marL="1143549" indent="0">
              <a:buNone/>
              <a:defRPr sz="1251"/>
            </a:lvl5pPr>
            <a:lvl6pPr marL="1429436" indent="0">
              <a:buNone/>
              <a:defRPr sz="1251"/>
            </a:lvl6pPr>
            <a:lvl7pPr marL="1715323" indent="0">
              <a:buNone/>
              <a:defRPr sz="1251"/>
            </a:lvl7pPr>
            <a:lvl8pPr marL="2001210" indent="0">
              <a:buNone/>
              <a:defRPr sz="1251"/>
            </a:lvl8pPr>
            <a:lvl9pPr marL="2287097" indent="0">
              <a:buNone/>
              <a:defRPr sz="1251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3869" y="1715452"/>
            <a:ext cx="1844260" cy="3178088"/>
          </a:xfrm>
        </p:spPr>
        <p:txBody>
          <a:bodyPr/>
          <a:lstStyle>
            <a:lvl1pPr marL="0" indent="0">
              <a:buNone/>
              <a:defRPr sz="1000"/>
            </a:lvl1pPr>
            <a:lvl2pPr marL="285887" indent="0">
              <a:buNone/>
              <a:defRPr sz="875"/>
            </a:lvl2pPr>
            <a:lvl3pPr marL="571774" indent="0">
              <a:buNone/>
              <a:defRPr sz="750"/>
            </a:lvl3pPr>
            <a:lvl4pPr marL="857661" indent="0">
              <a:buNone/>
              <a:defRPr sz="625"/>
            </a:lvl4pPr>
            <a:lvl5pPr marL="1143549" indent="0">
              <a:buNone/>
              <a:defRPr sz="625"/>
            </a:lvl5pPr>
            <a:lvl6pPr marL="1429436" indent="0">
              <a:buNone/>
              <a:defRPr sz="625"/>
            </a:lvl6pPr>
            <a:lvl7pPr marL="1715323" indent="0">
              <a:buNone/>
              <a:defRPr sz="625"/>
            </a:lvl7pPr>
            <a:lvl8pPr marL="2001210" indent="0">
              <a:buNone/>
              <a:defRPr sz="625"/>
            </a:lvl8pPr>
            <a:lvl9pPr marL="2287097" indent="0">
              <a:buNone/>
              <a:defRPr sz="62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72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7088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092070" y="304440"/>
            <a:ext cx="1232981" cy="484588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3125" y="304440"/>
            <a:ext cx="3627467" cy="484588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614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93125" y="304441"/>
            <a:ext cx="4931926" cy="1105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3125" y="1522199"/>
            <a:ext cx="4931926" cy="36281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3125" y="5299902"/>
            <a:ext cx="1286589" cy="3044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7FF50-28A9-4AB7-A1BD-F032F34EC9CD}" type="datetimeFigureOut">
              <a:rPr lang="pt-BR" smtClean="0"/>
              <a:t>28/06/2020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94146" y="5299902"/>
            <a:ext cx="1929884" cy="3044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461" y="5299902"/>
            <a:ext cx="1286589" cy="3044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8D792-8D25-4C14-998C-7D72272FA48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248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xStyles>
    <p:titleStyle>
      <a:lvl1pPr algn="l" defTabSz="571774" rtl="0" eaLnBrk="1" latinLnBrk="0" hangingPunct="1">
        <a:lnSpc>
          <a:spcPct val="90000"/>
        </a:lnSpc>
        <a:spcBef>
          <a:spcPct val="0"/>
        </a:spcBef>
        <a:buNone/>
        <a:defRPr sz="27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2944" indent="-142944" algn="l" defTabSz="571774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1751" kern="1200">
          <a:solidFill>
            <a:schemeClr val="tx1"/>
          </a:solidFill>
          <a:latin typeface="+mn-lt"/>
          <a:ea typeface="+mn-ea"/>
          <a:cs typeface="+mn-cs"/>
        </a:defRPr>
      </a:lvl1pPr>
      <a:lvl2pPr marL="428831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501" kern="1200">
          <a:solidFill>
            <a:schemeClr val="tx1"/>
          </a:solidFill>
          <a:latin typeface="+mn-lt"/>
          <a:ea typeface="+mn-ea"/>
          <a:cs typeface="+mn-cs"/>
        </a:defRPr>
      </a:lvl2pPr>
      <a:lvl3pPr marL="714718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251" kern="1200">
          <a:solidFill>
            <a:schemeClr val="tx1"/>
          </a:solidFill>
          <a:latin typeface="+mn-lt"/>
          <a:ea typeface="+mn-ea"/>
          <a:cs typeface="+mn-cs"/>
        </a:defRPr>
      </a:lvl3pPr>
      <a:lvl4pPr marL="1000605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4pPr>
      <a:lvl5pPr marL="1286492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5pPr>
      <a:lvl6pPr marL="1572379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6pPr>
      <a:lvl7pPr marL="1858267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7pPr>
      <a:lvl8pPr marL="2144154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8pPr>
      <a:lvl9pPr marL="2430041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1pPr>
      <a:lvl2pPr marL="285887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2pPr>
      <a:lvl3pPr marL="571774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3pPr>
      <a:lvl4pPr marL="857661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4pPr>
      <a:lvl5pPr marL="1143549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5pPr>
      <a:lvl6pPr marL="1429436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6pPr>
      <a:lvl7pPr marL="1715323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7pPr>
      <a:lvl8pPr marL="2001210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8pPr>
      <a:lvl9pPr marL="2287097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19815002">
            <a:off x="391885" y="2000319"/>
            <a:ext cx="49732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Sorrir faz bem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4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2828" y="51085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941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69"/>
    </mc:Choice>
    <mc:Fallback>
      <p:transition spd="slow" advTm="84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1812648"/>
            <a:ext cx="571817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Sorrir faz bem. </a:t>
            </a:r>
            <a:endParaRPr lang="pt-PT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PT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Descontrai </a:t>
            </a: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corpo e o psiquismo.</a:t>
            </a:r>
            <a:b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496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0"/>
    </mc:Choice>
    <mc:Fallback>
      <p:transition spd="slow" advTm="10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539707"/>
            <a:ext cx="57181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sorriso é saudável. </a:t>
            </a:r>
            <a:endParaRPr lang="pt-PT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PT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próprio de quem está contente com a vida,feliz por haver nascido.</a:t>
            </a: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286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04"/>
    </mc:Choice>
    <mc:Fallback>
      <p:transition spd="slow" advTm="13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2637" y="2028092"/>
            <a:ext cx="5615537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anda seu semblante? Sua alma?</a:t>
            </a:r>
            <a:r>
              <a:rPr lang="pt-PT" sz="2800" b="1" dirty="0">
                <a:solidFill>
                  <a:srgbClr val="0033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PT" sz="2800" b="1" dirty="0">
                <a:solidFill>
                  <a:srgbClr val="0033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8123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36"/>
    </mc:Choice>
    <mc:Fallback>
      <p:transition spd="slow" advTm="8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1597204"/>
            <a:ext cx="571817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 relacionamento com o mundo? </a:t>
            </a:r>
            <a:endParaRPr lang="pt-PT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PT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 </a:t>
            </a: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dor é possível sorrir.</a:t>
            </a:r>
            <a:b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66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76"/>
    </mc:Choice>
    <mc:Fallback>
      <p:transition spd="slow" advTm="11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1597204"/>
            <a:ext cx="571817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sorriso em certos casos funciona como verdadeiro toque de mágica.</a:t>
            </a:r>
            <a:r>
              <a:rPr lang="pt-PT" sz="2800" b="1" dirty="0">
                <a:solidFill>
                  <a:srgbClr val="0033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PT" sz="2800" b="1" dirty="0">
                <a:solidFill>
                  <a:srgbClr val="0033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869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72"/>
    </mc:Choice>
    <mc:Fallback>
      <p:transition spd="slow" advTm="11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1660363"/>
            <a:ext cx="5718174" cy="1557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Muitas vezes basta um sorriso de bondade</a:t>
            </a:r>
            <a:r>
              <a:rPr lang="pt-PT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</a:t>
            </a: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simpatia </a:t>
            </a:r>
            <a:endParaRPr lang="pt-BR" sz="11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13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16"/>
    </mc:Choice>
    <mc:Fallback>
      <p:transition spd="slow" advTm="10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261256" y="1569793"/>
            <a:ext cx="626084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que as portas se </a:t>
            </a:r>
            <a:r>
              <a:rPr lang="pt-PT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abram</a:t>
            </a: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as portas da conquista.</a:t>
            </a:r>
            <a:r>
              <a:rPr lang="pt-PT" sz="2800" b="1" dirty="0">
                <a:solidFill>
                  <a:srgbClr val="0033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PT" sz="2800" b="1" dirty="0">
                <a:solidFill>
                  <a:srgbClr val="0033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53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32"/>
    </mc:Choice>
    <mc:Fallback>
      <p:transition spd="slow" advTm="10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1569793"/>
            <a:ext cx="5718174" cy="1648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tempo de melhorar seu visual, dando mais brilho à sua presença.</a:t>
            </a:r>
            <a:r>
              <a:rPr lang="pt-PT" sz="2800" b="1" dirty="0">
                <a:solidFill>
                  <a:srgbClr val="0033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PT" sz="2800" b="1" dirty="0">
                <a:solidFill>
                  <a:srgbClr val="0033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052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11"/>
    </mc:Choice>
    <mc:Fallback>
      <p:transition spd="slow" advTm="10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028092"/>
            <a:ext cx="571817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Sorria mais, sendo espontâneo.</a:t>
            </a:r>
            <a:b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329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08"/>
    </mc:Choice>
    <mc:Fallback>
      <p:transition spd="slow" advTm="8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351898"/>
            <a:ext cx="5718174" cy="993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Sorria sempre, sendo natural, </a:t>
            </a:r>
            <a:endParaRPr lang="pt-BR" sz="11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577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56"/>
    </mc:Choice>
    <mc:Fallback>
      <p:transition spd="slow" advTm="9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" y="2121386"/>
            <a:ext cx="5718175" cy="993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PT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flor é um sorriso da natureza.</a:t>
            </a:r>
            <a:endParaRPr lang="pt-BR" sz="11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69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36"/>
    </mc:Choice>
    <mc:Fallback>
      <p:transition spd="slow" advTm="8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9331"/>
            <a:ext cx="5718175" cy="3954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Marco Resende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Rosas e flores internet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kevin kern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reinaldogp2000@yahoo.com.br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Reinaldovideos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28 de junho de 2020</a:t>
            </a:r>
            <a:endParaRPr lang="pt-BR" sz="105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516082" y="4310198"/>
            <a:ext cx="249940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8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  <a:endParaRPr lang="pt-B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540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32"/>
    </mc:Choice>
    <mc:Fallback>
      <p:transition spd="slow" advTm="27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154</Words>
  <Application>Microsoft Office PowerPoint</Application>
  <PresentationFormat>Personalizar</PresentationFormat>
  <Paragraphs>25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Forte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18</cp:revision>
  <dcterms:created xsi:type="dcterms:W3CDTF">2020-06-28T02:38:27Z</dcterms:created>
  <dcterms:modified xsi:type="dcterms:W3CDTF">2020-06-28T22:32:18Z</dcterms:modified>
</cp:coreProperties>
</file>