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  <p:sldId id="271" r:id="rId17"/>
    <p:sldId id="272" r:id="rId18"/>
    <p:sldId id="274" r:id="rId1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66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76" autoAdjust="0"/>
    <p:restoredTop sz="94660"/>
  </p:normalViewPr>
  <p:slideViewPr>
    <p:cSldViewPr snapToGrid="0">
      <p:cViewPr varScale="1">
        <p:scale>
          <a:sx n="89" d="100"/>
          <a:sy n="89" d="100"/>
        </p:scale>
        <p:origin x="52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D4C65-5E5C-4F91-8E4A-7DEF7ABC473F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C3460-6726-4BAC-9844-2EEE760E4D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2340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D4C65-5E5C-4F91-8E4A-7DEF7ABC473F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C3460-6726-4BAC-9844-2EEE760E4D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0828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D4C65-5E5C-4F91-8E4A-7DEF7ABC473F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C3460-6726-4BAC-9844-2EEE760E4D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5801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D4C65-5E5C-4F91-8E4A-7DEF7ABC473F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C3460-6726-4BAC-9844-2EEE760E4D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8267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D4C65-5E5C-4F91-8E4A-7DEF7ABC473F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C3460-6726-4BAC-9844-2EEE760E4D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19858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D4C65-5E5C-4F91-8E4A-7DEF7ABC473F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C3460-6726-4BAC-9844-2EEE760E4D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5198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D4C65-5E5C-4F91-8E4A-7DEF7ABC473F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C3460-6726-4BAC-9844-2EEE760E4D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419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D4C65-5E5C-4F91-8E4A-7DEF7ABC473F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C3460-6726-4BAC-9844-2EEE760E4D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7018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D4C65-5E5C-4F91-8E4A-7DEF7ABC473F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C3460-6726-4BAC-9844-2EEE760E4D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5946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D4C65-5E5C-4F91-8E4A-7DEF7ABC473F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C3460-6726-4BAC-9844-2EEE760E4D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00877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0D4C65-5E5C-4F91-8E4A-7DEF7ABC473F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C3460-6726-4BAC-9844-2EEE760E4D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3924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0D4C65-5E5C-4F91-8E4A-7DEF7ABC473F}" type="datetimeFigureOut">
              <a:rPr lang="pt-BR" smtClean="0"/>
              <a:t>06/07/2015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FC3460-6726-4BAC-9844-2EEE760E4D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2154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292823" y="1542196"/>
            <a:ext cx="7369791" cy="2606723"/>
          </a:xfrm>
          <a:prstGeom prst="rect">
            <a:avLst/>
          </a:prstGeom>
        </p:spPr>
        <p:txBody>
          <a:bodyPr wrap="square">
            <a:prstTxWarp prst="textCanDown">
              <a:avLst/>
            </a:prstTxWarp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9600" b="1" dirty="0" smtClean="0">
                <a:ln w="38100">
                  <a:solidFill>
                    <a:schemeClr val="accent2"/>
                  </a:solidFill>
                  <a:prstDash val="solid"/>
                </a:ln>
                <a:solidFill>
                  <a:srgbClr val="6600CC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Alternativas</a:t>
            </a:r>
            <a:r>
              <a:rPr lang="pt-BR" sz="4800" b="1" dirty="0" smtClean="0">
                <a:solidFill>
                  <a:srgbClr val="008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t-BR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79" y="6247264"/>
            <a:ext cx="3053680" cy="610736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8256896" y="-769441"/>
            <a:ext cx="38122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6600CC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LIGUE  O  SOM</a:t>
            </a:r>
            <a:endParaRPr lang="pt-BR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6600CC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8393373" y="5950424"/>
            <a:ext cx="44673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6600CC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AUTOMÁTICO</a:t>
            </a:r>
            <a:endParaRPr lang="pt-BR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6600CC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87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7940">
        <p15:prstTrans prst="curtains"/>
        <p:sndAc>
          <p:stSnd loop="1">
            <p:snd r:embed="rId2" name="CHARLES CHAPLIM - LUZES DA RIBALTA.wav"/>
          </p:stSnd>
        </p:sndAc>
      </p:transition>
    </mc:Choice>
    <mc:Fallback>
      <p:transition spd="slow" advTm="27940">
        <p:fade/>
        <p:sndAc>
          <p:stSnd loop="1">
            <p:snd r:embed="rId2" name="CHARLES CHAPLIM - LUZES DA RIBAL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504972" y="3543128"/>
            <a:ext cx="4683882" cy="1870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Sua bondade conquistará a simpatia dos irmãos...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8320" y="6247264"/>
            <a:ext cx="3053680" cy="61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180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865">
        <p15:prstTrans prst="wind"/>
      </p:transition>
    </mc:Choice>
    <mc:Fallback xmlns="">
      <p:transition spd="slow" advTm="108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594899" y="473336"/>
            <a:ext cx="4195482" cy="2463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Sua maldade provocará a ira e a vingança de seus semelhantes...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8320" y="6247264"/>
            <a:ext cx="3053680" cy="61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224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8039">
        <p15:prstTrans prst="curtains"/>
      </p:transition>
    </mc:Choice>
    <mc:Fallback xmlns="">
      <p:transition spd="slow" advTm="180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285053" y="300943"/>
            <a:ext cx="570631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Sua calma o conduzirá à </a:t>
            </a:r>
            <a:r>
              <a:rPr lang="pt-BR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tranqüilidade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você espalhou ao seu redor... 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8320" y="6247264"/>
            <a:ext cx="3053680" cy="61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756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8785">
        <p15:prstTrans prst="wind"/>
      </p:transition>
    </mc:Choice>
    <mc:Fallback xmlns="">
      <p:transition spd="slow" advTm="187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43069" y="231495"/>
            <a:ext cx="5370654" cy="2566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Sua irritação lhe trará a ansiedade que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você mesmo semeou em seu caminho...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8320" y="6247264"/>
            <a:ext cx="3053680" cy="61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224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560">
        <p15:prstTrans prst="curtains"/>
      </p:transition>
    </mc:Choice>
    <mc:Fallback xmlns="">
      <p:transition spd="slow" advTm="205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817488" y="370390"/>
            <a:ext cx="5173883" cy="2566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Sua dedicação lhe proporcionará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amparo dos amigos dedicados...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8320" y="6247264"/>
            <a:ext cx="3053680" cy="61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651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8447">
        <p15:prstTrans prst="wind"/>
      </p:transition>
    </mc:Choice>
    <mc:Fallback xmlns="">
      <p:transition spd="slow" advTm="184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73457" y="2115403"/>
            <a:ext cx="1033135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Sua indiferença motivará a desatenção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dos que o rodeiam...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8320" y="6247264"/>
            <a:ext cx="3053680" cy="61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708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820">
        <p15:prstTrans prst="curtains"/>
      </p:transition>
    </mc:Choice>
    <mc:Fallback xmlns="">
      <p:transition spd="slow" advTm="168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851971" y="2235534"/>
            <a:ext cx="8370202" cy="1380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Sua virtude o envolverá em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paz de espírito...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8320" y="6247264"/>
            <a:ext cx="3053680" cy="61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286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3168">
        <p15:prstTrans prst="prestige"/>
        <p:sndAc>
          <p:stSnd loop="1">
            <p:snd r:embed="rId2" name="Roger Williams -  The Impossible Dream.wav.wav"/>
          </p:stSnd>
        </p:sndAc>
      </p:transition>
    </mc:Choice>
    <mc:Fallback>
      <p:transition spd="slow" advTm="13168">
        <p:fade/>
        <p:sndAc>
          <p:stSnd loop="1">
            <p:snd r:embed="rId2" name="Roger Williams -  The Impossible Dream.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3053513"/>
            <a:ext cx="6096000" cy="125162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Seus desregramentos o levarão à estrada do desequilíbrio...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8320" y="6247264"/>
            <a:ext cx="3053680" cy="61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237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848">
        <p15:prstTrans prst="curtains"/>
      </p:transition>
    </mc:Choice>
    <mc:Fallback xmlns="">
      <p:transition spd="slow" advTm="118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1214" y="1411156"/>
            <a:ext cx="8359334" cy="1277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Seu entusiasmo estimulará o otimismo dos companheiros de jornada...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8320" y="6247264"/>
            <a:ext cx="3053680" cy="61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814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8471">
        <p15:prstTrans prst="prestige"/>
      </p:transition>
    </mc:Choice>
    <mc:Fallback xmlns="">
      <p:transition spd="slow" advTm="184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3053513"/>
            <a:ext cx="6096000" cy="125162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Seu pessimismo o arrastará aos abismos do desânimo...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8320" y="6247264"/>
            <a:ext cx="3053680" cy="61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2927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945">
        <p15:prstTrans prst="curtains"/>
      </p:transition>
    </mc:Choice>
    <mc:Fallback xmlns="">
      <p:transition spd="slow" advTm="119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145206" y="614149"/>
            <a:ext cx="6414447" cy="1973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Sua caridade chamará em seu auxílio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bênçãos do Plano de Cima...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8320" y="6247264"/>
            <a:ext cx="3053680" cy="61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189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266">
        <p15:prstTrans prst="wind"/>
      </p:transition>
    </mc:Choice>
    <mc:Fallback xmlns="">
      <p:transition spd="slow" advTm="122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36669" y="270122"/>
            <a:ext cx="4346089" cy="3132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Sua dureza atrairá para sua vida as sombras inferiores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egoísmo e do desprezo...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8320" y="6247264"/>
            <a:ext cx="3053680" cy="61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159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8656">
        <p15:prstTrans prst="curtains"/>
      </p:transition>
    </mc:Choice>
    <mc:Fallback xmlns="">
      <p:transition spd="slow" advTm="186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5032784"/>
            <a:ext cx="6096000" cy="135421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Seu amor cristão semeará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amor divino... 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8320" y="6247264"/>
            <a:ext cx="3053680" cy="61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733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386">
        <p15:prstTrans prst="prestige"/>
      </p:transition>
    </mc:Choice>
    <mc:Fallback xmlns="">
      <p:transition spd="slow" advTm="113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2790043"/>
            <a:ext cx="6096000" cy="127791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Seu ódio o ligará à luta das trevas escabrosas...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8320" y="6247264"/>
            <a:ext cx="3053680" cy="61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61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657">
        <p15:prstTrans prst="curtains"/>
      </p:transition>
    </mc:Choice>
    <mc:Fallback xmlns="">
      <p:transition spd="slow" advTm="106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0739" y="476967"/>
            <a:ext cx="10491526" cy="6588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Tudo o que você fizer, encontrará em seu caminho...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33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8320" y="6247264"/>
            <a:ext cx="3053680" cy="61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313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61">
        <p15:prstTrans prst="wind"/>
      </p:transition>
    </mc:Choice>
    <mc:Fallback xmlns="">
      <p:transition spd="slow" advTm="110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2597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2493647"/>
            <a:ext cx="9140143" cy="1870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33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Porque, no Campo Fecundo da Vida, cada qual somente colhe da semente que plantou...</a:t>
            </a:r>
          </a:p>
          <a:p>
            <a:pPr marL="45720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8320" y="6247264"/>
            <a:ext cx="3053680" cy="61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890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1748">
        <p15:prstTrans prst="curtains"/>
      </p:transition>
    </mc:Choice>
    <mc:Fallback xmlns="">
      <p:transition spd="slow" advTm="217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734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9944" y="137635"/>
            <a:ext cx="12043167" cy="4574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6600CC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 Lauro Michelin &amp; Jaques </a:t>
            </a:r>
            <a:r>
              <a:rPr lang="pt-BR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6600CC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Garnier</a:t>
            </a:r>
            <a:endParaRPr lang="pt-BR" sz="36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6600CC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6600CC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Imagens: Flores do Jardim de </a:t>
            </a:r>
            <a:r>
              <a:rPr lang="pt-BR" sz="3600" b="1" dirty="0" err="1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6600CC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Nicoli</a:t>
            </a:r>
            <a:r>
              <a:rPr lang="pt-BR" sz="3600" b="1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6600CC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 – comunidade </a:t>
            </a:r>
            <a:r>
              <a:rPr lang="pt-BR" sz="3600" b="1" dirty="0" err="1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6600CC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facebook</a:t>
            </a:r>
            <a:endParaRPr lang="pt-BR" sz="3600" b="1" dirty="0" smtClean="0">
              <a:ln w="6600">
                <a:solidFill>
                  <a:srgbClr val="ED7D31"/>
                </a:solidFill>
                <a:prstDash val="solid"/>
              </a:ln>
              <a:solidFill>
                <a:srgbClr val="6600CC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6600CC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Músicas : Internet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6600CC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Formatação: reinaldogp2000@yahoo.com.br</a:t>
            </a:r>
          </a:p>
          <a:p>
            <a:pPr lvl="0"/>
            <a:r>
              <a:rPr lang="pt-BR" sz="36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6600CC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www.sergrasan.com</a:t>
            </a:r>
          </a:p>
          <a:p>
            <a:pPr lvl="0"/>
            <a:r>
              <a:rPr lang="pt-BR" sz="3600" b="1" dirty="0" err="1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6600CC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reinaldoslides</a:t>
            </a:r>
            <a:endParaRPr lang="pt-BR" sz="3600" b="1" dirty="0" smtClean="0">
              <a:ln w="6600">
                <a:solidFill>
                  <a:srgbClr val="ED7D31"/>
                </a:solidFill>
                <a:prstDash val="solid"/>
              </a:ln>
              <a:solidFill>
                <a:srgbClr val="6600CC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6600CC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Campinas 5 de julho de </a:t>
            </a:r>
            <a:r>
              <a:rPr lang="pt-BR" sz="3600" b="1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6600CC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2015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6600CC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096000" y="3282299"/>
            <a:ext cx="5213286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9900" b="1" cap="none" spc="0" dirty="0" smtClean="0">
                <a:ln w="57150">
                  <a:solidFill>
                    <a:schemeClr val="accent2"/>
                  </a:solidFill>
                  <a:prstDash val="solid"/>
                </a:ln>
                <a:solidFill>
                  <a:srgbClr val="6600CC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 i m</a:t>
            </a:r>
            <a:endParaRPr lang="pt-BR" sz="19900" b="1" cap="none" spc="0" dirty="0">
              <a:ln w="57150">
                <a:solidFill>
                  <a:schemeClr val="accent2"/>
                </a:solidFill>
                <a:prstDash val="solid"/>
              </a:ln>
              <a:solidFill>
                <a:srgbClr val="6600CC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8320" y="6247264"/>
            <a:ext cx="3053680" cy="610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0560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4361">
        <p15:prstTrans prst="curtains"/>
      </p:transition>
    </mc:Choice>
    <mc:Fallback xmlns="">
      <p:transition spd="slow" advTm="343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98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515</TotalTime>
  <Words>217</Words>
  <Application>Microsoft Office PowerPoint</Application>
  <PresentationFormat>Widescreen</PresentationFormat>
  <Paragraphs>36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4" baseType="lpstr">
      <vt:lpstr>Algerian</vt:lpstr>
      <vt:lpstr>Arial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 GONÇALVES PEREIRA</dc:creator>
  <cp:lastModifiedBy>REINALDO GONÇALVES PEREIRA</cp:lastModifiedBy>
  <cp:revision>44</cp:revision>
  <dcterms:created xsi:type="dcterms:W3CDTF">2015-07-04T23:27:20Z</dcterms:created>
  <dcterms:modified xsi:type="dcterms:W3CDTF">2015-07-06T21:47:27Z</dcterms:modified>
</cp:coreProperties>
</file>