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91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6" r:id="rId17"/>
    <p:sldId id="272" r:id="rId18"/>
    <p:sldId id="277" r:id="rId19"/>
    <p:sldId id="283" r:id="rId20"/>
    <p:sldId id="280" r:id="rId21"/>
    <p:sldId id="275" r:id="rId22"/>
    <p:sldId id="281" r:id="rId23"/>
    <p:sldId id="289" r:id="rId2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265" autoAdjust="0"/>
    <p:restoredTop sz="94660"/>
  </p:normalViewPr>
  <p:slideViewPr>
    <p:cSldViewPr snapToGrid="0">
      <p:cViewPr varScale="1">
        <p:scale>
          <a:sx n="92" d="100"/>
          <a:sy n="92" d="100"/>
        </p:scale>
        <p:origin x="62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8212639"/>
      </p:ext>
    </p:extLst>
  </p:cSld>
  <p:clrMapOvr>
    <a:masterClrMapping/>
  </p:clrMapOvr>
  <p:transition spd="slow" advTm="10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52887607"/>
      </p:ext>
    </p:extLst>
  </p:cSld>
  <p:clrMapOvr>
    <a:masterClrMapping/>
  </p:clrMapOvr>
  <p:transition spd="slow" advTm="10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0316354"/>
      </p:ext>
    </p:extLst>
  </p:cSld>
  <p:clrMapOvr>
    <a:masterClrMapping/>
  </p:clrMapOvr>
  <p:transition spd="slow" advTm="10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9403574"/>
      </p:ext>
    </p:extLst>
  </p:cSld>
  <p:clrMapOvr>
    <a:masterClrMapping/>
  </p:clrMapOvr>
  <p:transition spd="slow" advTm="10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82395590"/>
      </p:ext>
    </p:extLst>
  </p:cSld>
  <p:clrMapOvr>
    <a:masterClrMapping/>
  </p:clrMapOvr>
  <p:transition spd="slow" advTm="10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630432"/>
      </p:ext>
    </p:extLst>
  </p:cSld>
  <p:clrMapOvr>
    <a:masterClrMapping/>
  </p:clrMapOvr>
  <p:transition spd="slow" advTm="10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95622543"/>
      </p:ext>
    </p:extLst>
  </p:cSld>
  <p:clrMapOvr>
    <a:masterClrMapping/>
  </p:clrMapOvr>
  <p:transition spd="slow" advTm="10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3745073"/>
      </p:ext>
    </p:extLst>
  </p:cSld>
  <p:clrMapOvr>
    <a:masterClrMapping/>
  </p:clrMapOvr>
  <p:transition spd="slow" advTm="10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6071146"/>
      </p:ext>
    </p:extLst>
  </p:cSld>
  <p:clrMapOvr>
    <a:masterClrMapping/>
  </p:clrMapOvr>
  <p:transition spd="slow" advTm="10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1756183"/>
      </p:ext>
    </p:extLst>
  </p:cSld>
  <p:clrMapOvr>
    <a:masterClrMapping/>
  </p:clrMapOvr>
  <p:transition spd="slow" advTm="10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7957006"/>
      </p:ext>
    </p:extLst>
  </p:cSld>
  <p:clrMapOvr>
    <a:masterClrMapping/>
  </p:clrMapOvr>
  <p:transition spd="slow" advTm="10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09FF0-8869-4B1C-91E0-E5890350BA96}" type="datetimeFigureOut">
              <a:rPr lang="pt-BR" smtClean="0"/>
              <a:t>26/07/2015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DF98F-E261-40ED-BB07-E66989E16D0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977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>
    <p:plus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535382" y="1406648"/>
            <a:ext cx="9123218" cy="1845706"/>
          </a:xfrm>
          <a:prstGeom prst="rect">
            <a:avLst/>
          </a:prstGeom>
          <a:ln>
            <a:noFill/>
          </a:ln>
        </p:spPr>
        <p:txBody>
          <a:bodyPr wrap="square">
            <a:prstTxWarp prst="textCascadeDown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6000" b="1" dirty="0" smtClean="0">
                <a:ln w="57150">
                  <a:solidFill>
                    <a:srgbClr val="003300"/>
                  </a:solidFill>
                  <a:prstDash val="solid"/>
                </a:ln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AOS QUE ANDAM SÓ</a:t>
            </a:r>
            <a:endParaRPr lang="pt-BR" sz="2800" b="1" dirty="0">
              <a:ln w="57150">
                <a:solidFill>
                  <a:srgbClr val="003300"/>
                </a:solidFill>
                <a:prstDash val="solid"/>
              </a:ln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6304509"/>
            <a:ext cx="2344882" cy="46897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8416636" y="-583987"/>
            <a:ext cx="3470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600" b="1" dirty="0" smtClean="0">
                <a:ln w="22225">
                  <a:noFill/>
                  <a:prstDash val="solid"/>
                </a:ln>
                <a:solidFill>
                  <a:srgbClr val="003300"/>
                </a:solidFill>
                <a:latin typeface="Algerian" panose="04020705040A02060702" pitchFamily="82" charset="0"/>
              </a:rPr>
              <a:t>LIGUE O SOM</a:t>
            </a:r>
            <a:endParaRPr lang="pt-BR" sz="3600" b="1" dirty="0">
              <a:ln w="22225">
                <a:noFill/>
                <a:prstDash val="solid"/>
              </a:ln>
              <a:solidFill>
                <a:srgbClr val="003300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8905010" y="6127155"/>
            <a:ext cx="3730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9050">
                  <a:noFill/>
                  <a:prstDash val="solid"/>
                </a:ln>
                <a:solidFill>
                  <a:srgbClr val="003300"/>
                </a:solidFill>
                <a:latin typeface="Algerian" panose="04020705040A02060702" pitchFamily="82" charset="0"/>
              </a:rPr>
              <a:t>AUTOMÁTICO</a:t>
            </a:r>
            <a:endParaRPr lang="pt-BR" sz="3600" b="1" dirty="0">
              <a:ln w="19050">
                <a:noFill/>
                <a:prstDash val="solid"/>
              </a:ln>
              <a:solidFill>
                <a:srgbClr val="0033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4547633"/>
      </p:ext>
    </p:extLst>
  </p:cSld>
  <p:clrMapOvr>
    <a:masterClrMapping/>
  </p:clrMapOvr>
  <p:transition spd="slow" advTm="29186">
    <p:plus/>
    <p:sndAc>
      <p:stSnd loop="1">
        <p:snd r:embed="rId2" name="Ernesto Cortazar-I Surrender to Your Love.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648177" y="2573866"/>
            <a:ext cx="9753600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rgbClr val="FFC000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Triste mesmo é ver que uma pessoa não conta com ninguém a não ser ela própria,</a:t>
            </a:r>
            <a:endParaRPr lang="pt-BR" sz="1100" b="1" dirty="0">
              <a:ln w="9525">
                <a:solidFill>
                  <a:srgbClr val="FFC000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905834"/>
      </p:ext>
    </p:extLst>
  </p:cSld>
  <p:clrMapOvr>
    <a:masterClrMapping/>
  </p:clrMapOvr>
  <p:transition spd="slow" advTm="1569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896533" y="338667"/>
            <a:ext cx="10013245" cy="1454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dirty="0" smtClean="0">
                <a:solidFill>
                  <a:schemeClr val="bg1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 tem muitos conhecidos, é até famosa entre os “amigos”, mas na hora da dor, na hora do sofrimento interior, não tem com quem contar.</a:t>
            </a:r>
            <a:endParaRPr lang="pt-BR" sz="11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891342"/>
      </p:ext>
    </p:extLst>
  </p:cSld>
  <p:clrMapOvr>
    <a:masterClrMapping/>
  </p:clrMapOvr>
  <p:transition spd="slow" advTm="1975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83823" y="1999763"/>
            <a:ext cx="11413066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Muito se tem falado sobre a espiritualidade,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sobre crenças e orações,</a:t>
            </a:r>
            <a:endParaRPr lang="pt-BR" sz="1100" dirty="0" smtClean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algn="ctr">
              <a:lnSpc>
                <a:spcPct val="107000"/>
              </a:lnSpc>
              <a:spcAft>
                <a:spcPts val="800"/>
              </a:spcAft>
            </a:pPr>
            <a:r>
              <a:rPr lang="pt-BR" sz="2800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nunca se viu tantos templos para o culto ao divino,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795991"/>
      </p:ext>
    </p:extLst>
  </p:cSld>
  <p:clrMapOvr>
    <a:masterClrMapping/>
  </p:clrMapOvr>
  <p:transition spd="slow" advTm="3127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58223" y="3299539"/>
            <a:ext cx="3609109" cy="3319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Nunca foram tão grandes e luxuosos, e jamais se vendeu tantos livros que falam sobre religiões,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938550"/>
      </p:ext>
    </p:extLst>
  </p:cSld>
  <p:clrMapOvr>
    <a:masterClrMapping/>
  </p:clrMapOvr>
  <p:transition spd="slow" advTm="1585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436533" y="575734"/>
            <a:ext cx="7574844" cy="1096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mas, o homem continua só,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solitária e desgraçadamente só.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217215"/>
      </p:ext>
    </p:extLst>
  </p:cSld>
  <p:clrMapOvr>
    <a:masterClrMapping/>
  </p:clrMapOvr>
  <p:transition spd="slow" advTm="2009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922" y="0"/>
            <a:ext cx="12311921" cy="692545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9849" y="790361"/>
            <a:ext cx="5496393" cy="5344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</a:pP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hospitais estão cheios de pessoas </a:t>
            </a: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doenças desconhecidas,</a:t>
            </a:r>
          </a:p>
          <a:p>
            <a:pPr lvl="0">
              <a:lnSpc>
                <a:spcPct val="107000"/>
              </a:lnSpc>
            </a:pP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endParaRPr lang="pt-BR" sz="2800" b="1" dirty="0">
              <a:solidFill>
                <a:srgbClr val="FFFF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</a:pPr>
            <a:endParaRPr lang="pt-BR" sz="11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pt-BR" sz="2800" b="1" dirty="0" smtClean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parelhos </a:t>
            </a:r>
            <a:r>
              <a:rPr lang="pt-BR" sz="2800" b="1" dirty="0">
                <a:solidFill>
                  <a:srgbClr val="FFFF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sofisticados não identificam os germes espirituais,</a:t>
            </a:r>
            <a:endParaRPr lang="pt-BR" sz="1100" dirty="0">
              <a:solidFill>
                <a:srgbClr val="FFFF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75514"/>
      </p:ext>
    </p:extLst>
  </p:cSld>
  <p:clrMapOvr>
    <a:masterClrMapping/>
  </p:clrMapOvr>
  <p:transition spd="slow" advTm="18807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838137" y="2885582"/>
            <a:ext cx="6875489" cy="10868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sondas não enxergam “sombras”,</a:t>
            </a:r>
            <a:endParaRPr lang="pt-BR" sz="1100" dirty="0" smtClean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dinheiro não cura depressão,</a:t>
            </a:r>
            <a:endParaRPr lang="pt-BR" dirty="0">
              <a:solidFill>
                <a:srgbClr val="003300"/>
              </a:solidFill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089205"/>
      </p:ext>
    </p:extLst>
  </p:cSld>
  <p:clrMapOvr>
    <a:masterClrMapping/>
  </p:clrMapOvr>
  <p:transition spd="slow" advTm="1401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70310" y="2043098"/>
            <a:ext cx="4662311" cy="44226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consumismo não alivia o peso da alma vazia...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 smtClean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1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Nunca precisamos tanto de Deus como agora,</a:t>
            </a:r>
            <a:endParaRPr lang="pt-BR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351108"/>
      </p:ext>
    </p:extLst>
  </p:cSld>
  <p:clrMapOvr>
    <a:masterClrMapping/>
  </p:clrMapOvr>
  <p:transition spd="slow" advTm="1608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67" y="-31173"/>
            <a:ext cx="12247419" cy="688917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80088" y="214489"/>
            <a:ext cx="6096000" cy="427713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 os homens continuam buscando o Messias com a espada, </a:t>
            </a:r>
            <a:endParaRPr lang="pt-BR" sz="1100" b="1" dirty="0">
              <a:ln>
                <a:solidFill>
                  <a:schemeClr val="bg1"/>
                </a:solidFill>
              </a:ln>
              <a:solidFill>
                <a:srgbClr val="0033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>
              <a:lnSpc>
                <a:spcPct val="107000"/>
              </a:lnSpc>
              <a:spcAft>
                <a:spcPts val="800"/>
              </a:spcAft>
            </a:pPr>
            <a:endParaRPr lang="pt-BR" sz="1100" b="1" dirty="0" smtClean="0">
              <a:ln>
                <a:solidFill>
                  <a:schemeClr val="bg1"/>
                </a:solidFill>
              </a:ln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>
              <a:lnSpc>
                <a:spcPct val="107000"/>
              </a:lnSpc>
              <a:spcAft>
                <a:spcPts val="800"/>
              </a:spcAft>
            </a:pPr>
            <a:endParaRPr lang="pt-BR" sz="1100" b="1" dirty="0">
              <a:ln>
                <a:solidFill>
                  <a:schemeClr val="bg1"/>
                </a:solidFill>
              </a:ln>
              <a:solidFill>
                <a:srgbClr val="0033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>
              <a:lnSpc>
                <a:spcPct val="107000"/>
              </a:lnSpc>
              <a:spcAft>
                <a:spcPts val="800"/>
              </a:spcAft>
            </a:pPr>
            <a:endParaRPr lang="pt-BR" sz="1100" b="1" dirty="0" smtClean="0">
              <a:ln>
                <a:solidFill>
                  <a:schemeClr val="bg1"/>
                </a:solidFill>
              </a:ln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>
              <a:lnSpc>
                <a:spcPct val="107000"/>
              </a:lnSpc>
              <a:spcAft>
                <a:spcPts val="800"/>
              </a:spcAft>
            </a:pPr>
            <a:endParaRPr lang="pt-BR" sz="1100" b="1" dirty="0">
              <a:ln>
                <a:solidFill>
                  <a:schemeClr val="bg1"/>
                </a:solidFill>
              </a:ln>
              <a:solidFill>
                <a:srgbClr val="0033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>
              <a:lnSpc>
                <a:spcPct val="107000"/>
              </a:lnSpc>
              <a:spcAft>
                <a:spcPts val="800"/>
              </a:spcAft>
            </a:pPr>
            <a:endParaRPr lang="pt-BR" sz="1100" b="1" dirty="0" smtClean="0">
              <a:ln>
                <a:solidFill>
                  <a:schemeClr val="bg1"/>
                </a:solidFill>
              </a:ln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justiceiro que venha fazer tudo por eles, que pague suas contas,</a:t>
            </a:r>
            <a:endParaRPr lang="pt-BR" sz="1100" dirty="0">
              <a:ln>
                <a:solidFill>
                  <a:schemeClr val="bg1"/>
                </a:solidFill>
              </a:ln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9793"/>
      </p:ext>
    </p:extLst>
  </p:cSld>
  <p:clrMapOvr>
    <a:masterClrMapping/>
  </p:clrMapOvr>
  <p:transition spd="slow" advTm="2993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058400" cy="565785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172"/>
            <a:ext cx="12247417" cy="688917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674439" y="144608"/>
            <a:ext cx="6096000" cy="19364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cure suas doenças provocadas pela incoerência,</a:t>
            </a:r>
            <a:endParaRPr lang="pt-BR" sz="1100" dirty="0" smtClean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apaguem seus vícios, que resolva tudo, sem esforço.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279279"/>
      </p:ext>
    </p:extLst>
  </p:cSld>
  <p:clrMapOvr>
    <a:masterClrMapping/>
  </p:clrMapOvr>
  <p:transition spd="slow" advTm="2131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160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-282222" y="159675"/>
            <a:ext cx="6096000" cy="285847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FFFF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 continua sendo simples, e seu recado tão direto, tão fácil de compreender que continua sendo incompreendido e ignorado,</a:t>
            </a:r>
            <a:endParaRPr lang="pt-BR" sz="1100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53366"/>
      </p:ext>
    </p:extLst>
  </p:cSld>
  <p:clrMapOvr>
    <a:masterClrMapping/>
  </p:clrMapOvr>
  <p:transition spd="slow" advTm="2078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5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66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5467" y="124179"/>
            <a:ext cx="9008533" cy="14754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porque demanda esforço pessoal, renúncia aos prazeres mais carnais, força de vontade para superar os próprios erros e vícios.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37019"/>
      </p:ext>
    </p:extLst>
  </p:cSld>
  <p:clrMapOvr>
    <a:masterClrMapping/>
  </p:clrMapOvr>
  <p:transition spd="slow" advTm="19676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27022" y="2449497"/>
            <a:ext cx="6096000" cy="212115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Determinação e resignação diante de certas dores,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sobretudo, ter fé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providência divina,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1212149"/>
      </p:ext>
    </p:extLst>
  </p:cSld>
  <p:clrMapOvr>
    <a:masterClrMapping/>
  </p:clrMapOvr>
  <p:transition spd="slow" advTm="16887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096000" y="351585"/>
            <a:ext cx="6096000" cy="534473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tudo tem seu tempo debaixo do céu quase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azul.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28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endParaRPr lang="pt-BR" sz="11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Enquanto podes, perdoa o teu irmão que está junto contigo,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96588"/>
      </p:ext>
    </p:extLst>
  </p:cSld>
  <p:clrMapOvr>
    <a:masterClrMapping/>
  </p:clrMapOvr>
  <p:transition spd="slow" advTm="1807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172"/>
            <a:ext cx="12247417" cy="6889172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484532" y="293511"/>
            <a:ext cx="4707467" cy="5805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livra-te do que já sabes que não agrada a Deus, nem a ti mesmo,</a:t>
            </a:r>
            <a:endParaRPr lang="pt-BR" sz="2800" b="1" dirty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2800" b="1" dirty="0" smtClean="0">
              <a:solidFill>
                <a:srgbClr val="0033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2800" b="1" dirty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2800" b="1" dirty="0" smtClean="0">
              <a:solidFill>
                <a:srgbClr val="0033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endParaRPr lang="pt-BR" sz="1100" b="1" dirty="0" smtClean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27075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liberta-te dos sentimentos mesquinhos do querer cada vez mais, </a:t>
            </a:r>
            <a:endParaRPr lang="pt-BR" sz="1100" b="1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7298419"/>
      </p:ext>
    </p:extLst>
  </p:cSld>
  <p:clrMapOvr>
    <a:masterClrMapping/>
  </p:clrMapOvr>
  <p:transition spd="slow" advTm="30194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95021" y="2913151"/>
            <a:ext cx="6096000" cy="14754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sobretudo, esforça-te para aprender a amar com qualidade,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369092"/>
      </p:ext>
    </p:extLst>
  </p:cSld>
  <p:clrMapOvr>
    <a:masterClrMapping/>
  </p:clrMapOvr>
  <p:transition spd="slow" advTm="13813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531556" y="4149387"/>
            <a:ext cx="6096000" cy="2397451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 distinção, prestando atenção no próximo, que muitas vezes, é o que se reflete no teu espelho do banheiro pela manhã.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95" y="6312349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551060"/>
      </p:ext>
    </p:extLst>
  </p:cSld>
  <p:clrMapOvr>
    <a:masterClrMapping/>
  </p:clrMapOvr>
  <p:transition spd="slow" advTm="18917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58044" y="137096"/>
            <a:ext cx="12033955" cy="3729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E, para terminar esse recado                           amoroso ao teu coração, Tem humildade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orar todos os dias,                                             Conversar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o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teu 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Criador,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942454"/>
      </p:ext>
    </p:extLst>
  </p:cSld>
  <p:clrMapOvr>
    <a:masterClrMapping/>
  </p:clrMapOvr>
  <p:transition spd="slow" advTm="23129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522133" y="3300898"/>
            <a:ext cx="6096000" cy="14754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pedindo-lhe paciência, esperança e certezas que te fazem tanta falta,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856978"/>
      </p:ext>
    </p:extLst>
  </p:cSld>
  <p:clrMapOvr>
    <a:masterClrMapping/>
  </p:clrMapOvr>
  <p:transition spd="slow" advTm="20882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702756" y="4470208"/>
            <a:ext cx="6096000" cy="19364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pt-BR" sz="2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33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por fim, descubra o quanto tu es importante, que não estas sozinho, e que podes contar com a luz,</a:t>
            </a:r>
            <a:endParaRPr lang="pt-BR" sz="1100" b="1" dirty="0">
              <a:ln w="9525">
                <a:solidFill>
                  <a:schemeClr val="bg1"/>
                </a:solidFill>
                <a:prstDash val="solid"/>
              </a:ln>
              <a:solidFill>
                <a:srgbClr val="0033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9956401"/>
      </p:ext>
    </p:extLst>
  </p:cSld>
  <p:clrMapOvr>
    <a:masterClrMapping/>
  </p:clrMapOvr>
  <p:transition spd="slow" advTm="1656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31174"/>
            <a:ext cx="12247419" cy="6889173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97511" y="799499"/>
            <a:ext cx="5000978" cy="1545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essa luz, é claro, é </a:t>
            </a:r>
          </a:p>
          <a:p>
            <a:pPr lvl="0" algn="ctr">
              <a:lnSpc>
                <a:spcPct val="107000"/>
              </a:lnSpc>
              <a:spcAft>
                <a:spcPts val="800"/>
              </a:spcAft>
            </a:pPr>
            <a:r>
              <a:rPr lang="pt-BR" sz="5400" b="1" dirty="0" smtClean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Jesus. </a:t>
            </a:r>
            <a:endParaRPr lang="pt-BR" sz="2400" dirty="0">
              <a:ln>
                <a:solidFill>
                  <a:schemeClr val="bg1"/>
                </a:solidFill>
              </a:ln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70342" y="4680101"/>
            <a:ext cx="327942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 </a:t>
            </a:r>
            <a:r>
              <a:rPr lang="pt-BR" sz="2800" b="1" dirty="0">
                <a:ln>
                  <a:solidFill>
                    <a:schemeClr val="bg1"/>
                  </a:solidFill>
                </a:ln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acredito</a:t>
            </a:r>
            <a:r>
              <a:rPr lang="pt-BR" sz="2800" b="1" dirty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em </a:t>
            </a:r>
            <a:endParaRPr lang="pt-BR" sz="2800" b="1" dirty="0" smtClean="0">
              <a:solidFill>
                <a:srgbClr val="0033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36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VOCÊ</a:t>
            </a:r>
            <a:endParaRPr lang="pt-BR" sz="2400" dirty="0">
              <a:solidFill>
                <a:srgbClr val="003300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118" y="6389023"/>
            <a:ext cx="2344882" cy="46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385728"/>
      </p:ext>
    </p:extLst>
  </p:cSld>
  <p:clrMapOvr>
    <a:masterClrMapping/>
  </p:clrMapOvr>
  <p:transition spd="slow" advTm="19335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00"/>
                            </p:stCondLst>
                            <p:childTnLst>
                              <p:par>
                                <p:cTn id="13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3866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32002" y="3268290"/>
            <a:ext cx="11820511" cy="3371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Texto: Paulo Roberto </a:t>
            </a:r>
            <a:r>
              <a:rPr lang="pt-BR" sz="2800" b="1" dirty="0" err="1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Gaefke</a:t>
            </a:r>
            <a:endParaRPr lang="pt-BR" sz="2800" b="1" dirty="0" smtClean="0">
              <a:solidFill>
                <a:srgbClr val="00330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Rosas Amarelas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Música: Ernesto </a:t>
            </a:r>
            <a:r>
              <a:rPr lang="pt-BR" sz="2800" b="1" dirty="0" err="1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Cortazar</a:t>
            </a: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pt-BR" sz="2800" b="1" dirty="0" err="1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Surrender</a:t>
            </a: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dirty="0" err="1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</a:t>
            </a: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Love.wav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reinaldogp2000@yahoo.com.br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rgbClr val="0033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Campinas, 26 de julho de 2015</a:t>
            </a:r>
            <a:endParaRPr lang="pt-BR" sz="1100" dirty="0">
              <a:solidFill>
                <a:srgbClr val="0033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67644" y="406399"/>
            <a:ext cx="3194755" cy="2043289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38100">
                  <a:solidFill>
                    <a:srgbClr val="003300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F I M </a:t>
            </a:r>
            <a:endParaRPr lang="pt-BR" sz="5400" b="1" cap="none" spc="0" dirty="0">
              <a:ln w="38100">
                <a:solidFill>
                  <a:srgbClr val="003300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559" y="5816566"/>
            <a:ext cx="4035775" cy="807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58813"/>
      </p:ext>
    </p:extLst>
  </p:cSld>
  <p:clrMapOvr>
    <a:masterClrMapping/>
  </p:clrMapOvr>
  <p:transition spd="slow" advTm="26251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388</TotalTime>
  <Words>457</Words>
  <Application>Microsoft Office PowerPoint</Application>
  <PresentationFormat>Widescreen</PresentationFormat>
  <Paragraphs>77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0" baseType="lpstr">
      <vt:lpstr>Algerian</vt:lpstr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 GONÇALVES PEREIRA</dc:creator>
  <cp:lastModifiedBy>REINALDO GONÇALVES PEREIRA</cp:lastModifiedBy>
  <cp:revision>31</cp:revision>
  <dcterms:created xsi:type="dcterms:W3CDTF">2015-07-26T02:26:25Z</dcterms:created>
  <dcterms:modified xsi:type="dcterms:W3CDTF">2015-07-26T22:56:24Z</dcterms:modified>
</cp:coreProperties>
</file>