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84" r:id="rId3"/>
    <p:sldId id="271" r:id="rId4"/>
    <p:sldId id="281" r:id="rId5"/>
    <p:sldId id="285" r:id="rId6"/>
    <p:sldId id="286" r:id="rId7"/>
    <p:sldId id="287" r:id="rId8"/>
    <p:sldId id="264" r:id="rId9"/>
    <p:sldId id="290" r:id="rId10"/>
    <p:sldId id="291" r:id="rId11"/>
    <p:sldId id="292" r:id="rId12"/>
    <p:sldId id="293" r:id="rId13"/>
    <p:sldId id="294" r:id="rId14"/>
    <p:sldId id="263" r:id="rId15"/>
    <p:sldId id="282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FF00"/>
    <a:srgbClr val="0000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58" y="-30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A37D7-3648-4A87-9A2D-2E58A418734D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D35D3-CE60-41F7-A9E1-27B22E9F98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3763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24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46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92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70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731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899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93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358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46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509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700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979A9-319F-48A2-9279-417608870205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35B12-25CB-47AF-9A14-8D80A4F7C6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003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gif"/><Relationship Id="rId5" Type="http://schemas.openxmlformats.org/officeDocument/2006/relationships/image" Target="../media/image14.png"/><Relationship Id="rId4" Type="http://schemas.openxmlformats.org/officeDocument/2006/relationships/image" Target="../media/image2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reinaldogp2000@yahoo.com.br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0387734">
            <a:off x="47397" y="1910449"/>
            <a:ext cx="868072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b="1" spc="6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Este </a:t>
            </a:r>
            <a:r>
              <a:rPr lang="pt-BR" sz="115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dia</a:t>
            </a:r>
            <a:endParaRPr lang="pt-BR" sz="11500" b="1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1504">
            <a:off x="7943289" y="5056966"/>
            <a:ext cx="925577" cy="133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96026">
            <a:off x="422809" y="-27753"/>
            <a:ext cx="1075184" cy="139025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581" y="42737"/>
            <a:ext cx="1733188" cy="100999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1921">
            <a:off x="338532" y="4824077"/>
            <a:ext cx="1243738" cy="186560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339752" y="-1251519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latin typeface="Forte" panose="03060902040502070203" pitchFamily="66" charset="0"/>
              </a:rPr>
              <a:t>Ligue  o  S o m</a:t>
            </a:r>
            <a:endParaRPr lang="pt-BR" sz="4800" b="1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843808" y="602128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2843808" y="6111972"/>
            <a:ext cx="5378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bg1"/>
                </a:solidFill>
              </a:rPr>
              <a:t>Avanço Automático</a:t>
            </a:r>
            <a:endParaRPr lang="pt-BR" sz="4800" b="1" dirty="0">
              <a:solidFill>
                <a:schemeClr val="bg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 flipH="1" flipV="1">
            <a:off x="-828601" y="6852286"/>
            <a:ext cx="821527" cy="249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600" b="1" dirty="0">
              <a:ln>
                <a:solidFill>
                  <a:srgbClr val="C0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1430"/>
            <a:ext cx="2080913" cy="72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0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  <p:sndAc>
          <p:stSnd loop="1">
            <p:snd r:embed="rId2" name="Ernesto Cortazar - Good Morning My Love.wav"/>
          </p:stSnd>
        </p:sndAc>
      </p:transition>
    </mc:Choice>
    <mc:Fallback xmlns="">
      <p:transition spd="slow" advTm="10000">
        <p:checker/>
        <p:sndAc>
          <p:stSnd loop="1">
            <p:snd r:embed="rId9" name="Ernesto Cortazar - Good Morning M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5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76672"/>
            <a:ext cx="91098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Este dia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é o seu melhor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tempo, o instante de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agora.</a:t>
            </a:r>
            <a:r>
              <a:rPr lang="pt-BR" sz="4400" b="1" dirty="0" smtClean="0">
                <a:solidFill>
                  <a:srgbClr val="008000"/>
                </a:solidFill>
              </a:rPr>
              <a:t>.</a:t>
            </a:r>
            <a:endParaRPr lang="pt-BR" sz="4400" b="1" dirty="0">
              <a:solidFill>
                <a:srgbClr val="008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2160240" cy="2281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440" y="0"/>
            <a:ext cx="2157413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4744"/>
            <a:ext cx="4739680" cy="299784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1" y="3714537"/>
            <a:ext cx="4969901" cy="3143462"/>
          </a:xfrm>
          <a:prstGeom prst="rect">
            <a:avLst/>
          </a:prstGeom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919" y="3429000"/>
            <a:ext cx="3168352" cy="3347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465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6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600"/>
                            </p:stCondLst>
                            <p:childTnLst>
                              <p:par>
                                <p:cTn id="4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200"/>
                            </p:stCondLst>
                            <p:childTnLst>
                              <p:par>
                                <p:cTn id="5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51720" y="116632"/>
            <a:ext cx="5112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Se você guarda inclinação para a tristeza, </a:t>
            </a:r>
            <a:endParaRPr lang="pt-BR" sz="4000" b="1" dirty="0">
              <a:solidFill>
                <a:schemeClr val="bg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0" y="2276872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este é o ensejo de meditar </a:t>
            </a:r>
            <a:r>
              <a:rPr lang="pt-BR" sz="4400" b="1" dirty="0" smtClean="0">
                <a:solidFill>
                  <a:schemeClr val="bg1"/>
                </a:solidFill>
              </a:rPr>
              <a:t>na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alegria </a:t>
            </a:r>
            <a:r>
              <a:rPr lang="pt-BR" sz="4400" b="1" dirty="0">
                <a:solidFill>
                  <a:schemeClr val="bg1"/>
                </a:solidFill>
              </a:rPr>
              <a:t>da vida e </a:t>
            </a:r>
          </a:p>
        </p:txBody>
      </p:sp>
    </p:spTree>
    <p:extLst>
      <p:ext uri="{BB962C8B-B14F-4D97-AF65-F5344CB8AC3E}">
        <p14:creationId xmlns:p14="http://schemas.microsoft.com/office/powerpoint/2010/main" val="13957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79712" y="188641"/>
            <a:ext cx="487828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de aceitar-lhe a mensagem de renovação permanente.</a:t>
            </a:r>
          </a:p>
        </p:txBody>
      </p:sp>
    </p:spTree>
    <p:extLst>
      <p:ext uri="{BB962C8B-B14F-4D97-AF65-F5344CB8AC3E}">
        <p14:creationId xmlns:p14="http://schemas.microsoft.com/office/powerpoint/2010/main" val="9219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6410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Se a doença permanece em </a:t>
            </a:r>
            <a:r>
              <a:rPr lang="pt-BR" b="1" dirty="0" smtClean="0">
                <a:solidFill>
                  <a:srgbClr val="FFFF00"/>
                </a:solidFill>
              </a:rPr>
              <a:t>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sua </a:t>
            </a:r>
            <a:r>
              <a:rPr lang="pt-BR" b="1" dirty="0">
                <a:solidFill>
                  <a:srgbClr val="FFFF00"/>
                </a:solidFill>
              </a:rPr>
              <a:t>companhia,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>
                <a:solidFill>
                  <a:srgbClr val="FFFF00"/>
                </a:solidFill>
              </a:rPr>
              <a:t>surgiu </a:t>
            </a:r>
            <a:r>
              <a:rPr lang="pt-BR" b="1" dirty="0">
                <a:solidFill>
                  <a:srgbClr val="FFFF00"/>
                </a:solidFill>
              </a:rPr>
              <a:t>a ocasião de tratar-se com segurança.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966255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943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sz="4900" b="1" dirty="0" smtClean="0">
                <a:solidFill>
                  <a:srgbClr val="FFFF00"/>
                </a:solidFill>
              </a:rPr>
              <a:t>Se </a:t>
            </a:r>
            <a:r>
              <a:rPr lang="pt-BR" sz="4900" b="1" dirty="0">
                <a:solidFill>
                  <a:srgbClr val="FFFF00"/>
                </a:solidFill>
              </a:rPr>
              <a:t>você errou</a:t>
            </a:r>
            <a:r>
              <a:rPr lang="pt-BR" sz="4900" b="1" dirty="0" smtClean="0">
                <a:solidFill>
                  <a:srgbClr val="FFFF00"/>
                </a:solidFill>
              </a:rPr>
              <a:t>,</a:t>
            </a:r>
            <a:r>
              <a:rPr lang="pt-BR" sz="4900" b="1" dirty="0">
                <a:solidFill>
                  <a:srgbClr val="FFFF00"/>
                </a:solidFill>
              </a:rPr>
              <a:t/>
            </a:r>
            <a:br>
              <a:rPr lang="pt-BR" sz="4900" b="1" dirty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008000"/>
                </a:solidFill>
              </a:rPr>
              <a:t> </a:t>
            </a:r>
            <a:br>
              <a:rPr lang="pt-BR" b="1" dirty="0" smtClean="0">
                <a:solidFill>
                  <a:srgbClr val="008000"/>
                </a:solidFill>
              </a:rPr>
            </a:br>
            <a:endParaRPr lang="pt-BR" b="1" dirty="0">
              <a:solidFill>
                <a:srgbClr val="0080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2564904"/>
            <a:ext cx="89289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está no passo de acesso ao reajuste.</a:t>
            </a:r>
          </a:p>
        </p:txBody>
      </p:sp>
    </p:spTree>
    <p:extLst>
      <p:ext uri="{BB962C8B-B14F-4D97-AF65-F5344CB8AC3E}">
        <p14:creationId xmlns:p14="http://schemas.microsoft.com/office/powerpoint/2010/main" val="139964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mph" presetSubtype="0" autoRev="1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54362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Se esse ou aquele plano de trabalho está incubado em seu pensamento,</a:t>
            </a:r>
            <a:br>
              <a:rPr lang="pt-BR" b="1" dirty="0">
                <a:solidFill>
                  <a:srgbClr val="FFFF00"/>
                </a:solidFill>
              </a:rPr>
            </a:b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92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032448"/>
          </a:xfrm>
        </p:spPr>
        <p:txBody>
          <a:bodyPr>
            <a:no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agora é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o </a:t>
            </a:r>
            <a:r>
              <a:rPr lang="pt-BR" b="1" dirty="0">
                <a:solidFill>
                  <a:srgbClr val="FFFF00"/>
                </a:solidFill>
              </a:rPr>
              <a:t>momento 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de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começar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a 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realizá-lo</a:t>
            </a:r>
            <a:r>
              <a:rPr lang="pt-BR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843"/>
            <a:ext cx="2433129" cy="175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8" y="-99392"/>
            <a:ext cx="2432050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152778"/>
            <a:ext cx="3744416" cy="2705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48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4293096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Se deseja fazer </a:t>
            </a:r>
            <a:r>
              <a:rPr lang="pt-BR" b="1" dirty="0" smtClean="0">
                <a:solidFill>
                  <a:schemeClr val="bg1"/>
                </a:solidFill>
              </a:rPr>
              <a:t/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alguma </a:t>
            </a:r>
            <a:r>
              <a:rPr lang="pt-BR" b="1" dirty="0">
                <a:solidFill>
                  <a:schemeClr val="bg1"/>
                </a:solidFill>
              </a:rPr>
              <a:t>boa ação, </a:t>
            </a:r>
            <a:r>
              <a:rPr lang="pt-BR" b="1" dirty="0" smtClean="0">
                <a:solidFill>
                  <a:schemeClr val="bg1"/>
                </a:solidFill>
              </a:rPr>
              <a:t/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/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apareceu </a:t>
            </a:r>
            <a:r>
              <a:rPr lang="pt-BR" b="1" dirty="0">
                <a:solidFill>
                  <a:schemeClr val="bg1"/>
                </a:solidFill>
              </a:rPr>
              <a:t>o instante de promovê-la.</a:t>
            </a:r>
          </a:p>
        </p:txBody>
      </p:sp>
    </p:spTree>
    <p:extLst>
      <p:ext uri="{BB962C8B-B14F-4D97-AF65-F5344CB8AC3E}">
        <p14:creationId xmlns:p14="http://schemas.microsoft.com/office/powerpoint/2010/main" val="35828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3946450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Se alguém aguarda </a:t>
            </a:r>
            <a:r>
              <a:rPr lang="pt-BR" b="1" dirty="0" smtClean="0">
                <a:solidFill>
                  <a:schemeClr val="bg1"/>
                </a:solidFill>
              </a:rPr>
              <a:t/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as </a:t>
            </a:r>
            <a:r>
              <a:rPr lang="pt-BR" b="1" dirty="0">
                <a:solidFill>
                  <a:schemeClr val="bg1"/>
                </a:solidFill>
              </a:rPr>
              <a:t>suas desculpas </a:t>
            </a:r>
            <a:r>
              <a:rPr lang="pt-BR" b="1" dirty="0" smtClean="0">
                <a:solidFill>
                  <a:schemeClr val="bg1"/>
                </a:solidFill>
              </a:rPr>
              <a:t/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por </a:t>
            </a:r>
            <a:r>
              <a:rPr lang="pt-BR" b="1" dirty="0">
                <a:solidFill>
                  <a:schemeClr val="bg1"/>
                </a:solidFill>
              </a:rPr>
              <a:t>faltas </a:t>
            </a:r>
            <a:r>
              <a:rPr lang="pt-BR" b="1" dirty="0" smtClean="0">
                <a:solidFill>
                  <a:schemeClr val="bg1"/>
                </a:solidFill>
              </a:rPr>
              <a:t/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cometidas</a:t>
            </a:r>
            <a:r>
              <a:rPr lang="pt-BR" b="1" dirty="0">
                <a:solidFill>
                  <a:schemeClr val="bg1"/>
                </a:solidFill>
              </a:rPr>
              <a:t>, </a:t>
            </a:r>
            <a:br>
              <a:rPr lang="pt-BR" b="1" dirty="0">
                <a:solidFill>
                  <a:schemeClr val="bg1"/>
                </a:solidFill>
              </a:rPr>
            </a:b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21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5580"/>
            <a:ext cx="4785360" cy="412242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36" y="0"/>
            <a:ext cx="2204864" cy="220486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971600" y="548681"/>
            <a:ext cx="734481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0000FF"/>
                </a:solidFill>
              </a:rPr>
              <a:t>terá soado a </a:t>
            </a:r>
            <a:endParaRPr lang="pt-BR" sz="4400" b="1" dirty="0" smtClean="0">
              <a:solidFill>
                <a:srgbClr val="0000FF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0000FF"/>
                </a:solidFill>
              </a:rPr>
              <a:t>hora  </a:t>
            </a:r>
            <a:r>
              <a:rPr lang="pt-BR" sz="4400" b="1" dirty="0">
                <a:solidFill>
                  <a:srgbClr val="0000FF"/>
                </a:solidFill>
              </a:rPr>
              <a:t>em que você pode </a:t>
            </a:r>
            <a:endParaRPr lang="pt-BR" sz="4400" b="1" dirty="0" smtClean="0">
              <a:solidFill>
                <a:srgbClr val="0000FF"/>
              </a:solidFill>
            </a:endParaRPr>
          </a:p>
          <a:p>
            <a:pPr algn="ctr"/>
            <a:r>
              <a:rPr lang="pt-BR" sz="4400" b="1" dirty="0">
                <a:solidFill>
                  <a:srgbClr val="0000FF"/>
                </a:solidFill>
              </a:rPr>
              <a:t>e</a:t>
            </a:r>
            <a:r>
              <a:rPr lang="pt-BR" sz="4400" b="1" dirty="0" smtClean="0">
                <a:solidFill>
                  <a:srgbClr val="0000FF"/>
                </a:solidFill>
              </a:rPr>
              <a:t>squecer </a:t>
            </a:r>
            <a:r>
              <a:rPr lang="pt-BR" sz="4400" b="1" dirty="0">
                <a:solidFill>
                  <a:srgbClr val="0000FF"/>
                </a:solidFill>
              </a:rPr>
              <a:t>qualquer </a:t>
            </a:r>
            <a:r>
              <a:rPr lang="pt-BR" sz="4400" b="1" dirty="0" smtClean="0">
                <a:solidFill>
                  <a:srgbClr val="0000FF"/>
                </a:solidFill>
              </a:rPr>
              <a:t>ocorrência </a:t>
            </a:r>
          </a:p>
          <a:p>
            <a:pPr algn="ctr"/>
            <a:r>
              <a:rPr lang="pt-BR" sz="4400" b="1" dirty="0" smtClean="0">
                <a:solidFill>
                  <a:srgbClr val="0000FF"/>
                </a:solidFill>
              </a:rPr>
              <a:t>infeliz </a:t>
            </a:r>
            <a:r>
              <a:rPr lang="pt-BR" sz="4400" b="1" dirty="0">
                <a:solidFill>
                  <a:srgbClr val="0000FF"/>
                </a:solidFill>
              </a:rPr>
              <a:t>e </a:t>
            </a:r>
            <a:r>
              <a:rPr lang="pt-BR" sz="4400" b="1" dirty="0" smtClean="0">
                <a:solidFill>
                  <a:srgbClr val="0000FF"/>
                </a:solidFill>
              </a:rPr>
              <a:t>sorrir </a:t>
            </a:r>
          </a:p>
          <a:p>
            <a:pPr algn="ctr"/>
            <a:r>
              <a:rPr lang="pt-BR" sz="4400" b="1" dirty="0" smtClean="0">
                <a:solidFill>
                  <a:srgbClr val="0000FF"/>
                </a:solidFill>
              </a:rPr>
              <a:t>novamente</a:t>
            </a:r>
            <a:r>
              <a:rPr lang="pt-BR" sz="4400" b="1" dirty="0">
                <a:solidFill>
                  <a:srgbClr val="0000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437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6912"/>
            <a:ext cx="4785360" cy="412242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36" y="0"/>
            <a:ext cx="2204864" cy="220486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971600" y="836713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solidFill>
                  <a:srgbClr val="0000FF"/>
                </a:solidFill>
              </a:rPr>
              <a:t>Se alguma visita </a:t>
            </a:r>
            <a:endParaRPr lang="pt-BR" sz="4400" b="1" dirty="0" smtClean="0">
              <a:solidFill>
                <a:srgbClr val="0000FF"/>
              </a:solidFill>
            </a:endParaRPr>
          </a:p>
          <a:p>
            <a:pPr algn="r"/>
            <a:r>
              <a:rPr lang="pt-BR" sz="4400" b="1" dirty="0" smtClean="0">
                <a:solidFill>
                  <a:srgbClr val="0000FF"/>
                </a:solidFill>
              </a:rPr>
              <a:t>ou </a:t>
            </a:r>
            <a:r>
              <a:rPr lang="pt-BR" sz="4400" b="1" dirty="0">
                <a:solidFill>
                  <a:srgbClr val="0000FF"/>
                </a:solidFill>
              </a:rPr>
              <a:t>manifestação afetiva esperam por você </a:t>
            </a:r>
          </a:p>
        </p:txBody>
      </p:sp>
      <p:sp>
        <p:nvSpPr>
          <p:cNvPr id="6" name="Retângulo 5"/>
          <p:cNvSpPr/>
          <p:nvPr/>
        </p:nvSpPr>
        <p:spPr>
          <a:xfrm>
            <a:off x="2843808" y="4221088"/>
            <a:ext cx="59766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4400" b="1" dirty="0">
                <a:solidFill>
                  <a:srgbClr val="0000FF"/>
                </a:solidFill>
              </a:rPr>
              <a:t>chegou o tempo de atendê-las.</a:t>
            </a:r>
          </a:p>
        </p:txBody>
      </p:sp>
    </p:spTree>
    <p:extLst>
      <p:ext uri="{BB962C8B-B14F-4D97-AF65-F5344CB8AC3E}">
        <p14:creationId xmlns:p14="http://schemas.microsoft.com/office/powerpoint/2010/main" val="64580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9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5580"/>
            <a:ext cx="4785360" cy="412242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36" y="0"/>
            <a:ext cx="2204864" cy="220486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332657"/>
            <a:ext cx="83529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4400" b="1" dirty="0" smtClean="0"/>
          </a:p>
          <a:p>
            <a:r>
              <a:rPr lang="pt-BR" sz="4400" b="1" dirty="0" smtClean="0">
                <a:solidFill>
                  <a:srgbClr val="0000FF"/>
                </a:solidFill>
              </a:rPr>
              <a:t>Se </a:t>
            </a:r>
            <a:r>
              <a:rPr lang="pt-BR" sz="4400" b="1" dirty="0">
                <a:solidFill>
                  <a:srgbClr val="0000FF"/>
                </a:solidFill>
              </a:rPr>
              <a:t>precisa estudar </a:t>
            </a:r>
            <a:endParaRPr lang="pt-BR" sz="4400" b="1" dirty="0" smtClean="0">
              <a:solidFill>
                <a:srgbClr val="0000FF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0000FF"/>
                </a:solidFill>
              </a:rPr>
              <a:t>determinada </a:t>
            </a:r>
            <a:r>
              <a:rPr lang="pt-BR" sz="4400" b="1" dirty="0">
                <a:solidFill>
                  <a:srgbClr val="0000FF"/>
                </a:solidFill>
              </a:rPr>
              <a:t>lição, </a:t>
            </a:r>
            <a:endParaRPr lang="pt-BR" sz="4400" b="1" dirty="0" smtClean="0">
              <a:solidFill>
                <a:srgbClr val="0000FF"/>
              </a:solidFill>
            </a:endParaRPr>
          </a:p>
          <a:p>
            <a:endParaRPr lang="pt-BR" sz="4400" b="1" dirty="0">
              <a:solidFill>
                <a:srgbClr val="0000FF"/>
              </a:solidFill>
            </a:endParaRPr>
          </a:p>
          <a:p>
            <a:r>
              <a:rPr lang="pt-BR" sz="4400" b="1" dirty="0" smtClean="0">
                <a:solidFill>
                  <a:srgbClr val="0000FF"/>
                </a:solidFill>
              </a:rPr>
              <a:t>   encontrou você </a:t>
            </a:r>
            <a:r>
              <a:rPr lang="pt-BR" sz="4400" b="1" dirty="0">
                <a:solidFill>
                  <a:srgbClr val="0000FF"/>
                </a:solidFill>
              </a:rPr>
              <a:t>a </a:t>
            </a:r>
            <a:endParaRPr lang="pt-BR" sz="4400" b="1" dirty="0" smtClean="0">
              <a:solidFill>
                <a:srgbClr val="0000FF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0000FF"/>
                </a:solidFill>
              </a:rPr>
              <a:t>oportunidade</a:t>
            </a:r>
          </a:p>
          <a:p>
            <a:pPr algn="r"/>
            <a:r>
              <a:rPr lang="pt-BR" sz="4400" b="1" dirty="0" smtClean="0">
                <a:solidFill>
                  <a:srgbClr val="0000FF"/>
                </a:solidFill>
              </a:rPr>
              <a:t> </a:t>
            </a:r>
            <a:r>
              <a:rPr lang="pt-BR" sz="4400" b="1" dirty="0">
                <a:solidFill>
                  <a:srgbClr val="0000FF"/>
                </a:solidFill>
              </a:rPr>
              <a:t>de fazer isso.</a:t>
            </a:r>
          </a:p>
        </p:txBody>
      </p:sp>
    </p:spTree>
    <p:extLst>
      <p:ext uri="{BB962C8B-B14F-4D97-AF65-F5344CB8AC3E}">
        <p14:creationId xmlns:p14="http://schemas.microsoft.com/office/powerpoint/2010/main" val="152355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395" y="-107265"/>
            <a:ext cx="9144002" cy="699122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83139" y="3635074"/>
            <a:ext cx="1927860" cy="449413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42942" y="3569407"/>
            <a:ext cx="1927860" cy="4625470"/>
          </a:xfrm>
          <a:prstGeom prst="rect">
            <a:avLst/>
          </a:prstGeom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768492"/>
            <a:ext cx="2740899" cy="2055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690"/>
            <a:ext cx="2030494" cy="2030494"/>
          </a:xfrm>
          <a:prstGeom prst="rect">
            <a:avLst/>
          </a:prstGeom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550" y="52340"/>
            <a:ext cx="2030413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1187623" y="332656"/>
            <a:ext cx="699191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Este dia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é </a:t>
            </a:r>
            <a:r>
              <a:rPr lang="pt-BR" sz="4400" b="1" dirty="0">
                <a:solidFill>
                  <a:schemeClr val="bg1"/>
                </a:solidFill>
              </a:rPr>
              <a:t>um </a:t>
            </a:r>
            <a:r>
              <a:rPr lang="pt-BR" sz="4400" b="1" dirty="0" smtClean="0">
                <a:solidFill>
                  <a:schemeClr val="bg1"/>
                </a:solidFill>
              </a:rPr>
              <a:t>presente </a:t>
            </a:r>
            <a:r>
              <a:rPr lang="pt-BR" sz="4400" b="1" dirty="0">
                <a:solidFill>
                  <a:schemeClr val="bg1"/>
                </a:solidFill>
              </a:rPr>
              <a:t>de Deus,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em </a:t>
            </a:r>
            <a:r>
              <a:rPr lang="pt-BR" sz="4400" b="1" dirty="0">
                <a:solidFill>
                  <a:schemeClr val="bg1"/>
                </a:solidFill>
              </a:rPr>
              <a:t>nosso auxílio; 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-24395" y="3105835"/>
            <a:ext cx="914400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de nós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depende </a:t>
            </a:r>
            <a:r>
              <a:rPr lang="pt-BR" sz="4400" b="1" dirty="0">
                <a:solidFill>
                  <a:schemeClr val="bg1"/>
                </a:solidFill>
              </a:rPr>
              <a:t>aquilo que 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venhamos </a:t>
            </a:r>
            <a:r>
              <a:rPr lang="pt-BR" sz="4400" b="1" dirty="0">
                <a:solidFill>
                  <a:schemeClr val="bg1"/>
                </a:solidFill>
              </a:rPr>
              <a:t>a fazer com ele.</a:t>
            </a:r>
          </a:p>
        </p:txBody>
      </p:sp>
    </p:spTree>
    <p:extLst>
      <p:ext uri="{BB962C8B-B14F-4D97-AF65-F5344CB8AC3E}">
        <p14:creationId xmlns:p14="http://schemas.microsoft.com/office/powerpoint/2010/main" val="294207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6" presetClass="emph" presetSubtype="0" autoRev="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201"/>
                            </p:stCondLst>
                            <p:childTnLst>
                              <p:par>
                                <p:cTn id="39" presetID="16" presetClass="emph" presetSubtype="0" fill="hold" grpId="1" nodeType="afterEffect">
                                  <p:stCondLst>
                                    <p:cond delay="1099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 override="childStyl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16632"/>
            <a:ext cx="7668344" cy="5184576"/>
          </a:xfrm>
        </p:spPr>
        <p:txBody>
          <a:bodyPr>
            <a:noAutofit/>
          </a:bodyPr>
          <a:lstStyle/>
          <a:p>
            <a:pPr algn="l"/>
            <a:r>
              <a:rPr lang="pt-BR" sz="3600" b="1" dirty="0" smtClean="0">
                <a:solidFill>
                  <a:schemeClr val="bg1"/>
                </a:solidFill>
              </a:rPr>
              <a:t>texto</a:t>
            </a:r>
            <a:r>
              <a:rPr lang="pt-BR" sz="3600" b="1" dirty="0">
                <a:solidFill>
                  <a:schemeClr val="bg1"/>
                </a:solidFill>
              </a:rPr>
              <a:t>: André </a:t>
            </a:r>
            <a:r>
              <a:rPr lang="pt-BR" sz="3600" b="1" dirty="0" smtClean="0">
                <a:solidFill>
                  <a:schemeClr val="bg1"/>
                </a:solidFill>
              </a:rPr>
              <a:t>Luiz,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Psicografia de Chico Xavier. 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Imagens </a:t>
            </a:r>
            <a:r>
              <a:rPr lang="pt-BR" sz="3600" b="1" dirty="0">
                <a:solidFill>
                  <a:schemeClr val="bg1"/>
                </a:solidFill>
              </a:rPr>
              <a:t>: </a:t>
            </a:r>
            <a:r>
              <a:rPr lang="pt-BR" sz="3600" b="1" dirty="0" smtClean="0">
                <a:solidFill>
                  <a:schemeClr val="bg1"/>
                </a:solidFill>
              </a:rPr>
              <a:t>arquivo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Música</a:t>
            </a:r>
            <a:r>
              <a:rPr lang="pt-BR" sz="3600" b="1" dirty="0" smtClean="0">
                <a:solidFill>
                  <a:schemeClr val="bg1"/>
                </a:solidFill>
              </a:rPr>
              <a:t>: Ernesto </a:t>
            </a:r>
            <a:r>
              <a:rPr lang="pt-BR" sz="3600" b="1" dirty="0" err="1" smtClean="0">
                <a:solidFill>
                  <a:schemeClr val="bg1"/>
                </a:solidFill>
              </a:rPr>
              <a:t>Cortazar</a:t>
            </a:r>
            <a:r>
              <a:rPr lang="pt-BR" sz="3600" b="1" dirty="0" smtClean="0">
                <a:solidFill>
                  <a:schemeClr val="bg1"/>
                </a:solidFill>
              </a:rPr>
              <a:t> :– </a:t>
            </a:r>
            <a:r>
              <a:rPr lang="pt-BR" sz="3600" b="1" dirty="0" err="1" smtClean="0">
                <a:solidFill>
                  <a:schemeClr val="bg1"/>
                </a:solidFill>
              </a:rPr>
              <a:t>Good</a:t>
            </a:r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</a:rPr>
              <a:t>Morning</a:t>
            </a:r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</a:rPr>
              <a:t>my</a:t>
            </a:r>
            <a:r>
              <a:rPr lang="pt-BR" sz="3600" b="1" dirty="0" smtClean="0">
                <a:solidFill>
                  <a:schemeClr val="bg1"/>
                </a:solidFill>
              </a:rPr>
              <a:t> love.wav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Formatação: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rgbClr val="FFFF00"/>
                </a:solidFill>
                <a:hlinkClick r:id="rId3"/>
              </a:rPr>
              <a:t>reinaldogp2000@yahoo.com.br</a:t>
            </a:r>
            <a:r>
              <a:rPr lang="pt-BR" sz="3600" b="1" dirty="0">
                <a:solidFill>
                  <a:srgbClr val="FFFF00"/>
                </a:solidFill>
              </a:rPr>
              <a:t/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Campinas, </a:t>
            </a:r>
            <a:r>
              <a:rPr lang="pt-BR" sz="3600" b="1" dirty="0" smtClean="0">
                <a:solidFill>
                  <a:schemeClr val="bg1"/>
                </a:solidFill>
              </a:rPr>
              <a:t>22 de Março de 2014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r>
              <a:rPr lang="pt-BR" sz="3600" b="1" dirty="0" smtClean="0">
                <a:solidFill>
                  <a:schemeClr val="bg1"/>
                </a:solidFill>
              </a:rPr>
              <a:t>www.sergrasan.com/reinaldoslides</a:t>
            </a:r>
            <a:endParaRPr lang="pt-BR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6632"/>
            <a:ext cx="2246437" cy="224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868144" y="2564904"/>
            <a:ext cx="3168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9600" b="1" dirty="0" smtClean="0">
                <a:solidFill>
                  <a:srgbClr val="0000FF"/>
                </a:solidFill>
              </a:rPr>
              <a:t>F I M</a:t>
            </a:r>
            <a:endParaRPr lang="pt-BR" sz="9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99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5000">
        <p:checker/>
      </p:transition>
    </mc:Choice>
    <mc:Fallback xmlns="">
      <p:transition spd="slow" advTm="2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161</Words>
  <Application>Microsoft Office PowerPoint</Application>
  <PresentationFormat>Apresentação na tela (4:3)</PresentationFormat>
  <Paragraphs>41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Se a doença permanece em   sua companhia,   surgiu a ocasião de tratar-se com segurança.</vt:lpstr>
      <vt:lpstr> Se você errou,   </vt:lpstr>
      <vt:lpstr>Se esse ou aquele plano de trabalho está incubado em seu pensamento, </vt:lpstr>
      <vt:lpstr>agora é  o momento  de  começar  a  realizá-lo.</vt:lpstr>
      <vt:lpstr>Se deseja fazer  alguma boa ação,   apareceu o instante de promovê-la.</vt:lpstr>
      <vt:lpstr>Se alguém aguarda  as suas desculpas  por faltas  cometidas,  </vt:lpstr>
      <vt:lpstr>Apresentação do PowerPoint</vt:lpstr>
      <vt:lpstr>Apresentação do PowerPoint</vt:lpstr>
      <vt:lpstr>Apresentação do PowerPoint</vt:lpstr>
      <vt:lpstr>Apresentação do PowerPoint</vt:lpstr>
      <vt:lpstr>texto: André Luiz, Psicografia de Chico Xavier.  Imagens : arquivo Música: Ernesto Cortazar :– Good Morning my love.wav Formatação: reinaldogp2000@yahoo.com.br Campinas, 22 de Março de 2014 www.sergrasan.com/reinaldoslides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51</cp:revision>
  <dcterms:created xsi:type="dcterms:W3CDTF">2014-03-20T03:44:21Z</dcterms:created>
  <dcterms:modified xsi:type="dcterms:W3CDTF">2014-05-25T16:08:01Z</dcterms:modified>
</cp:coreProperties>
</file>