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81" r:id="rId4"/>
    <p:sldId id="262" r:id="rId5"/>
    <p:sldId id="263" r:id="rId6"/>
    <p:sldId id="282" r:id="rId7"/>
    <p:sldId id="267" r:id="rId8"/>
    <p:sldId id="265" r:id="rId9"/>
    <p:sldId id="269" r:id="rId10"/>
    <p:sldId id="270" r:id="rId11"/>
    <p:sldId id="271" r:id="rId12"/>
    <p:sldId id="268" r:id="rId13"/>
    <p:sldId id="272" r:id="rId14"/>
    <p:sldId id="273" r:id="rId15"/>
    <p:sldId id="275" r:id="rId16"/>
    <p:sldId id="276" r:id="rId17"/>
    <p:sldId id="277" r:id="rId18"/>
    <p:sldId id="279" r:id="rId19"/>
    <p:sldId id="280" r:id="rId20"/>
    <p:sldId id="283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556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013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321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57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027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8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23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177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228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20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64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E7034-C855-4188-99D4-CD3CDEB55A3B}" type="datetimeFigureOut">
              <a:rPr lang="pt-BR" smtClean="0"/>
              <a:t>03/07/2017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F401D-D1AC-4526-B54F-88B0144B69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5598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000">
        <p:random/>
      </p:transition>
    </mc:Choice>
    <mc:Fallback xmlns="">
      <p:transition spd="slow" advTm="1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888957" y="1571533"/>
            <a:ext cx="8446169" cy="2807962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pt-BR" sz="72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ld English Text MT" panose="03040902040508030806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Perder para ganhar </a:t>
            </a:r>
            <a:endParaRPr lang="pt-BR" sz="5400" b="1" dirty="0">
              <a:ln w="28575">
                <a:solidFill>
                  <a:srgbClr val="FFC000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ld English Text MT" panose="03040902040508030806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549" y="-571500"/>
            <a:ext cx="3914775" cy="5715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800" y="5837571"/>
            <a:ext cx="3895725" cy="52387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98" y="5882768"/>
            <a:ext cx="2393391" cy="47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8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179">
        <p:random/>
        <p:sndAc>
          <p:stSnd>
            <p:snd r:embed="rId2" name="Ernesto Cortazar - One voice concerto.wav"/>
          </p:stSnd>
        </p:sndAc>
      </p:transition>
    </mc:Choice>
    <mc:Fallback xmlns="">
      <p:transition spd="slow" advTm="18179">
        <p:random/>
        <p:sndAc>
          <p:stSnd>
            <p:snd r:embed="rId7" name="Ernesto Cortazar - One voice concer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60135" y="111265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Às vezes é preciso perder para dar VALOR.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684">
        <p:random/>
      </p:transition>
    </mc:Choice>
    <mc:Fallback xmlns="">
      <p:transition spd="slow" advTm="968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804610" y="1153168"/>
            <a:ext cx="6096000" cy="135415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preciso chorar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aprender a AMAR.</a:t>
            </a:r>
            <a:endParaRPr lang="pt-BR" sz="1400" b="1" dirty="0">
              <a:ln w="19050">
                <a:solidFill>
                  <a:schemeClr val="accent2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92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916">
        <p:random/>
      </p:transition>
    </mc:Choice>
    <mc:Fallback xmlns="">
      <p:transition spd="slow" advTm="891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76400" y="162847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preciso confiar </a:t>
            </a:r>
          </a:p>
          <a:p>
            <a:pPr algn="ctr"/>
            <a:r>
              <a:rPr lang="pt-BR" sz="3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se ENTREGAR, 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35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746">
        <p:random/>
      </p:transition>
    </mc:Choice>
    <mc:Fallback xmlns="">
      <p:transition spd="slow" advTm="974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72852" y="2079599"/>
            <a:ext cx="6096000" cy="12515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002060"/>
                  </a:solidFill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ainda assim a grande verdade é que,</a:t>
            </a:r>
            <a:r>
              <a:rPr lang="pt-BR" sz="36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400" dirty="0">
              <a:ln>
                <a:solidFill>
                  <a:srgbClr val="002060"/>
                </a:solidFill>
              </a:ln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58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928">
        <p:random/>
      </p:transition>
    </mc:Choice>
    <mc:Fallback xmlns="">
      <p:transition spd="slow" advTm="992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51747" y="2127726"/>
            <a:ext cx="6096000" cy="12515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preciso ouvir para nunca GRITAR.</a:t>
            </a:r>
            <a:endParaRPr lang="pt-BR" sz="1400" b="1" dirty="0">
              <a:ln w="28575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32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358">
        <p:random/>
      </p:transition>
    </mc:Choice>
    <mc:Fallback xmlns="">
      <p:transition spd="slow" advTm="1135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3393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80284" y="1437743"/>
            <a:ext cx="6557211" cy="3364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irão sofrer um dia, para saber, 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6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verdadeiro sentido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felicidade!</a:t>
            </a:r>
            <a:endParaRPr lang="pt-BR" sz="14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23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259">
        <p:random/>
      </p:transition>
    </mc:Choice>
    <mc:Fallback xmlns="">
      <p:transition spd="slow" advTm="1125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921810"/>
            <a:ext cx="6096000" cy="12515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sentir saudade: PROCURE.</a:t>
            </a:r>
            <a:endParaRPr lang="pt-BR" sz="14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56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475">
        <p:random/>
      </p:transition>
    </mc:Choice>
    <mc:Fallback xmlns="">
      <p:transition spd="slow" advTm="947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07492" y="1780722"/>
            <a:ext cx="6412974" cy="6587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sentir vontade: FAÇA.</a:t>
            </a:r>
            <a:endParaRPr lang="pt-BR" sz="1400" b="1" dirty="0">
              <a:ln w="28575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9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108">
        <p:random/>
      </p:transition>
    </mc:Choice>
    <mc:Fallback xmlns="">
      <p:transition spd="slow" advTm="1210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41994" y="1311491"/>
            <a:ext cx="6854953" cy="6587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tiver obstáculos: LUTE.</a:t>
            </a:r>
            <a:endParaRPr lang="pt-BR" sz="1400" b="1" dirty="0">
              <a:ln w="19050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8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938">
        <p:random/>
      </p:transition>
    </mc:Choice>
    <mc:Fallback xmlns="">
      <p:transition spd="slow" advTm="1093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194884" y="1431806"/>
            <a:ext cx="4355432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perder: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SE ABATA.</a:t>
            </a:r>
            <a:endParaRPr lang="pt-BR" sz="1400" b="1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3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39">
        <p:random/>
      </p:transition>
    </mc:Choice>
    <mc:Fallback xmlns="">
      <p:transition spd="slow" advTm="903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72344" y="1082891"/>
            <a:ext cx="4307013" cy="6587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gostar: VIVA!</a:t>
            </a:r>
            <a:endParaRPr lang="pt-BR" sz="1400" b="1" dirty="0">
              <a:ln w="2857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9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175">
        <p:random/>
      </p:transition>
    </mc:Choice>
    <mc:Fallback xmlns="">
      <p:transition spd="slow" advTm="817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36295" y="525614"/>
            <a:ext cx="8807116" cy="1251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Muitas vezes deixamos de lutar pelo que realmente queremos, </a:t>
            </a:r>
            <a:endParaRPr lang="pt-BR" sz="14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0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797">
        <p:random/>
      </p:transition>
    </mc:Choice>
    <mc:Fallback xmlns="">
      <p:transition spd="slow" advTm="1179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28474" y="756126"/>
            <a:ext cx="6096000" cy="18443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 simples fato de não querer ouvir um NÃO…</a:t>
            </a:r>
            <a:endParaRPr lang="pt-BR" sz="1400" b="1" dirty="0">
              <a:ln w="19050">
                <a:solidFill>
                  <a:srgbClr val="7030A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5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951">
        <p:random/>
      </p:transition>
    </mc:Choice>
    <mc:Fallback xmlns="">
      <p:transition spd="slow" advTm="995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3631674"/>
            <a:ext cx="6096000" cy="12515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erro faz parte de todo o ser humano…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46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317">
        <p:random/>
      </p:transition>
    </mc:Choice>
    <mc:Fallback xmlns="">
      <p:transition spd="slow" advTm="1031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43002" y="397043"/>
            <a:ext cx="9324472" cy="197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perdoar é preciso…e correr atrás daquilo que realmente queremos, 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uma obrigação nossa!!!</a:t>
            </a:r>
            <a:endParaRPr lang="pt-BR" sz="1400" b="1" dirty="0">
              <a:ln w="1905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11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556">
        <p:random/>
      </p:transition>
    </mc:Choice>
    <mc:Fallback xmlns="">
      <p:transition spd="slow" advTm="1355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82253" y="1209501"/>
            <a:ext cx="7940842" cy="1946943"/>
          </a:xfrm>
          <a:prstGeom prst="rect">
            <a:avLst/>
          </a:prstGeom>
        </p:spPr>
        <p:txBody>
          <a:bodyPr wrap="square">
            <a:prstTxWarp prst="textWave2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Viva… ame… pense… erre…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depois do erro corra atrás de refazer o seu acerto,</a:t>
            </a:r>
            <a:endParaRPr lang="pt-BR" sz="1400" b="1" dirty="0">
              <a:ln w="1905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6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137">
        <p:random/>
      </p:transition>
    </mc:Choice>
    <mc:Fallback xmlns="">
      <p:transition spd="slow" advTm="1313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9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105400" y="1502084"/>
            <a:ext cx="6096000" cy="65877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nada é pra vida toda!!! </a:t>
            </a:r>
            <a:endParaRPr lang="pt-BR" sz="1400" b="1" dirty="0">
              <a:ln w="19050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8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102">
        <p:random/>
      </p:transition>
    </mc:Choice>
    <mc:Fallback xmlns="">
      <p:transition spd="slow" advTm="1010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754927" y="3152322"/>
            <a:ext cx="5497018" cy="11307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6600" b="1" dirty="0" smtClean="0">
                <a:ln w="38100">
                  <a:solidFill>
                    <a:srgbClr val="92D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 </a:t>
            </a:r>
            <a:r>
              <a:rPr lang="pt-BR" sz="6600" b="1" dirty="0" smtClean="0">
                <a:ln w="38100">
                  <a:solidFill>
                    <a:srgbClr val="92D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 !!!</a:t>
            </a:r>
            <a:endParaRPr lang="pt-BR" sz="3200" b="1" dirty="0">
              <a:ln w="38100">
                <a:solidFill>
                  <a:srgbClr val="92D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59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204">
        <p:random/>
      </p:transition>
    </mc:Choice>
    <mc:Fallback xmlns="">
      <p:transition spd="slow" advTm="920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21307" y="493343"/>
            <a:ext cx="11273387" cy="3935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Gotas de paz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meu arquivo pessoal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Ernesto </a:t>
            </a:r>
            <a:r>
              <a:rPr lang="pt-BR" sz="2800" b="1" dirty="0" err="1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Cortazar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pt-BR" sz="2800" b="1" dirty="0" err="1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Voice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concerto.wav</a:t>
            </a:r>
            <a:endParaRPr lang="pt-BR" sz="2800" b="1" dirty="0" smtClean="0">
              <a:solidFill>
                <a:srgbClr val="FFFF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2800" b="1" dirty="0" smtClean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03 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julho de 2017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5" y="5826293"/>
            <a:ext cx="2857500" cy="571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326" y="4523123"/>
            <a:ext cx="7435516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80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1097">
        <p:random/>
        <p:sndAc>
          <p:stSnd>
            <p:snd r:embed="rId2" name="Ernesto Cortazar - One voice concerto.wav"/>
          </p:stSnd>
        </p:sndAc>
      </p:transition>
    </mc:Choice>
    <mc:Fallback>
      <p:transition spd="slow" advTm="21097">
        <p:random/>
        <p:sndAc>
          <p:stSnd>
            <p:snd r:embed="rId2" name="Ernesto Cortazar - One voice concer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185</Words>
  <Application>Microsoft Office PowerPoint</Application>
  <PresentationFormat>Widescreen</PresentationFormat>
  <Paragraphs>34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Old English Text MT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18</cp:revision>
  <dcterms:created xsi:type="dcterms:W3CDTF">2017-07-03T19:56:26Z</dcterms:created>
  <dcterms:modified xsi:type="dcterms:W3CDTF">2017-07-04T02:21:38Z</dcterms:modified>
</cp:coreProperties>
</file>