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9" r:id="rId3"/>
    <p:sldId id="264" r:id="rId4"/>
    <p:sldId id="265" r:id="rId5"/>
    <p:sldId id="267" r:id="rId6"/>
    <p:sldId id="266" r:id="rId7"/>
    <p:sldId id="268" r:id="rId8"/>
    <p:sldId id="269" r:id="rId9"/>
    <p:sldId id="270" r:id="rId10"/>
    <p:sldId id="272" r:id="rId11"/>
    <p:sldId id="274" r:id="rId12"/>
    <p:sldId id="276" r:id="rId13"/>
    <p:sldId id="277" r:id="rId14"/>
    <p:sldId id="273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7468C-AA39-42A1-9A33-D86702DEE0E6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F136B6-1178-4F26-9D00-8CE82387F61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667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136B6-1178-4F26-9D00-8CE82387F61E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836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851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147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544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506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648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417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864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0811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980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302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09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16457-8AD5-4D60-A080-F4BDCAE89149}" type="datetimeFigureOut">
              <a:rPr lang="pt-BR" smtClean="0"/>
              <a:t>27/05/2014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F6E27-92D1-44C6-BECB-3DE4C5D12CE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451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48478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</a:rPr>
              <a:t>NÃO 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</a:rPr>
              <a:t>CHORE, LUTE</a:t>
            </a:r>
            <a:endParaRPr lang="pt-BR" sz="9600" b="1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60669"/>
            <a:ext cx="2656132" cy="92592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491880" y="5733255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Avanço Automático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491880" y="6858000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LIGUE O SOM</a:t>
            </a:r>
            <a:endParaRPr lang="pt-BR" sz="4400" b="1" dirty="0">
              <a:solidFill>
                <a:srgbClr val="FFFF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306"/>
            <a:ext cx="3380049" cy="3382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56972" y="-30037"/>
            <a:ext cx="3297369" cy="347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405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  <p:sndAc>
          <p:stSnd loop="1">
            <p:snd r:embed="rId2" name="André Gagnon - Non Dimenticar 1.18 cut.wav"/>
          </p:stSnd>
        </p:sndAc>
      </p:transition>
    </mc:Choice>
    <mc:Fallback xmlns="">
      <p:transition spd="slow" advTm="6000">
        <p:dissolve/>
        <p:sndAc>
          <p:stSnd loop="1">
            <p:snd r:embed="rId6" name="André Gagnon - Non Dimenticar 1.18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39552" y="630019"/>
            <a:ext cx="8136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pelo que você perdeu,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lute pelo que você tem.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0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03833" y="630019"/>
            <a:ext cx="796110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pelo que está morto,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lute por aquilo que nasceu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você.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472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07080" y="630019"/>
            <a:ext cx="792983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por quem te abandonou,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lute por quem está a seu lado.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65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19724" y="630019"/>
            <a:ext cx="79452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por quem te odeia,  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lute por quem te quer feliz.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3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000">
        <p:dissolve/>
      </p:transition>
    </mc:Choice>
    <mc:Fallback>
      <p:transition spd="slow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19724" y="554627"/>
            <a:ext cx="79452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pelo teu passado,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lute pelo teu presente.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29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03833" y="630019"/>
            <a:ext cx="800061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chore pelo teu sofrimento,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lute pela tua felicidade.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60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03833" y="554627"/>
            <a:ext cx="796110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é fácil ser feliz,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temos que abrir mão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várias coisas,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99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19724" y="554627"/>
            <a:ext cx="79452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fazer escolhas e ter coragem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assumir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ônus e bônus para ser feliz.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9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03833" y="554627"/>
            <a:ext cx="793308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Com o tempo vamos aprendendo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que nada é impossível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solucionar</a:t>
            </a:r>
            <a:r>
              <a:rPr lang="pt-BR" dirty="0" smtClean="0"/>
              <a:t>,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023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548681"/>
            <a:ext cx="79208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apenas siga adiante com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quem quer</a:t>
            </a:r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e luta para estar com você.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83568" y="620689"/>
            <a:ext cx="76328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engana quem acha que a riqueza e o status atraem a inveja...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476672"/>
            <a:ext cx="79208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as pessoas invejam mesmo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é o sorriso fácil,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a luz própria,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felicidade simples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 sincera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e a paz interior...</a:t>
            </a:r>
            <a:endParaRPr lang="pt-BR" sz="4400" b="1" dirty="0">
              <a:solidFill>
                <a:srgbClr val="FFFF00"/>
              </a:solidFill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PAPA FRANCISCO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4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07504" y="0"/>
            <a:ext cx="8732955" cy="5687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</a:rPr>
              <a:t>Texto: Papa Francisco</a:t>
            </a:r>
          </a:p>
          <a:p>
            <a:r>
              <a:rPr lang="pt-BR" sz="4400" b="1" dirty="0" smtClean="0">
                <a:solidFill>
                  <a:srgbClr val="FFFF00"/>
                </a:solidFill>
              </a:rPr>
              <a:t>Imagens: Internet e</a:t>
            </a:r>
            <a:r>
              <a:rPr lang="pt-BR" sz="4800" b="1" dirty="0" smtClean="0">
                <a:solidFill>
                  <a:srgbClr val="FFFF00"/>
                </a:solidFill>
              </a:rPr>
              <a:t> </a:t>
            </a:r>
            <a:r>
              <a:rPr lang="pt-BR" sz="4400" b="1" dirty="0" smtClean="0">
                <a:solidFill>
                  <a:srgbClr val="FFFF00"/>
                </a:solidFill>
              </a:rPr>
              <a:t>Arquivo</a:t>
            </a:r>
          </a:p>
          <a:p>
            <a:r>
              <a:rPr lang="pt-BR" sz="4400" b="1" dirty="0" smtClean="0">
                <a:solidFill>
                  <a:srgbClr val="FFFF00"/>
                </a:solidFill>
              </a:rPr>
              <a:t>Música: André </a:t>
            </a:r>
            <a:r>
              <a:rPr lang="pt-BR" sz="4400" b="1" dirty="0" err="1" smtClean="0">
                <a:solidFill>
                  <a:srgbClr val="FFFF00"/>
                </a:solidFill>
              </a:rPr>
              <a:t>Gagnon</a:t>
            </a:r>
            <a:r>
              <a:rPr lang="pt-BR" sz="44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pt-BR" sz="4400" b="1" dirty="0" smtClean="0">
                <a:solidFill>
                  <a:srgbClr val="FFFF00"/>
                </a:solidFill>
              </a:rPr>
              <a:t>Non </a:t>
            </a:r>
            <a:r>
              <a:rPr lang="pt-BR" sz="4400" b="1" dirty="0" err="1" smtClean="0">
                <a:solidFill>
                  <a:srgbClr val="FFFF00"/>
                </a:solidFill>
              </a:rPr>
              <a:t>Dimenticar.wave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r>
              <a:rPr lang="pt-BR" sz="4400" b="1" dirty="0" smtClean="0">
                <a:solidFill>
                  <a:srgbClr val="FFFF00"/>
                </a:solidFill>
              </a:rPr>
              <a:t>Formatação: Reinaldo </a:t>
            </a:r>
            <a:r>
              <a:rPr lang="pt-BR" sz="4400" b="1" dirty="0">
                <a:solidFill>
                  <a:srgbClr val="FFFF00"/>
                </a:solidFill>
              </a:rPr>
              <a:t>r</a:t>
            </a:r>
            <a:r>
              <a:rPr lang="pt-BR" sz="4400" b="1" dirty="0" smtClean="0">
                <a:solidFill>
                  <a:srgbClr val="FFFF00"/>
                </a:solidFill>
              </a:rPr>
              <a:t>einaldogp2000@yahoo.com.br</a:t>
            </a:r>
          </a:p>
          <a:p>
            <a:r>
              <a:rPr lang="pt-BR" sz="4400" b="1" dirty="0" smtClean="0">
                <a:solidFill>
                  <a:srgbClr val="FFFF00"/>
                </a:solidFill>
              </a:rPr>
              <a:t>Campinas, 27 de Maio de 2014</a:t>
            </a:r>
          </a:p>
          <a:p>
            <a:r>
              <a:rPr lang="pt-BR" sz="44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27784" y="5157192"/>
            <a:ext cx="388843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 smtClean="0">
                <a:solidFill>
                  <a:srgbClr val="FFFF00"/>
                </a:solidFill>
              </a:rPr>
              <a:t>F I M </a:t>
            </a:r>
            <a:endParaRPr lang="pt-B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51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9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900"/>
                            </p:stCondLst>
                            <p:childTnLst>
                              <p:par>
                                <p:cTn id="1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 override="childStyl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222</Words>
  <Application>Microsoft Office PowerPoint</Application>
  <PresentationFormat>Apresentação na tela (4:3)</PresentationFormat>
  <Paragraphs>102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25</cp:revision>
  <dcterms:created xsi:type="dcterms:W3CDTF">2014-05-26T18:37:56Z</dcterms:created>
  <dcterms:modified xsi:type="dcterms:W3CDTF">2014-05-27T13:31:00Z</dcterms:modified>
</cp:coreProperties>
</file>