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3" r:id="rId3"/>
    <p:sldId id="262" r:id="rId4"/>
    <p:sldId id="261" r:id="rId5"/>
    <p:sldId id="264" r:id="rId6"/>
    <p:sldId id="285" r:id="rId7"/>
    <p:sldId id="276" r:id="rId8"/>
    <p:sldId id="275" r:id="rId9"/>
    <p:sldId id="273" r:id="rId10"/>
    <p:sldId id="267" r:id="rId11"/>
    <p:sldId id="268" r:id="rId12"/>
    <p:sldId id="271" r:id="rId13"/>
    <p:sldId id="277" r:id="rId14"/>
    <p:sldId id="272" r:id="rId15"/>
    <p:sldId id="259" r:id="rId16"/>
    <p:sldId id="27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4" d="100"/>
          <a:sy n="84" d="100"/>
        </p:scale>
        <p:origin x="33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858A-6E53-4A84-9CB2-01711829F61F}" type="datetimeFigureOut">
              <a:rPr lang="pt-BR" smtClean="0"/>
              <a:t>27/03/2021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B4FC0-BCC3-45E2-8902-064FE0EA1F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1782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858A-6E53-4A84-9CB2-01711829F61F}" type="datetimeFigureOut">
              <a:rPr lang="pt-BR" smtClean="0"/>
              <a:t>27/03/2021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B4FC0-BCC3-45E2-8902-064FE0EA1F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2479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858A-6E53-4A84-9CB2-01711829F61F}" type="datetimeFigureOut">
              <a:rPr lang="pt-BR" smtClean="0"/>
              <a:t>27/03/2021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B4FC0-BCC3-45E2-8902-064FE0EA1F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8026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858A-6E53-4A84-9CB2-01711829F61F}" type="datetimeFigureOut">
              <a:rPr lang="pt-BR" smtClean="0"/>
              <a:t>27/03/2021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B4FC0-BCC3-45E2-8902-064FE0EA1F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7663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858A-6E53-4A84-9CB2-01711829F61F}" type="datetimeFigureOut">
              <a:rPr lang="pt-BR" smtClean="0"/>
              <a:t>27/03/2021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B4FC0-BCC3-45E2-8902-064FE0EA1F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7127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858A-6E53-4A84-9CB2-01711829F61F}" type="datetimeFigureOut">
              <a:rPr lang="pt-BR" smtClean="0"/>
              <a:t>27/03/2021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B4FC0-BCC3-45E2-8902-064FE0EA1F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1301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858A-6E53-4A84-9CB2-01711829F61F}" type="datetimeFigureOut">
              <a:rPr lang="pt-BR" smtClean="0"/>
              <a:t>27/03/2021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B4FC0-BCC3-45E2-8902-064FE0EA1F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6661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858A-6E53-4A84-9CB2-01711829F61F}" type="datetimeFigureOut">
              <a:rPr lang="pt-BR" smtClean="0"/>
              <a:t>27/03/2021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B4FC0-BCC3-45E2-8902-064FE0EA1F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6548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858A-6E53-4A84-9CB2-01711829F61F}" type="datetimeFigureOut">
              <a:rPr lang="pt-BR" smtClean="0"/>
              <a:t>27/03/2021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B4FC0-BCC3-45E2-8902-064FE0EA1F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9348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858A-6E53-4A84-9CB2-01711829F61F}" type="datetimeFigureOut">
              <a:rPr lang="pt-BR" smtClean="0"/>
              <a:t>27/03/2021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B4FC0-BCC3-45E2-8902-064FE0EA1F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1417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858A-6E53-4A84-9CB2-01711829F61F}" type="datetimeFigureOut">
              <a:rPr lang="pt-BR" smtClean="0"/>
              <a:t>27/03/2021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B4FC0-BCC3-45E2-8902-064FE0EA1F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5126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9858A-6E53-4A84-9CB2-01711829F61F}" type="datetimeFigureOut">
              <a:rPr lang="pt-BR" smtClean="0"/>
              <a:t>27/03/2021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B4FC0-BCC3-45E2-8902-064FE0EA1F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6838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12595" y="89210"/>
            <a:ext cx="8430322" cy="1940312"/>
          </a:xfrm>
          <a:prstGeom prst="rect">
            <a:avLst/>
          </a:prstGeom>
        </p:spPr>
        <p:txBody>
          <a:bodyPr wrap="square">
            <a:prstTxWarp prst="textInflateTop">
              <a:avLst/>
            </a:prstTxWarp>
            <a:spAutoFit/>
          </a:bodyPr>
          <a:lstStyle/>
          <a:p>
            <a:pPr algn="ctr"/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Acredite em Você 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9430"/>
            <a:ext cx="2430965" cy="57856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073" y="6229349"/>
            <a:ext cx="3228975" cy="6286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717" y="-549430"/>
            <a:ext cx="3677686" cy="638640"/>
          </a:xfrm>
          <a:prstGeom prst="rect">
            <a:avLst/>
          </a:prstGeom>
        </p:spPr>
      </p:pic>
      <p:pic>
        <p:nvPicPr>
          <p:cNvPr id="8" name="Champagne - Violao (2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61064" y="627943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09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/>
    </mc:Choice>
    <mc:Fallback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71961" y="1537519"/>
            <a:ext cx="4572000" cy="177574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Muitas vezes nos pegamos tristes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sem coragem, </a:t>
            </a:r>
            <a:endParaRPr lang="pt-BR" sz="1200" b="1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485" y="6278830"/>
            <a:ext cx="2432515" cy="5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577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178098" y="1538868"/>
            <a:ext cx="5820936" cy="2200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porque achamos que tudo a nossa volta não caminha como planejamos.</a:t>
            </a:r>
            <a:endParaRPr lang="pt-BR" sz="1200" b="1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485" y="6278830"/>
            <a:ext cx="2432515" cy="5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1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89933" y="1048215"/>
            <a:ext cx="5553308" cy="21766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Neste momento, pare, reflita e veja o que pode ser feito para melhorar, 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485" y="6278830"/>
            <a:ext cx="2432515" cy="5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862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57238" y="1338146"/>
            <a:ext cx="5218771" cy="1649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tudo depende de como encaramos os acontecimentos. 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485" y="6278830"/>
            <a:ext cx="2432515" cy="5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630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75571" y="1159727"/>
            <a:ext cx="3646449" cy="2829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Acredite na força interior que está dentro de cada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nós e  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485" y="6278830"/>
            <a:ext cx="2432515" cy="5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768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743200" y="240642"/>
            <a:ext cx="6222381" cy="2200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sim, somos capazes de nos superar sempre, basta que sejamos rápidos na percepção dos problemas 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485" y="6278830"/>
            <a:ext cx="2432515" cy="5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671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9141" y="1851102"/>
            <a:ext cx="4828479" cy="27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assim teremos mais tempo a nosso favor para transpor qualquer dificuldade.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485" y="6278830"/>
            <a:ext cx="2432515" cy="5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49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070195" y="2921620"/>
            <a:ext cx="47169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Somos fortes, 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485" y="6278830"/>
            <a:ext cx="2432515" cy="5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969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86764" y="1929604"/>
            <a:ext cx="42488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somos corajosos, 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485" y="6278830"/>
            <a:ext cx="2432515" cy="5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010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873406" y="657922"/>
            <a:ext cx="4893266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somos competentes, 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485" y="6278830"/>
            <a:ext cx="2432515" cy="5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303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080" y="-639822"/>
            <a:ext cx="4677428" cy="619211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961577" y="1973766"/>
            <a:ext cx="60040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somos criativos 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1485" y="6278830"/>
            <a:ext cx="2432515" cy="5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588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2235" y="657922"/>
            <a:ext cx="5508702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acima de tudo somos cuidados e amparados pelo Pai Maior 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485" y="6278830"/>
            <a:ext cx="2432515" cy="5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018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0859" y="-865763"/>
            <a:ext cx="6793760" cy="10182149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880624" y="1851102"/>
            <a:ext cx="5006898" cy="1122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Ele não nos desampara jamais.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1485" y="6278830"/>
            <a:ext cx="2432515" cy="5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94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159727" y="680415"/>
            <a:ext cx="4572000" cy="138050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Acredite mais </a:t>
            </a:r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você!</a:t>
            </a:r>
            <a:endParaRPr lang="pt-BR" sz="1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485" y="6278830"/>
            <a:ext cx="2432515" cy="5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893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254" y="-274890"/>
            <a:ext cx="5720576" cy="713289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-1" y="122664"/>
            <a:ext cx="9032489" cy="3802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8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Texto</a:t>
            </a:r>
            <a:r>
              <a:rPr lang="pt-BR" sz="2800" b="1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Gotas de Paz</a:t>
            </a:r>
          </a:p>
          <a:p>
            <a:pPr lvl="0" defTabSz="91440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err="1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Imágens</a:t>
            </a:r>
            <a:r>
              <a:rPr lang="pt-BR" sz="28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pt-BR" sz="2800" b="1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Internet com inserções</a:t>
            </a:r>
            <a:endParaRPr lang="pt-BR" sz="2800" b="1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</a:t>
            </a:r>
            <a:r>
              <a:rPr lang="pt-BR" sz="2800" b="1" dirty="0" err="1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Champagne</a:t>
            </a:r>
            <a:r>
              <a:rPr lang="pt-BR" sz="2800" b="1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Violão.wav</a:t>
            </a:r>
          </a:p>
          <a:p>
            <a:pPr lvl="0" defTabSz="91440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Contato</a:t>
            </a:r>
            <a:r>
              <a:rPr lang="pt-BR" sz="28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reinaldogp2000@yahoo.com.br</a:t>
            </a:r>
          </a:p>
          <a:p>
            <a:pPr lvl="0" defTabSz="91440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pPr lvl="0" defTabSz="91440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</a:t>
            </a:r>
            <a:r>
              <a:rPr lang="pt-BR" sz="2800" b="1" dirty="0" err="1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Reinaldoslides</a:t>
            </a:r>
            <a:endParaRPr lang="pt-BR" sz="2800" b="1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defTabSz="91440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</a:t>
            </a:r>
            <a:r>
              <a:rPr lang="pt-BR" sz="2800" b="1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27 </a:t>
            </a:r>
            <a:r>
              <a:rPr lang="pt-BR" sz="28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2800" b="1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março </a:t>
            </a:r>
            <a:r>
              <a:rPr lang="pt-BR" sz="28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2800" b="1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2021</a:t>
            </a:r>
            <a:endParaRPr lang="pt-BR" sz="1100" b="1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471962" y="4322540"/>
            <a:ext cx="39698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96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doni MT Black" panose="02070A03080606020203" pitchFamily="18" charset="0"/>
              </a:rPr>
              <a:t>F I M </a:t>
            </a:r>
            <a:endParaRPr lang="pt-BR" sz="9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odoni MT Black" panose="02070A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866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848"/>
    </mc:Choice>
    <mc:Fallback>
      <p:transition spd="slow" advTm="238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222</TotalTime>
  <Words>159</Words>
  <Application>Microsoft Office PowerPoint</Application>
  <PresentationFormat>Apresentação na tela (4:3)</PresentationFormat>
  <Paragraphs>26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3" baseType="lpstr">
      <vt:lpstr>Arial</vt:lpstr>
      <vt:lpstr>Arial Black</vt:lpstr>
      <vt:lpstr>Bodoni MT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19</cp:revision>
  <dcterms:created xsi:type="dcterms:W3CDTF">2021-03-27T03:00:29Z</dcterms:created>
  <dcterms:modified xsi:type="dcterms:W3CDTF">2021-03-27T16:42:29Z</dcterms:modified>
</cp:coreProperties>
</file>