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58" r:id="rId4"/>
    <p:sldId id="278" r:id="rId5"/>
    <p:sldId id="261" r:id="rId6"/>
    <p:sldId id="267" r:id="rId7"/>
    <p:sldId id="264" r:id="rId8"/>
    <p:sldId id="284" r:id="rId9"/>
    <p:sldId id="266" r:id="rId10"/>
    <p:sldId id="268" r:id="rId11"/>
    <p:sldId id="273" r:id="rId12"/>
    <p:sldId id="269" r:id="rId13"/>
    <p:sldId id="280" r:id="rId14"/>
    <p:sldId id="270" r:id="rId15"/>
    <p:sldId id="274" r:id="rId16"/>
    <p:sldId id="271" r:id="rId17"/>
    <p:sldId id="283" r:id="rId18"/>
    <p:sldId id="281" r:id="rId19"/>
    <p:sldId id="263" r:id="rId2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F66CC"/>
    <a:srgbClr val="020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1" d="100"/>
          <a:sy n="71" d="100"/>
        </p:scale>
        <p:origin x="1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F0AF9-9EC1-48F1-B482-DC30AFB3544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E2388-A47E-40C8-AE8D-B6B645D7B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413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F0AF9-9EC1-48F1-B482-DC30AFB3544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E2388-A47E-40C8-AE8D-B6B645D7B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0207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F0AF9-9EC1-48F1-B482-DC30AFB3544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E2388-A47E-40C8-AE8D-B6B645D7B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446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F0AF9-9EC1-48F1-B482-DC30AFB3544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E2388-A47E-40C8-AE8D-B6B645D7B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328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F0AF9-9EC1-48F1-B482-DC30AFB3544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E2388-A47E-40C8-AE8D-B6B645D7B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858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F0AF9-9EC1-48F1-B482-DC30AFB3544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E2388-A47E-40C8-AE8D-B6B645D7B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362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F0AF9-9EC1-48F1-B482-DC30AFB3544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E2388-A47E-40C8-AE8D-B6B645D7B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8781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F0AF9-9EC1-48F1-B482-DC30AFB3544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E2388-A47E-40C8-AE8D-B6B645D7B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37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F0AF9-9EC1-48F1-B482-DC30AFB3544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E2388-A47E-40C8-AE8D-B6B645D7B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0463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F0AF9-9EC1-48F1-B482-DC30AFB3544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E2388-A47E-40C8-AE8D-B6B645D7B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392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F0AF9-9EC1-48F1-B482-DC30AFB3544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E2388-A47E-40C8-AE8D-B6B645D7B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271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F0AF9-9EC1-48F1-B482-DC30AFB3544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E2388-A47E-40C8-AE8D-B6B645D7B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8028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829994" y="1209822"/>
            <a:ext cx="5134708" cy="1771318"/>
          </a:xfrm>
          <a:prstGeom prst="rect">
            <a:avLst/>
          </a:prstGeom>
        </p:spPr>
        <p:txBody>
          <a:bodyPr wrap="square">
            <a:prstTxWarp prst="textInflateTop">
              <a:avLst/>
            </a:prstTxWarp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5400" b="1" dirty="0" smtClean="0">
                <a:ln w="38100">
                  <a:solidFill>
                    <a:srgbClr val="FF66CC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 Novo Dia</a:t>
            </a:r>
            <a:endParaRPr lang="pt-BR" sz="2400" b="1" dirty="0">
              <a:ln w="38100">
                <a:solidFill>
                  <a:srgbClr val="FF66CC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93" y="6386732"/>
            <a:ext cx="2869964" cy="471267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8665699" y="-769441"/>
            <a:ext cx="30667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Ligue o som</a:t>
            </a:r>
            <a:endParaRPr lang="pt-B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6780628" y="5697415"/>
            <a:ext cx="4951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Transição automática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5" name="Richard Clayderman - Alin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36104" y="58321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58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51"/>
    </mc:Choice>
    <mc:Fallback xmlns="">
      <p:transition spd="slow" advTm="205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400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881956" y="1993353"/>
            <a:ext cx="4448653" cy="2302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 novo dia vem te buscar,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portanto que seja um bom dia.</a:t>
            </a:r>
            <a:endParaRPr lang="pt-BR" sz="1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263" y="6053754"/>
            <a:ext cx="2869964" cy="47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24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75"/>
    </mc:Choice>
    <mc:Fallback xmlns="">
      <p:transition spd="slow" advTm="110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777947" y="599379"/>
            <a:ext cx="5526157" cy="2829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006600"/>
                  </a:solidFill>
                </a:ln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Antes de fazer qualquer coisa, agradeça ao Pai da vida,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006600"/>
                  </a:solidFill>
                </a:ln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você ouvir, ver, pensar e sentir.</a:t>
            </a:r>
            <a:endParaRPr lang="pt-BR" sz="1200" dirty="0">
              <a:ln w="28575">
                <a:solidFill>
                  <a:srgbClr val="006600"/>
                </a:solidFill>
              </a:ln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263" y="6053754"/>
            <a:ext cx="2869964" cy="47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96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60"/>
    </mc:Choice>
    <mc:Fallback xmlns="">
      <p:transition spd="slow" advTm="140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95422" y="1730326"/>
            <a:ext cx="3854548" cy="21766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mesmo, se porventura, algum sentido lhe faltar, </a:t>
            </a:r>
            <a:endParaRPr lang="pt-BR" sz="12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263" y="6053754"/>
            <a:ext cx="2869964" cy="47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45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03"/>
    </mc:Choice>
    <mc:Fallback xmlns="">
      <p:transition spd="slow" advTm="108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434795" y="1724350"/>
            <a:ext cx="4672475" cy="2200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você já encontrou outras maneiras de perceber a magia de viver.</a:t>
            </a:r>
            <a:endParaRPr lang="pt-BR" sz="12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263" y="6053754"/>
            <a:ext cx="2869964" cy="47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056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07"/>
    </mc:Choice>
    <mc:Fallback xmlns="">
      <p:transition spd="slow" advTm="121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116175" y="1813718"/>
            <a:ext cx="4154658" cy="3459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ora de acordar sua esperança, despertar sua confiança,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levantar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um novo dia.</a:t>
            </a:r>
            <a:endParaRPr lang="pt-BR" sz="12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263" y="6053754"/>
            <a:ext cx="2869964" cy="47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824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80"/>
    </mc:Choice>
    <mc:Fallback xmlns="">
      <p:transition spd="slow" advTm="129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017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965981" y="2121953"/>
            <a:ext cx="502400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28575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Alegre-se em fazer parte do milagre da raça humana </a:t>
            </a:r>
            <a:endParaRPr lang="pt-BR" sz="2000" b="1" dirty="0">
              <a:ln w="28575">
                <a:solidFill>
                  <a:srgbClr val="006600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263" y="6053754"/>
            <a:ext cx="2869964" cy="47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24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79"/>
    </mc:Choice>
    <mc:Fallback xmlns="">
      <p:transition spd="slow" advTm="113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122067" y="4022708"/>
            <a:ext cx="6096000" cy="227927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e, no grande teatro </a:t>
            </a:r>
            <a:r>
              <a:rPr lang="pt-BR" sz="3200" b="1" dirty="0" err="1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reencarnatório</a:t>
            </a:r>
            <a:r>
              <a:rPr lang="pt-BR" sz="32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aproveitar a oportunidade que </a:t>
            </a:r>
            <a:endParaRPr lang="pt-BR" sz="3200" b="1" dirty="0" smtClean="0">
              <a:ln w="952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Deus </a:t>
            </a:r>
            <a:r>
              <a:rPr lang="pt-BR" sz="32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lhe deu.</a:t>
            </a:r>
            <a:endParaRPr lang="pt-BR" sz="12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263" y="6053754"/>
            <a:ext cx="2869964" cy="47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79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04"/>
    </mc:Choice>
    <mc:Fallback xmlns="">
      <p:transition spd="slow" advTm="138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54560" cy="694944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57605" y="4081228"/>
            <a:ext cx="6096000" cy="236988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hora de emocionar-se com os primeiros fios </a:t>
            </a:r>
          </a:p>
          <a:p>
            <a:pPr algn="ctr"/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luz do sol, </a:t>
            </a:r>
          </a:p>
          <a:p>
            <a:pPr algn="ctr"/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vêm te procurar.</a:t>
            </a:r>
            <a:b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0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263" y="6053754"/>
            <a:ext cx="2869964" cy="47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993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60"/>
    </mc:Choice>
    <mc:Fallback xmlns="">
      <p:transition spd="slow" advTm="128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537172" y="2609886"/>
            <a:ext cx="4325746" cy="21766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Apareça para a luz deste novo dia, de bem com sua história.</a:t>
            </a:r>
            <a:endParaRPr lang="pt-BR" sz="12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263" y="6053754"/>
            <a:ext cx="2869964" cy="47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51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63"/>
    </mc:Choice>
    <mc:Fallback xmlns="">
      <p:transition spd="slow" advTm="109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15816" y="1416567"/>
            <a:ext cx="4379741" cy="1557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Faça um contraponto ao sol,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brilho pessoal.</a:t>
            </a:r>
            <a:endParaRPr lang="pt-BR" sz="11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263" y="6053754"/>
            <a:ext cx="2869964" cy="47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36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27"/>
    </mc:Choice>
    <mc:Fallback xmlns="">
      <p:transition spd="slow" advTm="110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2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08383" y="856360"/>
            <a:ext cx="5287617" cy="28991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ar, mais uma vez, o seu carisma, a sua simpatia,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sua inteligência,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14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5168348" y="2661370"/>
            <a:ext cx="6096000" cy="344030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seu talento,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sua beleza,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sua simplicidade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e, principalmente, </a:t>
            </a:r>
            <a:endParaRPr lang="pt-BR" sz="3600" b="1" dirty="0" smtClean="0">
              <a:ln w="952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sua </a:t>
            </a:r>
            <a:r>
              <a:rPr lang="pt-BR" sz="36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generosidade.</a:t>
            </a:r>
            <a:endParaRPr lang="pt-BR" sz="14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263" y="6053754"/>
            <a:ext cx="2869964" cy="47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34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66"/>
    </mc:Choice>
    <mc:Fallback xmlns="">
      <p:transition spd="slow" advTm="199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7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980661" y="796237"/>
            <a:ext cx="5300870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se esconda e nem represe seus dons e habilidades.</a:t>
            </a:r>
            <a:r>
              <a:rPr lang="pt-BR" sz="3200" b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263" y="6053754"/>
            <a:ext cx="2869964" cy="47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29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47"/>
    </mc:Choice>
    <mc:Fallback xmlns="">
      <p:transition spd="slow" advTm="109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258956" y="4589238"/>
            <a:ext cx="6096000" cy="18774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Mostre-se sempre </a:t>
            </a:r>
          </a:p>
          <a:p>
            <a:pPr algn="ctr"/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tudo o que você </a:t>
            </a:r>
          </a:p>
          <a:p>
            <a:pPr algn="ctr"/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 de melhor.</a:t>
            </a:r>
            <a:b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0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263" y="6053754"/>
            <a:ext cx="2869964" cy="47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54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27"/>
    </mc:Choice>
    <mc:Fallback xmlns="">
      <p:transition spd="slow" advTm="112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81879" y="2090752"/>
            <a:ext cx="4399722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outras pessoas que te assistem merecem esse espetáculo.</a:t>
            </a:r>
            <a:b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0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263" y="6053754"/>
            <a:ext cx="2869964" cy="47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811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80"/>
    </mc:Choice>
    <mc:Fallback xmlns="">
      <p:transition spd="slow" advTm="117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74644" y="2584174"/>
            <a:ext cx="4850296" cy="1775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Entregue-se sem medo a arte de ser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de fazer feliz.</a:t>
            </a:r>
            <a:endParaRPr lang="pt-BR" sz="1200" b="1" dirty="0">
              <a:ln w="28575">
                <a:solidFill>
                  <a:srgbClr val="006600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263" y="6053754"/>
            <a:ext cx="2869964" cy="47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2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91"/>
    </mc:Choice>
    <mc:Fallback xmlns="">
      <p:transition spd="slow" advTm="110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141843" y="2415474"/>
            <a:ext cx="6096000" cy="13542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Viva sem vergonha </a:t>
            </a:r>
          </a:p>
          <a:p>
            <a:pPr algn="ctr"/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ser feliz!!!</a:t>
            </a:r>
            <a:r>
              <a:rPr lang="pt-BR" sz="28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263" y="6053754"/>
            <a:ext cx="2869964" cy="47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1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31"/>
    </mc:Choice>
    <mc:Fallback xmlns="">
      <p:transition spd="slow" advTm="89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98782" y="2086924"/>
            <a:ext cx="6096000" cy="164974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vida é o melhor presente que você recebeu!!!</a:t>
            </a:r>
            <a:endParaRPr lang="pt-BR" sz="12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263" y="6053754"/>
            <a:ext cx="2869964" cy="47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430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46"/>
    </mc:Choice>
    <mc:Fallback xmlns="">
      <p:transition spd="slow" advTm="101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64776" y="690055"/>
            <a:ext cx="118739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pt-BR" sz="3200" b="1" i="1" kern="0" dirty="0" smtClean="0">
                <a:ln w="28575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Texto: Gotas de paz </a:t>
            </a:r>
          </a:p>
          <a:p>
            <a:pPr lvl="0">
              <a:defRPr/>
            </a:pPr>
            <a:r>
              <a:rPr lang="pt-BR" sz="3200" b="1" i="1" kern="0" dirty="0" smtClean="0">
                <a:ln w="28575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Imagens</a:t>
            </a:r>
            <a:r>
              <a:rPr lang="pt-BR" sz="3200" b="1" i="1" kern="0" dirty="0">
                <a:ln w="28575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: </a:t>
            </a:r>
            <a:r>
              <a:rPr lang="pt-BR" sz="3200" b="1" i="1" kern="0" dirty="0" smtClean="0">
                <a:ln w="28575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Criança feliz . internet</a:t>
            </a:r>
            <a:endParaRPr lang="pt-BR" sz="3200" b="1" i="1" kern="0" dirty="0">
              <a:ln w="28575">
                <a:solidFill>
                  <a:srgbClr val="006600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pt-BR" sz="3200" b="1" i="1" kern="0" dirty="0">
                <a:ln w="28575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Música: </a:t>
            </a:r>
            <a:r>
              <a:rPr lang="pt-BR" sz="3200" b="1" i="1" kern="0" dirty="0" smtClean="0">
                <a:ln w="28575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Richard  Clayderman-Aline.wav</a:t>
            </a:r>
            <a:endParaRPr lang="pt-BR" sz="3200" b="1" i="1" kern="0" dirty="0" smtClean="0">
              <a:ln w="28575">
                <a:solidFill>
                  <a:srgbClr val="006600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pt-BR" sz="3200" b="1" i="1" kern="0" dirty="0" smtClean="0">
                <a:ln w="28575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Contato</a:t>
            </a:r>
            <a:r>
              <a:rPr lang="pt-BR" sz="3200" b="1" i="1" kern="0" dirty="0">
                <a:ln w="28575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: reinaldogp2000@yahoo.com.br</a:t>
            </a:r>
          </a:p>
          <a:p>
            <a:pPr lvl="0">
              <a:defRPr/>
            </a:pPr>
            <a:r>
              <a:rPr lang="pt-BR" sz="3200" b="1" i="1" kern="0" dirty="0" err="1">
                <a:ln w="28575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Formatação:Reinaldoslides</a:t>
            </a:r>
            <a:endParaRPr lang="pt-BR" sz="3200" b="1" i="1" kern="0" dirty="0">
              <a:ln w="28575">
                <a:solidFill>
                  <a:srgbClr val="006600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pt-BR" sz="3200" b="1" i="1" kern="0" dirty="0" err="1">
                <a:ln w="28575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Divulgação:www.sergrasan.com</a:t>
            </a:r>
            <a:endParaRPr lang="pt-BR" sz="3200" b="1" i="1" kern="0" dirty="0">
              <a:ln w="28575">
                <a:solidFill>
                  <a:srgbClr val="006600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pt-BR" sz="3200" b="1" i="1" kern="0" dirty="0">
                <a:ln w="28575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Campinas, 20 de fevereiro de 2019</a:t>
            </a:r>
            <a:endParaRPr lang="pt-BR" b="1" kern="0" dirty="0">
              <a:ln w="28575">
                <a:solidFill>
                  <a:srgbClr val="006600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465649" y="4229485"/>
            <a:ext cx="3209533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1500" b="1" dirty="0" smtClean="0">
                <a:ln w="381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 I M</a:t>
            </a:r>
            <a:endParaRPr lang="pt-BR" sz="11500" b="1" dirty="0">
              <a:ln w="38100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263" y="6053754"/>
            <a:ext cx="2869964" cy="47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450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433"/>
    </mc:Choice>
    <mc:Fallback xmlns="">
      <p:transition spd="slow" advTm="314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5" presetClass="entr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276</Words>
  <Application>Microsoft Office PowerPoint</Application>
  <PresentationFormat>Widescreen</PresentationFormat>
  <Paragraphs>46</Paragraphs>
  <Slides>19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6" baseType="lpstr">
      <vt:lpstr>Arial</vt:lpstr>
      <vt:lpstr>Arial Black</vt:lpstr>
      <vt:lpstr>Calibri</vt:lpstr>
      <vt:lpstr>Calibri Light</vt:lpstr>
      <vt:lpstr>Forte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24</cp:revision>
  <dcterms:created xsi:type="dcterms:W3CDTF">2019-02-19T20:08:55Z</dcterms:created>
  <dcterms:modified xsi:type="dcterms:W3CDTF">2019-02-20T15:58:30Z</dcterms:modified>
</cp:coreProperties>
</file>