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8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8000"/>
    <a:srgbClr val="FF33CC"/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259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78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608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33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03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99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49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9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02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39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1ACDB-C963-421E-9159-E4DD52899353}" type="datetimeFigureOut">
              <a:rPr lang="pt-BR" smtClean="0"/>
              <a:t>12/05/2015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CACB6-8C82-4F3E-95B8-13F233C5B73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67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 rot="19442696">
            <a:off x="6188969" y="2358356"/>
            <a:ext cx="6005015" cy="1620537"/>
          </a:xfrm>
          <a:prstGeom prst="rect">
            <a:avLst/>
          </a:prstGeom>
        </p:spPr>
        <p:txBody>
          <a:bodyPr wrap="none">
            <a:prstTxWarp prst="textWave1">
              <a:avLst>
                <a:gd name="adj1" fmla="val 12500"/>
                <a:gd name="adj2" fmla="val 1468"/>
              </a:avLst>
            </a:prstTxWarp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Puder</a:t>
            </a:r>
            <a:endParaRPr lang="pt-BR" sz="1100" b="1" dirty="0">
              <a:ln w="28575">
                <a:solidFill>
                  <a:srgbClr val="FFFF00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152263" y="-846161"/>
            <a:ext cx="4039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Ligue o som</a:t>
            </a:r>
            <a:endParaRPr lang="pt-BR" sz="40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096836" y="6168788"/>
            <a:ext cx="4769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Automático</a:t>
            </a:r>
            <a:endParaRPr lang="pt-BR" sz="40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618" y="5981620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9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499">
        <p:random/>
        <p:sndAc>
          <p:stSnd>
            <p:snd r:embed="rId2" name="Arthur_Moreira_Lima_Chopin_Nocturne_Op_48_No_1_wav.wav"/>
          </p:stSnd>
        </p:sndAc>
      </p:transition>
    </mc:Choice>
    <mc:Fallback xmlns="">
      <p:transition spd="slow" advTm="21499">
        <p:random/>
        <p:sndAc>
          <p:stSnd>
            <p:snd r:embed="rId5" name="Arthur_Moreira_Lima_Chopin_Nocturne_Op_48_No_1_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8365" y="504382"/>
            <a:ext cx="6264322" cy="2829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99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você puder, hoje ainda: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99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olvide contratempos e mostre um sorriso mais amplo para aqueles que lhe compartilham a vida;</a:t>
            </a:r>
            <a:endParaRPr lang="pt-BR" sz="3200" dirty="0">
              <a:solidFill>
                <a:srgbClr val="0099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1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202">
        <p:random/>
      </p:transition>
    </mc:Choice>
    <mc:Fallback xmlns="">
      <p:transition spd="slow" advTm="192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4049" y="267100"/>
            <a:ext cx="11600597" cy="1122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dê mais um toque de felicidade e beleza em seu recanto doméstico;</a:t>
            </a:r>
            <a:endParaRPr lang="pt-BR" sz="32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428">
        <p:random/>
      </p:transition>
    </mc:Choice>
    <mc:Fallback xmlns="">
      <p:transition spd="slow" advTm="144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33850" y="708484"/>
            <a:ext cx="6764741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faça a visita, mesmo ligeira, ao doente que você deseja reconfortar;</a:t>
            </a:r>
            <a:endParaRPr lang="pt-BR" sz="14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5775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539">
        <p:random/>
      </p:transition>
    </mc:Choice>
    <mc:Fallback xmlns="">
      <p:transition spd="slow" advTm="145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72837" y="811150"/>
            <a:ext cx="6096000" cy="27034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escreva, ainda que seja um simples bilhete, transmitindo esperança e tranquilidade, em favor de alguém;</a:t>
            </a:r>
            <a:endParaRPr lang="pt-BR" sz="14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8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random/>
      </p:transition>
    </mc:Choice>
    <mc:Fallback xmlns="">
      <p:transition spd="slow" advTm="1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19916" y="2667248"/>
            <a:ext cx="4380933" cy="3253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melhore os seus conhecimentos, no setor de trabalho a que esteja empregado o seu tempo;</a:t>
            </a:r>
            <a:endParaRPr lang="pt-BR" sz="3200" dirty="0">
              <a:solidFill>
                <a:srgbClr val="0000FF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9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197">
        <p:random/>
      </p:transition>
    </mc:Choice>
    <mc:Fallback xmlns="">
      <p:transition spd="slow" advTm="2319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564573" y="688319"/>
            <a:ext cx="5459105" cy="2703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008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estenda algo mais de otimismo e de alegria aos que se encontrem nas suas faixas de convivência;</a:t>
            </a:r>
            <a:endParaRPr lang="pt-BR" sz="1400" dirty="0">
              <a:solidFill>
                <a:srgbClr val="008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4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385">
        <p:random/>
      </p:transition>
    </mc:Choice>
    <mc:Fallback xmlns="">
      <p:transition spd="slow" advTm="2538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50925" y="2858314"/>
            <a:ext cx="5641075" cy="2806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 esquecer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mas esquecer mesmo - tudo o que se lhe faça motivo de tristeza ou aborrecimento;</a:t>
            </a:r>
            <a:endParaRPr lang="pt-BR" sz="3200" dirty="0">
              <a:solidFill>
                <a:srgbClr val="0000FF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03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469">
        <p:random/>
      </p:transition>
    </mc:Choice>
    <mc:Fallback xmlns="">
      <p:transition spd="slow" advTm="2546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639033" y="585654"/>
            <a:ext cx="3261815" cy="3780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leia alguma página edificante e escute música que pacifique o coração;</a:t>
            </a:r>
            <a:endParaRPr lang="pt-BR" sz="1400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98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189">
        <p:random/>
      </p:transition>
    </mc:Choice>
    <mc:Fallback xmlns="">
      <p:transition spd="slow" advTm="2118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1970" y="4761871"/>
            <a:ext cx="6096000" cy="187833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dedique alguns minutos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à meditação 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prece;</a:t>
            </a:r>
            <a:endParaRPr lang="pt-BR" sz="1400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8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831">
        <p:random/>
      </p:transition>
    </mc:Choice>
    <mc:Fallback xmlns="">
      <p:transition spd="slow" advTm="1783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73754" y="2059614"/>
            <a:ext cx="4681182" cy="376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pratique,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pelo menos,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boa ação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contar isso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ninguém.</a:t>
            </a:r>
            <a:endParaRPr lang="pt-BR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9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002">
        <p:random/>
      </p:transition>
    </mc:Choice>
    <mc:Fallback xmlns="">
      <p:transition spd="slow" advTm="1900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4925" y="510899"/>
            <a:ext cx="6096000" cy="52451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Estas indicações de apoio espiritual, se forem observadas, farão grande bem aos outros, </a:t>
            </a:r>
            <a:endParaRPr lang="pt-BR" sz="3200" b="1" dirty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especialmente a você mesmo.</a:t>
            </a:r>
            <a:endParaRPr lang="pt-BR" sz="1400" dirty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713" y="6090802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0">
        <p:random/>
      </p:transition>
    </mc:Choice>
    <mc:Fallback xmlns="">
      <p:transition spd="slow" advTm="3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9092" y="419548"/>
            <a:ext cx="11984019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</a:t>
            </a: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André Luiz - Psicografia de Chico Xavier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</a:t>
            </a:r>
            <a:r>
              <a:rPr lang="pt-BR" sz="32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pt-BR" sz="32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Arthur M. Lima  Chopin </a:t>
            </a:r>
            <a:r>
              <a:rPr lang="pt-BR" sz="2800" b="1" dirty="0" err="1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Nocturne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Op48 No1.wav</a:t>
            </a:r>
            <a:endParaRPr lang="pt-BR" sz="2800" b="1" dirty="0" smtClean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 7 de maio de 2015</a:t>
            </a:r>
            <a:endParaRPr lang="pt-BR" sz="1400" dirty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23537" y="4186477"/>
            <a:ext cx="646523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3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The  </a:t>
            </a:r>
            <a:r>
              <a:rPr lang="pt-BR" sz="13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End</a:t>
            </a:r>
            <a:endParaRPr lang="pt-BR" sz="13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08" y="5962946"/>
            <a:ext cx="3956287" cy="895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9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5825">
        <p:random/>
      </p:transition>
    </mc:Choice>
    <mc:Fallback xmlns="">
      <p:transition spd="slow" advTm="5582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223</Words>
  <Application>Microsoft Office PowerPoint</Application>
  <PresentationFormat>Widescreen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21</cp:revision>
  <dcterms:created xsi:type="dcterms:W3CDTF">2015-05-03T03:10:19Z</dcterms:created>
  <dcterms:modified xsi:type="dcterms:W3CDTF">2015-05-12T20:17:28Z</dcterms:modified>
</cp:coreProperties>
</file>