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833" r:id="rId2"/>
  </p:sldMasterIdLst>
  <p:notesMasterIdLst>
    <p:notesMasterId r:id="rId10"/>
  </p:notesMasterIdLst>
  <p:sldIdLst>
    <p:sldId id="296" r:id="rId3"/>
    <p:sldId id="321" r:id="rId4"/>
    <p:sldId id="322" r:id="rId5"/>
    <p:sldId id="323" r:id="rId6"/>
    <p:sldId id="324" r:id="rId7"/>
    <p:sldId id="327" r:id="rId8"/>
    <p:sldId id="307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2937" autoAdjust="0"/>
  </p:normalViewPr>
  <p:slideViewPr>
    <p:cSldViewPr>
      <p:cViewPr varScale="1">
        <p:scale>
          <a:sx n="105" d="100"/>
          <a:sy n="105" d="100"/>
        </p:scale>
        <p:origin x="758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16/06/2023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5807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178243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2169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638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4534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933263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613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3322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16/06/2023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350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55259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892007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252509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071421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6940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Editar estilos de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35760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035381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1391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43712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4" r:id="rId1"/>
    <p:sldLayoutId id="2147483835" r:id="rId2"/>
    <p:sldLayoutId id="2147483836" r:id="rId3"/>
    <p:sldLayoutId id="2147483837" r:id="rId4"/>
    <p:sldLayoutId id="2147483838" r:id="rId5"/>
    <p:sldLayoutId id="2147483839" r:id="rId6"/>
    <p:sldLayoutId id="2147483840" r:id="rId7"/>
    <p:sldLayoutId id="2147483841" r:id="rId8"/>
    <p:sldLayoutId id="2147483842" r:id="rId9"/>
    <p:sldLayoutId id="2147483843" r:id="rId10"/>
    <p:sldLayoutId id="2147483844" r:id="rId11"/>
    <p:sldLayoutId id="2147483845" r:id="rId12"/>
    <p:sldLayoutId id="2147483846" r:id="rId13"/>
    <p:sldLayoutId id="2147483847" r:id="rId14"/>
    <p:sldLayoutId id="2147483848" r:id="rId15"/>
    <p:sldLayoutId id="2147483849" r:id="rId16"/>
    <p:sldLayoutId id="2147483850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15859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audio" Target="../media/audio1.wav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12" Type="http://schemas.openxmlformats.org/officeDocument/2006/relationships/image" Target="../media/image1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9.jpg"/><Relationship Id="rId4" Type="http://schemas.openxmlformats.org/officeDocument/2006/relationships/image" Target="../media/image3.gif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2.wav"/><Relationship Id="rId5" Type="http://schemas.openxmlformats.org/officeDocument/2006/relationships/image" Target="../media/image14.jp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audio" Target="../media/audio3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png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909" y="1149229"/>
            <a:ext cx="2071784" cy="306726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340" y="2419526"/>
            <a:ext cx="3016070" cy="262265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726" y="2355726"/>
            <a:ext cx="2020391" cy="24478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51" y="-76118"/>
            <a:ext cx="1626772" cy="32068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96" y="3768930"/>
            <a:ext cx="6345354" cy="12808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751" y="218838"/>
            <a:ext cx="2247900" cy="2990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551" y="328388"/>
            <a:ext cx="1643929" cy="256493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Retângulo 7"/>
          <p:cNvSpPr/>
          <p:nvPr/>
        </p:nvSpPr>
        <p:spPr>
          <a:xfrm>
            <a:off x="3527447" y="1306656"/>
            <a:ext cx="1887270" cy="25895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>
                <a:gd name="adj" fmla="val 27314"/>
              </a:avLst>
            </a:prstTxWarp>
            <a:spAutoFit/>
          </a:bodyPr>
          <a:lstStyle/>
          <a:p>
            <a:pPr algn="ctr"/>
            <a:r>
              <a:rPr lang="pt-BR" sz="1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</a:t>
            </a:r>
            <a:r>
              <a:rPr lang="pt-BR" sz="1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</a:p>
          <a:p>
            <a:pPr algn="ctr"/>
            <a:r>
              <a:rPr lang="pt-BR" sz="12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VÓS</a:t>
            </a:r>
          </a:p>
          <a:p>
            <a:pPr algn="ctr"/>
            <a:r>
              <a:rPr lang="pt-BR" sz="1600" b="1" cap="none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1600" b="1" cap="none" spc="50" dirty="0" smtClean="0">
                <a:ln w="38100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MULHER</a:t>
            </a:r>
            <a:endParaRPr lang="pt-BR" sz="1600" b="1" cap="none" spc="50" dirty="0">
              <a:ln w="38100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620" y="79814"/>
            <a:ext cx="3216317" cy="48265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33000">
        <p:fade/>
        <p:sndAc>
          <p:stSnd loop="1">
            <p:snd r:embed="rId2" name="A Time For Us.wav"/>
          </p:stSnd>
        </p:sndAc>
      </p:transition>
    </mc:Choice>
    <mc:Fallback xmlns="">
      <p:transition spd="slow" advClick="0" advTm="33000">
        <p:fade/>
        <p:sndAc>
          <p:stSnd loop="1">
            <p:snd r:embed="rId13" name="A Time For U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75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4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250"/>
                            </p:stCondLst>
                            <p:childTnLst>
                              <p:par>
                                <p:cTn id="44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4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4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500"/>
                            </p:stCondLst>
                            <p:childTnLst>
                              <p:par>
                                <p:cTn id="51" presetID="3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4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4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975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8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8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10000">
              <a:schemeClr val="accent1">
                <a:lumMod val="40000"/>
                <a:lumOff val="60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98804"/>
            <a:ext cx="3801939" cy="48990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3491880" y="196552"/>
            <a:ext cx="52565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Neste Soneto, o poeta Português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latin typeface="Monotype Corsiva" panose="03010101010201010101" pitchFamily="66" charset="0"/>
              </a:rPr>
              <a:t>Jorge Humberto,</a:t>
            </a:r>
          </a:p>
          <a:p>
            <a:pPr algn="ctr"/>
            <a:r>
              <a:rPr lang="pt-BR" sz="28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 acendeu a luz interior que o tem iluminado, mostrando toda  </a:t>
            </a:r>
          </a:p>
          <a:p>
            <a:pPr algn="ctr"/>
            <a:r>
              <a:rPr lang="pt-BR" sz="2800" b="1" dirty="0" smtClean="0">
                <a:solidFill>
                  <a:schemeClr val="accent1"/>
                </a:solidFill>
                <a:latin typeface="Brush Script MT" panose="03060802040406070304" pitchFamily="66" charset="0"/>
              </a:rPr>
              <a:t>sabedoria e bondade, mergulhando fundo em sua alma, nos ofertando esta bonita reflexão.</a:t>
            </a:r>
          </a:p>
          <a:p>
            <a:pPr algn="ctr"/>
            <a:endParaRPr lang="pt-BR" dirty="0" smtClean="0"/>
          </a:p>
          <a:p>
            <a:pPr algn="ctr"/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“Por sua decisão, o texto está escrito de acordo com a antiga ortografia”</a:t>
            </a:r>
          </a:p>
          <a:p>
            <a:pPr algn="ctr"/>
            <a:endParaRPr lang="pt-BR" sz="1400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Antonio </a:t>
            </a:r>
            <a:r>
              <a:rPr lang="pt-BR" sz="20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Toninho</a:t>
            </a:r>
            <a:r>
              <a:rPr lang="pt-BR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Vendramini Neto</a:t>
            </a:r>
            <a:endParaRPr lang="pt-BR" sz="3200" dirty="0" smtClean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91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8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000"/>
                            </p:stCondLst>
                            <p:childTnLst>
                              <p:par>
                                <p:cTn id="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2000"/>
                            </p:stCondLst>
                            <p:childTnLst>
                              <p:par>
                                <p:cTn id="4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accel="5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8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353657"/>
            <a:ext cx="4028628" cy="44644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/>
          <p:cNvSpPr/>
          <p:nvPr/>
        </p:nvSpPr>
        <p:spPr>
          <a:xfrm>
            <a:off x="3563887" y="630820"/>
            <a:ext cx="2865487" cy="4155926"/>
          </a:xfrm>
          <a:prstGeom prst="rect">
            <a:avLst/>
          </a:prstGeom>
          <a:effectLst>
            <a:softEdge rad="635000"/>
          </a:effectLst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Mulher, divina, tu que trazes em teu regaço</a:t>
            </a:r>
            <a:b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- ora vezes a tristeza, outras a solidão -</a:t>
            </a:r>
            <a:b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todo o sacrifício, sem qualquer cansaço</a:t>
            </a:r>
            <a:b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deixai-me adentrar, quando fordes só coração.</a:t>
            </a:r>
            <a:endParaRPr lang="pt-BR" altLang="pt-BR" sz="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543" y="575638"/>
            <a:ext cx="2676216" cy="417646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37379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  <p:sndAc>
          <p:stSnd loop="1">
            <p:snd r:embed="rId2" name="Andre Rieu - Edelweiss.wav"/>
          </p:stSnd>
        </p:sndAc>
      </p:transition>
    </mc:Choice>
    <mc:Fallback xmlns="">
      <p:transition spd="slow" advClick="0" advTm="33000">
        <p:fade/>
        <p:sndAc>
          <p:stSnd loop="1">
            <p:snd r:embed="rId6" name="Andre Rieu - Edelwei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9715"/>
            <a:ext cx="3592601" cy="43719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tângulo 16"/>
          <p:cNvSpPr/>
          <p:nvPr/>
        </p:nvSpPr>
        <p:spPr>
          <a:xfrm>
            <a:off x="3563888" y="555526"/>
            <a:ext cx="35283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Se o fizerdes, na profundidade, do</a:t>
            </a:r>
            <a:b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espaço-tempo, rever-te-ei, ao lado daquela canção</a:t>
            </a:r>
            <a:b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que falava da graça de uma Mulher, traço</a:t>
            </a:r>
            <a:b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traço se esculpindo, na emancipação.</a:t>
            </a:r>
            <a:endParaRPr lang="pt-BR" altLang="pt-BR" sz="105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687536"/>
            <a:ext cx="2354078" cy="404445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02305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0000">
        <p:fad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10000">
              <a:schemeClr val="accent4">
                <a:lumMod val="50000"/>
                <a:lumOff val="50000"/>
              </a:schemeClr>
            </a:gs>
            <a:gs pos="100000">
              <a:schemeClr val="bg2">
                <a:shade val="96000"/>
                <a:hueMod val="88000"/>
                <a:satMod val="220000"/>
                <a:lumMod val="82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5" name="Imagem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6" y="30131"/>
            <a:ext cx="4113215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7" name="Retângulo 16"/>
          <p:cNvSpPr/>
          <p:nvPr/>
        </p:nvSpPr>
        <p:spPr>
          <a:xfrm>
            <a:off x="3713737" y="528203"/>
            <a:ext cx="279005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 é de teu ventre, Mulher, que cresce</a:t>
            </a:r>
            <a:b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 sementinha, em que as pétalas são iguais</a:t>
            </a:r>
            <a:b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até na diferença: como num sobe e desce.</a:t>
            </a:r>
            <a:br>
              <a:rPr lang="pt-BR" altLang="pt-BR" sz="2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9949" y="392006"/>
            <a:ext cx="2997200" cy="4673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68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gradFill flip="none" rotWithShape="1">
          <a:gsLst>
            <a:gs pos="18000">
              <a:schemeClr val="bg2">
                <a:lumMod val="27000"/>
                <a:lumOff val="73000"/>
                <a:alpha val="87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sunset" dir="t"/>
          </a:scene3d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rgbClr val="FFFF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20" y="114300"/>
            <a:ext cx="4248150" cy="4914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Retângulo 19"/>
          <p:cNvSpPr/>
          <p:nvPr/>
        </p:nvSpPr>
        <p:spPr>
          <a:xfrm>
            <a:off x="3327959" y="451870"/>
            <a:ext cx="30963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 chamam-te de luz, de entre todas as luzes;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Mulher, mãe, são como estrelas celestiais</a:t>
            </a:r>
            <a:b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pt-BR" altLang="pt-BR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razão da nossa vida, carregando nossas cruzes.</a:t>
            </a:r>
            <a:endParaRPr lang="pt-BR" altLang="pt-BR" sz="105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1" name="Imagem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95155"/>
            <a:ext cx="3137173" cy="4165600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21874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3000">
        <p:fade/>
      </p:transition>
    </mc:Choice>
    <mc:Fallback xmlns=""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200" decel="100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2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2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200" decel="100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00" accel="100000" fill="hold">
                                          <p:stCondLst>
                                            <p:cond delay="52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00" accel="100000" fill="hold">
                                          <p:stCondLst>
                                            <p:cond delay="520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345548" y="259452"/>
            <a:ext cx="307432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  <a:endParaRPr lang="pt-BR" sz="28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Time For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Us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Johnny </a:t>
            </a:r>
            <a:r>
              <a:rPr lang="pt-BR" sz="20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Mathis</a:t>
            </a:r>
            <a:endParaRPr lang="pt-BR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Edelweiss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Ao 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do Arco Iris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Ricardo Montaner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23355" y="4041686"/>
            <a:ext cx="8637521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B050"/>
                </a:solidFill>
              </a:rPr>
              <a:t>Um dos versos emocionante da canção:</a:t>
            </a:r>
          </a:p>
          <a:p>
            <a:pPr algn="ctr"/>
            <a:r>
              <a:rPr lang="pt-BR" sz="1400" dirty="0" smtClean="0"/>
              <a:t>“Não </a:t>
            </a:r>
            <a:r>
              <a:rPr lang="pt-BR" sz="1400" dirty="0"/>
              <a:t>tem que continuar </a:t>
            </a:r>
            <a:r>
              <a:rPr lang="pt-BR" sz="1400" dirty="0" smtClean="0"/>
              <a:t>triste, só </a:t>
            </a:r>
            <a:r>
              <a:rPr lang="pt-BR" sz="1400" dirty="0"/>
              <a:t>ganhei asas e voei para as </a:t>
            </a:r>
            <a:r>
              <a:rPr lang="pt-BR" sz="1400" dirty="0" smtClean="0"/>
              <a:t>estrelas, se </a:t>
            </a:r>
            <a:r>
              <a:rPr lang="pt-BR" sz="1400" dirty="0"/>
              <a:t>me vê com o olhar </a:t>
            </a:r>
            <a:r>
              <a:rPr lang="pt-BR" sz="1400" dirty="0" smtClean="0"/>
              <a:t>perdido, é </a:t>
            </a:r>
            <a:r>
              <a:rPr lang="pt-BR" sz="1400" dirty="0"/>
              <a:t>que agora te vejo com a </a:t>
            </a:r>
            <a:r>
              <a:rPr lang="pt-BR" sz="1400" dirty="0" smtClean="0"/>
              <a:t>alma”</a:t>
            </a:r>
            <a:endParaRPr lang="pt-BR" sz="1400" dirty="0"/>
          </a:p>
          <a:p>
            <a:pPr algn="ctr"/>
            <a:endParaRPr lang="pt-BR" sz="600" dirty="0">
              <a:latin typeface="Arial Black" panose="020B0A040201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4641" y="116837"/>
            <a:ext cx="2638432" cy="2146489"/>
          </a:xfrm>
          <a:prstGeom prst="rect">
            <a:avLst/>
          </a:prstGeom>
          <a:ln>
            <a:noFill/>
          </a:ln>
          <a:effectLst>
            <a:softEdge rad="127000"/>
          </a:effectLst>
          <a:scene3d>
            <a:camera prst="isometricOffAxis2Left"/>
            <a:lightRig rig="threePt" dir="t"/>
          </a:scene3d>
        </p:spPr>
      </p:pic>
      <p:sp>
        <p:nvSpPr>
          <p:cNvPr id="4" name="Retângulo 3"/>
          <p:cNvSpPr/>
          <p:nvPr/>
        </p:nvSpPr>
        <p:spPr>
          <a:xfrm rot="21408598">
            <a:off x="5787880" y="2172636"/>
            <a:ext cx="303167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 APRESENTAÇÃO</a:t>
            </a:r>
            <a:endParaRPr lang="pt-BR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</a:t>
            </a:r>
            <a:r>
              <a:rPr lang="pt-BR" sz="32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</a:t>
            </a:r>
            <a:endParaRPr lang="pt-BR" sz="32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960657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0000" advClick="0" advTm="180000">
        <p14:flythrough dir="out"/>
        <p:sndAc>
          <p:stSnd loop="1">
            <p:snd r:embed="rId2" name="Al final del arco iris.wav"/>
          </p:stSnd>
        </p:sndAc>
      </p:transition>
    </mc:Choice>
    <mc:Fallback xmlns="">
      <p:transition spd="slow" advClick="0" advTm="180000">
        <p:fade/>
        <p:sndAc>
          <p:stSnd loop="1">
            <p:snd r:embed="rId7" name="Al final del arco ir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000"/>
                            </p:stCondLst>
                            <p:childTnLst>
                              <p:par>
                                <p:cTn id="7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VÓS MULHER</Template>
  <TotalTime>18</TotalTime>
  <Words>167</Words>
  <Application>Microsoft Office PowerPoint</Application>
  <PresentationFormat>Apresentação na tela (16:9)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19" baseType="lpstr">
      <vt:lpstr>ＭＳ Ｐゴシック</vt:lpstr>
      <vt:lpstr>Arial</vt:lpstr>
      <vt:lpstr>Arial Black</vt:lpstr>
      <vt:lpstr>Brush Script MT</vt:lpstr>
      <vt:lpstr>Calibri</vt:lpstr>
      <vt:lpstr>Century Gothic</vt:lpstr>
      <vt:lpstr>David</vt:lpstr>
      <vt:lpstr>Maiandra GD</vt:lpstr>
      <vt:lpstr>Monotype Corsiva</vt:lpstr>
      <vt:lpstr>Wingdings 3</vt:lpstr>
      <vt:lpstr>JORGE HUMBERTO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2</cp:revision>
  <dcterms:created xsi:type="dcterms:W3CDTF">2023-06-16T13:15:11Z</dcterms:created>
  <dcterms:modified xsi:type="dcterms:W3CDTF">2023-06-16T13:33:20Z</dcterms:modified>
</cp:coreProperties>
</file>