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2"/>
  </p:notesMasterIdLst>
  <p:sldIdLst>
    <p:sldId id="298" r:id="rId4"/>
    <p:sldId id="266" r:id="rId5"/>
    <p:sldId id="297" r:id="rId6"/>
    <p:sldId id="271" r:id="rId7"/>
    <p:sldId id="277" r:id="rId8"/>
    <p:sldId id="276" r:id="rId9"/>
    <p:sldId id="274" r:id="rId10"/>
    <p:sldId id="270" r:id="rId11"/>
    <p:sldId id="272" r:id="rId12"/>
    <p:sldId id="265" r:id="rId13"/>
    <p:sldId id="282" r:id="rId14"/>
    <p:sldId id="258" r:id="rId15"/>
    <p:sldId id="286" r:id="rId16"/>
    <p:sldId id="291" r:id="rId17"/>
    <p:sldId id="293" r:id="rId18"/>
    <p:sldId id="296" r:id="rId19"/>
    <p:sldId id="284" r:id="rId20"/>
    <p:sldId id="299" r:id="rId21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5036" autoAdjust="0"/>
  </p:normalViewPr>
  <p:slideViewPr>
    <p:cSldViewPr>
      <p:cViewPr varScale="1">
        <p:scale>
          <a:sx n="118" d="100"/>
          <a:sy n="118" d="100"/>
        </p:scale>
        <p:origin x="470" y="7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51B03B-A91D-4343-90B1-7CAEF2B1743F}" type="datetimeFigureOut">
              <a:rPr lang="pt-BR" smtClean="0"/>
              <a:t>11/04/2023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E23BC1-85C3-418A-A33E-B1FCFE64DD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9886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0464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90284-735A-41A6-B778-3C5A10FA2634}" type="datetimeFigureOut">
              <a:rPr lang="es-ES"/>
              <a:pPr>
                <a:defRPr/>
              </a:pPr>
              <a:t>11/04/2023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22FA1F-E38F-43B0-9D9F-2B150A34A8AB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194785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95B0F-E557-4AB7-830F-928DC449BE19}" type="datetimeFigureOut">
              <a:rPr lang="es-ES"/>
              <a:pPr>
                <a:defRPr/>
              </a:pPr>
              <a:t>11/04/2023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0DAB9-53DB-41EE-8AA1-A7AB2D23BB0D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2751508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46EA5-F336-4BC9-9BA4-6F483AC90237}" type="datetimeFigureOut">
              <a:rPr lang="es-ES"/>
              <a:pPr>
                <a:defRPr/>
              </a:pPr>
              <a:t>11/04/2023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E5593-3EAB-4BE9-8674-27C847DB81C8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08507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1CA76-173C-4B2E-900F-DD2850906FE8}" type="datetimeFigureOut">
              <a:rPr lang="es-ES"/>
              <a:pPr>
                <a:defRPr/>
              </a:pPr>
              <a:t>11/04/2023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1090E4-F025-4C02-BD51-E5A0BF00932A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120928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4CCDF-3A0F-4A3D-BC06-C32DF9F40FA5}" type="datetimeFigureOut">
              <a:rPr lang="es-ES"/>
              <a:pPr>
                <a:defRPr/>
              </a:pPr>
              <a:t>11/04/2023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9B69FF-E197-4CD8-8D68-2774A527A459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312187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9F93C-BA97-4C57-987E-E7A9D35FB0B6}" type="datetimeFigureOut">
              <a:rPr lang="es-ES"/>
              <a:pPr>
                <a:defRPr/>
              </a:pPr>
              <a:t>11/04/2023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EA66C2-9BA0-49BE-A88E-6FF4B261D0CF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450805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CBC3D-736A-4646-A16F-311ADABA5F12}" type="datetimeFigureOut">
              <a:rPr lang="es-ES"/>
              <a:pPr>
                <a:defRPr/>
              </a:pPr>
              <a:t>11/04/2023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5CD683-AE59-4E91-9CB2-1CA530967DE7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2047249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2802E-C19B-4177-A184-76E09F011F9E}" type="datetimeFigureOut">
              <a:rPr lang="es-ES"/>
              <a:pPr>
                <a:defRPr/>
              </a:pPr>
              <a:t>11/04/2023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4D6F25-6943-48FE-AC5F-5E2EFA24AB70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2954147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3C07B-3402-41D5-BD1B-B09EE8A1C54D}" type="datetimeFigureOut">
              <a:rPr lang="es-ES"/>
              <a:pPr>
                <a:defRPr/>
              </a:pPr>
              <a:t>11/04/2023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559F0F-E0DB-4E9E-8CD1-5D5DE5611B41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765774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E7B94-4A90-408A-BAAD-399865EEC133}" type="datetimeFigureOut">
              <a:rPr lang="es-ES"/>
              <a:pPr>
                <a:defRPr/>
              </a:pPr>
              <a:t>11/04/2023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96DC8C-8287-4ABA-BDDB-5A212577F5E9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337671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4C438-3763-4709-8165-5427489E7CF9}" type="datetimeFigureOut">
              <a:rPr lang="es-ES"/>
              <a:pPr>
                <a:defRPr/>
              </a:pPr>
              <a:t>11/04/2023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321D1E-8E6F-4F96-996F-6C798F25007E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25050340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3176" y="3200400"/>
            <a:ext cx="9140825" cy="1943100"/>
            <a:chOff x="2" y="2688"/>
            <a:chExt cx="5758" cy="1632"/>
          </a:xfrm>
        </p:grpSpPr>
        <p:sp>
          <p:nvSpPr>
            <p:cNvPr id="5123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40 w 5740"/>
                <a:gd name="T1" fmla="*/ 4316 h 4316"/>
                <a:gd name="T2" fmla="*/ 0 w 5740"/>
                <a:gd name="T3" fmla="*/ 4316 h 4316"/>
                <a:gd name="T4" fmla="*/ 0 w 5740"/>
                <a:gd name="T5" fmla="*/ 0 h 4316"/>
                <a:gd name="T6" fmla="*/ 5740 w 5740"/>
                <a:gd name="T7" fmla="*/ 0 h 4316"/>
                <a:gd name="T8" fmla="*/ 5740 w 5740"/>
                <a:gd name="T9" fmla="*/ 4316 h 4316"/>
                <a:gd name="T10" fmla="*/ 5740 w 5740"/>
                <a:gd name="T11" fmla="*/ 4316 h 4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3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grpSp>
          <p:nvGrpSpPr>
            <p:cNvPr id="5124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125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26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27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28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29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0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1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2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3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4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5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5136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5137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8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39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0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1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2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3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4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5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6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7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8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49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0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1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2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3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4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5155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5156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7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8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59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0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1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2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3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4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5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6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7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8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69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0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1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2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5173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5174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09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09 w 382"/>
                  <a:gd name="T19" fmla="*/ 96 h 96"/>
                  <a:gd name="T20" fmla="*/ 263 w 382"/>
                  <a:gd name="T21" fmla="*/ 90 h 96"/>
                  <a:gd name="T22" fmla="*/ 311 w 382"/>
                  <a:gd name="T23" fmla="*/ 84 h 96"/>
                  <a:gd name="T24" fmla="*/ 352 w 382"/>
                  <a:gd name="T25" fmla="*/ 66 h 96"/>
                  <a:gd name="T26" fmla="*/ 382 w 382"/>
                  <a:gd name="T27" fmla="*/ 42 h 96"/>
                  <a:gd name="T28" fmla="*/ 376 w 382"/>
                  <a:gd name="T29" fmla="*/ 42 h 96"/>
                  <a:gd name="T30" fmla="*/ 346 w 382"/>
                  <a:gd name="T31" fmla="*/ 66 h 96"/>
                  <a:gd name="T32" fmla="*/ 305 w 382"/>
                  <a:gd name="T33" fmla="*/ 78 h 96"/>
                  <a:gd name="T34" fmla="*/ 263 w 382"/>
                  <a:gd name="T35" fmla="*/ 90 h 96"/>
                  <a:gd name="T36" fmla="*/ 209 w 382"/>
                  <a:gd name="T37" fmla="*/ 96 h 96"/>
                  <a:gd name="T38" fmla="*/ 209 w 382"/>
                  <a:gd name="T39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5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6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7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8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79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19 w 185"/>
                  <a:gd name="T5" fmla="*/ 36 h 210"/>
                  <a:gd name="T6" fmla="*/ 155 w 185"/>
                  <a:gd name="T7" fmla="*/ 72 h 210"/>
                  <a:gd name="T8" fmla="*/ 161 w 185"/>
                  <a:gd name="T9" fmla="*/ 90 h 210"/>
                  <a:gd name="T10" fmla="*/ 167 w 185"/>
                  <a:gd name="T11" fmla="*/ 114 h 210"/>
                  <a:gd name="T12" fmla="*/ 161 w 185"/>
                  <a:gd name="T13" fmla="*/ 138 h 210"/>
                  <a:gd name="T14" fmla="*/ 149 w 185"/>
                  <a:gd name="T15" fmla="*/ 162 h 210"/>
                  <a:gd name="T16" fmla="*/ 119 w 185"/>
                  <a:gd name="T17" fmla="*/ 180 h 210"/>
                  <a:gd name="T18" fmla="*/ 90 w 185"/>
                  <a:gd name="T19" fmla="*/ 198 h 210"/>
                  <a:gd name="T20" fmla="*/ 96 w 185"/>
                  <a:gd name="T21" fmla="*/ 210 h 210"/>
                  <a:gd name="T22" fmla="*/ 131 w 185"/>
                  <a:gd name="T23" fmla="*/ 192 h 210"/>
                  <a:gd name="T24" fmla="*/ 161 w 185"/>
                  <a:gd name="T25" fmla="*/ 168 h 210"/>
                  <a:gd name="T26" fmla="*/ 179 w 185"/>
                  <a:gd name="T27" fmla="*/ 144 h 210"/>
                  <a:gd name="T28" fmla="*/ 185 w 185"/>
                  <a:gd name="T29" fmla="*/ 114 h 210"/>
                  <a:gd name="T30" fmla="*/ 179 w 185"/>
                  <a:gd name="T31" fmla="*/ 90 h 210"/>
                  <a:gd name="T32" fmla="*/ 173 w 185"/>
                  <a:gd name="T33" fmla="*/ 66 h 210"/>
                  <a:gd name="T34" fmla="*/ 155 w 185"/>
                  <a:gd name="T35" fmla="*/ 48 h 210"/>
                  <a:gd name="T36" fmla="*/ 131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5180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grpSp>
            <p:nvGrpSpPr>
              <p:cNvPr id="5181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5182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6858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35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183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6858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35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184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6858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35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5185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6858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35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51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269207"/>
            <a:ext cx="7772400" cy="1302544"/>
          </a:xfrm>
        </p:spPr>
        <p:txBody>
          <a:bodyPr anchor="b"/>
          <a:lstStyle>
            <a:lvl1pPr>
              <a:defRPr sz="4050"/>
            </a:lvl1pPr>
          </a:lstStyle>
          <a:p>
            <a:pPr lvl="0"/>
            <a:r>
              <a:rPr lang="pt-BR" altLang="pt-BR" noProof="0" smtClean="0"/>
              <a:t>Clique para editar o título mestre</a:t>
            </a:r>
          </a:p>
        </p:txBody>
      </p:sp>
      <p:sp>
        <p:nvSpPr>
          <p:cNvPr id="51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pt-BR" altLang="pt-BR" noProof="0" smtClean="0"/>
              <a:t>Clique para editar o estilo do subtítulo Mestre</a:t>
            </a:r>
          </a:p>
        </p:txBody>
      </p:sp>
      <p:sp>
        <p:nvSpPr>
          <p:cNvPr id="5188" name="Rectangle 68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4686300"/>
            <a:ext cx="2133600" cy="342900"/>
          </a:xfrm>
        </p:spPr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5189" name="Rectangle 69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4686300"/>
            <a:ext cx="2895600" cy="342900"/>
          </a:xfrm>
        </p:spPr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5190" name="Rectangle 70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4686300"/>
            <a:ext cx="2133600" cy="342900"/>
          </a:xfrm>
        </p:spPr>
        <p:txBody>
          <a:bodyPr/>
          <a:lstStyle>
            <a:lvl1pPr>
              <a:defRPr/>
            </a:lvl1pPr>
          </a:lstStyle>
          <a:p>
            <a:pPr defTabSz="685800"/>
            <a:fld id="{A3BBCD37-C6D2-4266-99EB-12A9418F134C}" type="slidenum">
              <a:rPr lang="pt-BR" altLang="pt-BR" smtClean="0">
                <a:solidFill>
                  <a:srgbClr val="FFFFFF"/>
                </a:solidFill>
                <a:latin typeface="Arial"/>
                <a:cs typeface="+mn-cs"/>
              </a:rPr>
              <a:pPr defTabSz="685800"/>
              <a:t>‹nº›</a:t>
            </a:fld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3008760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86" grpId="0"/>
      <p:bldP spid="5187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518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518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518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fld id="{AC2AA112-BA24-4F22-B174-4284B4B8D47D}" type="slidenum">
              <a:rPr lang="pt-BR" altLang="pt-BR" smtClean="0">
                <a:solidFill>
                  <a:srgbClr val="FFFFFF"/>
                </a:solidFill>
                <a:latin typeface="Arial"/>
                <a:cs typeface="+mn-cs"/>
              </a:rPr>
              <a:pPr defTabSz="685800"/>
              <a:t>‹nº›</a:t>
            </a:fld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7462736"/>
      </p:ext>
    </p:extLst>
  </p:cSld>
  <p:clrMapOvr>
    <a:masterClrMapping/>
  </p:clrMapOvr>
  <p:transition spd="slow">
    <p:wheel spokes="8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fld id="{56BBB2E0-A303-419D-A6D8-25AFA8617F36}" type="slidenum">
              <a:rPr lang="pt-BR" altLang="pt-BR" smtClean="0">
                <a:solidFill>
                  <a:srgbClr val="FFFFFF"/>
                </a:solidFill>
                <a:latin typeface="Arial"/>
                <a:cs typeface="+mn-cs"/>
              </a:rPr>
              <a:pPr defTabSz="685800"/>
              <a:t>‹nº›</a:t>
            </a:fld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7236700"/>
      </p:ext>
    </p:extLst>
  </p:cSld>
  <p:clrMapOvr>
    <a:masterClrMapping/>
  </p:clrMapOvr>
  <p:transition spd="slow">
    <p:wheel spokes="8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fld id="{19176384-25A2-47B1-9A82-A5E1FFF9ECFD}" type="slidenum">
              <a:rPr lang="pt-BR" altLang="pt-BR" smtClean="0">
                <a:solidFill>
                  <a:srgbClr val="FFFFFF"/>
                </a:solidFill>
                <a:latin typeface="Arial"/>
                <a:cs typeface="+mn-cs"/>
              </a:rPr>
              <a:pPr defTabSz="685800"/>
              <a:t>‹nº›</a:t>
            </a:fld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0674756"/>
      </p:ext>
    </p:extLst>
  </p:cSld>
  <p:clrMapOvr>
    <a:masterClrMapping/>
  </p:clrMapOvr>
  <p:transition spd="slow">
    <p:wheel spokes="8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273845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fld id="{646C0ED1-4B18-4167-B97E-B52D4138C782}" type="slidenum">
              <a:rPr lang="pt-BR" altLang="pt-BR" smtClean="0">
                <a:solidFill>
                  <a:srgbClr val="FFFFFF"/>
                </a:solidFill>
                <a:latin typeface="Arial"/>
                <a:cs typeface="+mn-cs"/>
              </a:rPr>
              <a:pPr defTabSz="685800"/>
              <a:t>‹nº›</a:t>
            </a:fld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3128441"/>
      </p:ext>
    </p:extLst>
  </p:cSld>
  <p:clrMapOvr>
    <a:masterClrMapping/>
  </p:clrMapOvr>
  <p:transition spd="slow">
    <p:wheel spokes="8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fld id="{84F7BC30-32DA-4C94-B3F9-C001816EA38C}" type="slidenum">
              <a:rPr lang="pt-BR" altLang="pt-BR" smtClean="0">
                <a:solidFill>
                  <a:srgbClr val="FFFFFF"/>
                </a:solidFill>
                <a:latin typeface="Arial"/>
                <a:cs typeface="+mn-cs"/>
              </a:rPr>
              <a:pPr defTabSz="685800"/>
              <a:t>‹nº›</a:t>
            </a:fld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5549000"/>
      </p:ext>
    </p:extLst>
  </p:cSld>
  <p:clrMapOvr>
    <a:masterClrMapping/>
  </p:clrMapOvr>
  <p:transition spd="slow">
    <p:wheel spokes="8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fld id="{962098FC-E13C-4F98-81CA-78B44ADF20B7}" type="slidenum">
              <a:rPr lang="pt-BR" altLang="pt-BR" smtClean="0">
                <a:solidFill>
                  <a:srgbClr val="FFFFFF"/>
                </a:solidFill>
                <a:latin typeface="Arial"/>
                <a:cs typeface="+mn-cs"/>
              </a:rPr>
              <a:pPr defTabSz="685800"/>
              <a:t>‹nº›</a:t>
            </a:fld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274835"/>
      </p:ext>
    </p:extLst>
  </p:cSld>
  <p:clrMapOvr>
    <a:masterClrMapping/>
  </p:clrMapOvr>
  <p:transition spd="slow">
    <p:wheel spokes="8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740570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fld id="{2366AE08-1E7D-4554-B824-E056C401478E}" type="slidenum">
              <a:rPr lang="pt-BR" altLang="pt-BR" smtClean="0">
                <a:solidFill>
                  <a:srgbClr val="FFFFFF"/>
                </a:solidFill>
                <a:latin typeface="Arial"/>
                <a:cs typeface="+mn-cs"/>
              </a:rPr>
              <a:pPr defTabSz="685800"/>
              <a:t>‹nº›</a:t>
            </a:fld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2580673"/>
      </p:ext>
    </p:extLst>
  </p:cSld>
  <p:clrMapOvr>
    <a:masterClrMapping/>
  </p:clrMapOvr>
  <p:transition spd="slow">
    <p:wheel spokes="8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740570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fld id="{4626F79B-89C7-4474-9696-AFA6EC580451}" type="slidenum">
              <a:rPr lang="pt-BR" altLang="pt-BR" smtClean="0">
                <a:solidFill>
                  <a:srgbClr val="FFFFFF"/>
                </a:solidFill>
                <a:latin typeface="Arial"/>
                <a:cs typeface="+mn-cs"/>
              </a:rPr>
              <a:pPr defTabSz="685800"/>
              <a:t>‹nº›</a:t>
            </a:fld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5586913"/>
      </p:ext>
    </p:extLst>
  </p:cSld>
  <p:clrMapOvr>
    <a:masterClrMapping/>
  </p:clrMapOvr>
  <p:transition spd="slow">
    <p:wheel spokes="8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fld id="{629C71AC-FC07-41CF-8FE3-6E3A8AE7D7ED}" type="slidenum">
              <a:rPr lang="pt-BR" altLang="pt-BR" smtClean="0">
                <a:solidFill>
                  <a:srgbClr val="FFFFFF"/>
                </a:solidFill>
                <a:latin typeface="Arial"/>
                <a:cs typeface="+mn-cs"/>
              </a:rPr>
              <a:pPr defTabSz="685800"/>
              <a:t>‹nº›</a:t>
            </a:fld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9141120"/>
      </p:ext>
    </p:extLst>
  </p:cSld>
  <p:clrMapOvr>
    <a:masterClrMapping/>
  </p:clrMapOvr>
  <p:transition spd="slow">
    <p:wheel spokes="8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8360"/>
            <a:ext cx="2057400" cy="4386263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8360"/>
            <a:ext cx="6019800" cy="4386263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00"/>
            <a:fld id="{08AAFAC3-4734-4552-810B-431BDE6EE4EC}" type="slidenum">
              <a:rPr lang="pt-BR" altLang="pt-BR" smtClean="0">
                <a:solidFill>
                  <a:srgbClr val="FFFFFF"/>
                </a:solidFill>
                <a:latin typeface="Arial"/>
                <a:cs typeface="+mn-cs"/>
              </a:rPr>
              <a:pPr defTabSz="685800"/>
              <a:t>‹nº›</a:t>
            </a:fld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9126501"/>
      </p:ext>
    </p:extLst>
  </p:cSld>
  <p:clrMapOvr>
    <a:masterClrMapping/>
  </p:clrMapOvr>
  <p:transition spd="slow">
    <p:wheel spokes="8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1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10" y="3640066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10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78" indent="0" algn="ctr">
              <a:buNone/>
            </a:lvl2pPr>
            <a:lvl3pPr marL="914355" indent="0" algn="ctr">
              <a:buNone/>
            </a:lvl3pPr>
            <a:lvl4pPr marL="1371532" indent="0" algn="ctr">
              <a:buNone/>
            </a:lvl4pPr>
            <a:lvl5pPr marL="1828709" indent="0" algn="ctr">
              <a:buNone/>
            </a:lvl5pPr>
            <a:lvl6pPr marL="2285886" indent="0" algn="ctr">
              <a:buNone/>
            </a:lvl6pPr>
            <a:lvl7pPr marL="2743064" indent="0" algn="ctr">
              <a:buNone/>
            </a:lvl7pPr>
            <a:lvl8pPr marL="3200240" indent="0" algn="ctr">
              <a:buNone/>
            </a:lvl8pPr>
            <a:lvl9pPr marL="3657418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11/04/2023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1488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11/04/2023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6" y="57156"/>
            <a:ext cx="2895601" cy="216694"/>
          </a:xfrm>
        </p:spPr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19637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1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10" y="1257309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11/04/2023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6" y="2210322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943653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4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9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11/04/2023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27326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6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6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11/04/2023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1" y="4857752"/>
            <a:ext cx="762001" cy="185166"/>
          </a:xfrm>
        </p:spPr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1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8053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4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11/04/2023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883163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11/04/2023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6451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1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10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11/04/2023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41782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11/04/2023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2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2221672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11/04/2023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8109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3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11/04/2023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+mn-cs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6331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56A749-2B7C-4978-BEDB-8322DED32A32}" type="datetimeFigureOut">
              <a:rPr lang="es-ES"/>
              <a:pPr>
                <a:defRPr/>
              </a:pPr>
              <a:t>11/04/2023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fld id="{426FE107-AE7B-4581-81DE-D172398C0874}" type="slidenum">
              <a:rPr lang="es-ES" altLang="pt-BR"/>
              <a:pPr/>
              <a:t>‹nº›</a:t>
            </a:fld>
            <a:endParaRPr lang="es-ES" alt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hidden">
          <a:xfrm>
            <a:off x="6627813" y="4822031"/>
            <a:ext cx="285750" cy="157163"/>
          </a:xfrm>
          <a:custGeom>
            <a:avLst/>
            <a:gdLst>
              <a:gd name="T0" fmla="*/ 0 w 179"/>
              <a:gd name="T1" fmla="*/ 132 h 132"/>
              <a:gd name="T2" fmla="*/ 29 w 179"/>
              <a:gd name="T3" fmla="*/ 132 h 132"/>
              <a:gd name="T4" fmla="*/ 77 w 179"/>
              <a:gd name="T5" fmla="*/ 108 h 132"/>
              <a:gd name="T6" fmla="*/ 119 w 179"/>
              <a:gd name="T7" fmla="*/ 78 h 132"/>
              <a:gd name="T8" fmla="*/ 155 w 179"/>
              <a:gd name="T9" fmla="*/ 48 h 132"/>
              <a:gd name="T10" fmla="*/ 179 w 179"/>
              <a:gd name="T11" fmla="*/ 12 h 132"/>
              <a:gd name="T12" fmla="*/ 173 w 179"/>
              <a:gd name="T13" fmla="*/ 6 h 132"/>
              <a:gd name="T14" fmla="*/ 167 w 179"/>
              <a:gd name="T15" fmla="*/ 0 h 132"/>
              <a:gd name="T16" fmla="*/ 137 w 179"/>
              <a:gd name="T17" fmla="*/ 42 h 132"/>
              <a:gd name="T18" fmla="*/ 101 w 179"/>
              <a:gd name="T19" fmla="*/ 78 h 132"/>
              <a:gd name="T20" fmla="*/ 53 w 179"/>
              <a:gd name="T21" fmla="*/ 108 h 132"/>
              <a:gd name="T22" fmla="*/ 0 w 179"/>
              <a:gd name="T23" fmla="*/ 132 h 132"/>
              <a:gd name="T24" fmla="*/ 0 w 179"/>
              <a:gd name="T25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35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4099" name="Group 3"/>
          <p:cNvGrpSpPr>
            <a:grpSpLocks/>
          </p:cNvGrpSpPr>
          <p:nvPr/>
        </p:nvGrpSpPr>
        <p:grpSpPr bwMode="auto">
          <a:xfrm>
            <a:off x="3176" y="3200400"/>
            <a:ext cx="9140825" cy="1943100"/>
            <a:chOff x="2" y="2688"/>
            <a:chExt cx="5758" cy="1632"/>
          </a:xfrm>
        </p:grpSpPr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40 w 5740"/>
                <a:gd name="T1" fmla="*/ 4316 h 4316"/>
                <a:gd name="T2" fmla="*/ 0 w 5740"/>
                <a:gd name="T3" fmla="*/ 4316 h 4316"/>
                <a:gd name="T4" fmla="*/ 0 w 5740"/>
                <a:gd name="T5" fmla="*/ 0 h 4316"/>
                <a:gd name="T6" fmla="*/ 5740 w 5740"/>
                <a:gd name="T7" fmla="*/ 0 h 4316"/>
                <a:gd name="T8" fmla="*/ 5740 w 5740"/>
                <a:gd name="T9" fmla="*/ 4316 h 4316"/>
                <a:gd name="T10" fmla="*/ 5740 w 5740"/>
                <a:gd name="T11" fmla="*/ 4316 h 4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13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grpSp>
          <p:nvGrpSpPr>
            <p:cNvPr id="4101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1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4113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1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6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7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1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4132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0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4150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4151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09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09 w 382"/>
                  <a:gd name="T19" fmla="*/ 96 h 96"/>
                  <a:gd name="T20" fmla="*/ 263 w 382"/>
                  <a:gd name="T21" fmla="*/ 90 h 96"/>
                  <a:gd name="T22" fmla="*/ 311 w 382"/>
                  <a:gd name="T23" fmla="*/ 84 h 96"/>
                  <a:gd name="T24" fmla="*/ 352 w 382"/>
                  <a:gd name="T25" fmla="*/ 66 h 96"/>
                  <a:gd name="T26" fmla="*/ 382 w 382"/>
                  <a:gd name="T27" fmla="*/ 42 h 96"/>
                  <a:gd name="T28" fmla="*/ 376 w 382"/>
                  <a:gd name="T29" fmla="*/ 42 h 96"/>
                  <a:gd name="T30" fmla="*/ 346 w 382"/>
                  <a:gd name="T31" fmla="*/ 66 h 96"/>
                  <a:gd name="T32" fmla="*/ 305 w 382"/>
                  <a:gd name="T33" fmla="*/ 78 h 96"/>
                  <a:gd name="T34" fmla="*/ 263 w 382"/>
                  <a:gd name="T35" fmla="*/ 90 h 96"/>
                  <a:gd name="T36" fmla="*/ 209 w 382"/>
                  <a:gd name="T37" fmla="*/ 96 h 96"/>
                  <a:gd name="T38" fmla="*/ 209 w 382"/>
                  <a:gd name="T39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2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3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4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5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6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19 w 185"/>
                  <a:gd name="T5" fmla="*/ 36 h 210"/>
                  <a:gd name="T6" fmla="*/ 155 w 185"/>
                  <a:gd name="T7" fmla="*/ 72 h 210"/>
                  <a:gd name="T8" fmla="*/ 161 w 185"/>
                  <a:gd name="T9" fmla="*/ 90 h 210"/>
                  <a:gd name="T10" fmla="*/ 167 w 185"/>
                  <a:gd name="T11" fmla="*/ 114 h 210"/>
                  <a:gd name="T12" fmla="*/ 161 w 185"/>
                  <a:gd name="T13" fmla="*/ 138 h 210"/>
                  <a:gd name="T14" fmla="*/ 149 w 185"/>
                  <a:gd name="T15" fmla="*/ 162 h 210"/>
                  <a:gd name="T16" fmla="*/ 119 w 185"/>
                  <a:gd name="T17" fmla="*/ 180 h 210"/>
                  <a:gd name="T18" fmla="*/ 90 w 185"/>
                  <a:gd name="T19" fmla="*/ 198 h 210"/>
                  <a:gd name="T20" fmla="*/ 96 w 185"/>
                  <a:gd name="T21" fmla="*/ 210 h 210"/>
                  <a:gd name="T22" fmla="*/ 131 w 185"/>
                  <a:gd name="T23" fmla="*/ 192 h 210"/>
                  <a:gd name="T24" fmla="*/ 161 w 185"/>
                  <a:gd name="T25" fmla="*/ 168 h 210"/>
                  <a:gd name="T26" fmla="*/ 179 w 185"/>
                  <a:gd name="T27" fmla="*/ 144 h 210"/>
                  <a:gd name="T28" fmla="*/ 185 w 185"/>
                  <a:gd name="T29" fmla="*/ 114 h 210"/>
                  <a:gd name="T30" fmla="*/ 179 w 185"/>
                  <a:gd name="T31" fmla="*/ 90 h 210"/>
                  <a:gd name="T32" fmla="*/ 173 w 185"/>
                  <a:gd name="T33" fmla="*/ 66 h 210"/>
                  <a:gd name="T34" fmla="*/ 155 w 185"/>
                  <a:gd name="T35" fmla="*/ 48 h 210"/>
                  <a:gd name="T36" fmla="*/ 131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4157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pt-BR" sz="135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grpSp>
            <p:nvGrpSpPr>
              <p:cNvPr id="4158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415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6858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35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416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6858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35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416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6858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35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4162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marL="0" marR="0" lvl="0" indent="0" algn="l" defTabSz="6858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pt-BR" sz="135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8361"/>
            <a:ext cx="8229600" cy="854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5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5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defTabSz="685800"/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5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defTabSz="685800"/>
            <a:fld id="{9D970106-21D1-4A75-9410-2CC5F964A2F5}" type="slidenum">
              <a:rPr lang="pt-BR" altLang="pt-BR" smtClean="0">
                <a:solidFill>
                  <a:srgbClr val="FFFFFF"/>
                </a:solidFill>
                <a:latin typeface="Arial"/>
                <a:cs typeface="+mn-cs"/>
              </a:rPr>
              <a:pPr defTabSz="685800"/>
              <a:t>‹nº›</a:t>
            </a:fld>
            <a:endParaRPr lang="pt-BR" altLang="pt-BR" smtClean="0">
              <a:solidFill>
                <a:srgbClr val="FFFFFF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55231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63" grpId="0"/>
      <p:bldP spid="4164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16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16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16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16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16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1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Ø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1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2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11/04/2023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1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2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1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1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114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84" indent="-3428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13" indent="-285736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44" indent="-22858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20" indent="-22858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297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474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652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829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006" indent="-22858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7.xml"/><Relationship Id="rId5" Type="http://schemas.openxmlformats.org/officeDocument/2006/relationships/audio" Target="../media/audio1.wav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2.jpg"/><Relationship Id="rId5" Type="http://schemas.openxmlformats.org/officeDocument/2006/relationships/image" Target="../media/image3.gif"/><Relationship Id="rId4" Type="http://schemas.openxmlformats.org/officeDocument/2006/relationships/image" Target="../media/image2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670164" y="3337047"/>
            <a:ext cx="3275407" cy="1314450"/>
          </a:xfrm>
        </p:spPr>
        <p:txBody>
          <a:bodyPr/>
          <a:lstStyle/>
          <a:p>
            <a:pPr marL="0" indent="0" algn="ctr">
              <a:buNone/>
            </a:pPr>
            <a:endParaRPr lang="pt-BR" altLang="pt-BR" sz="1500" dirty="0"/>
          </a:p>
          <a:p>
            <a:pPr marL="0" indent="0" algn="ctr">
              <a:buNone/>
            </a:pPr>
            <a:endParaRPr lang="pt-BR" altLang="pt-BR" sz="1500" dirty="0"/>
          </a:p>
          <a:p>
            <a:pPr marL="0" indent="0" algn="ctr">
              <a:buNone/>
            </a:pPr>
            <a:endParaRPr lang="pt-BR" altLang="pt-BR" sz="1500" dirty="0"/>
          </a:p>
          <a:p>
            <a:pPr marL="0" indent="0" algn="ctr">
              <a:buNone/>
            </a:pPr>
            <a:endParaRPr lang="pt-BR" altLang="pt-BR" sz="1500" dirty="0"/>
          </a:p>
        </p:txBody>
      </p:sp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ln w="12700">
                <a:headEnd/>
                <a:tailEnd/>
              </a:ln>
              <a:ex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ln w="12700">
                <a:headEnd/>
                <a:tailEnd/>
              </a:ln>
              <a:ex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ln w="12700">
                <a:headEnd/>
                <a:tailEnd/>
              </a:ln>
              <a:ex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ln w="12700">
                <a:headEnd/>
                <a:tailEnd/>
              </a:ln>
              <a:ex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ln w="12700">
                <a:headEnd/>
                <a:tailEnd/>
              </a:ln>
              <a:ex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ln w="12700">
                <a:headEnd/>
                <a:tailEnd/>
              </a:ln>
              <a:ex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ln w="12700">
                <a:headEnd/>
                <a:tailEnd/>
              </a:ln>
              <a:ex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ln w="12700">
                <a:headEnd/>
                <a:tailEnd/>
              </a:ln>
              <a:extLst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</p:pic>
        </p:grpSp>
      </p:grpSp>
      <p:sp>
        <p:nvSpPr>
          <p:cNvPr id="29" name="Título 1"/>
          <p:cNvSpPr txBox="1">
            <a:spLocks/>
          </p:cNvSpPr>
          <p:nvPr/>
        </p:nvSpPr>
        <p:spPr>
          <a:xfrm>
            <a:off x="6288392" y="2499742"/>
            <a:ext cx="2594242" cy="2294376"/>
          </a:xfrm>
          <a:prstGeom prst="rect">
            <a:avLst/>
          </a:prstGeom>
          <a:noFill/>
          <a:ln>
            <a:noFill/>
          </a:ln>
          <a:scene3d>
            <a:camera prst="perspectiveRelaxed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Wave2">
              <a:avLst>
                <a:gd name="adj1" fmla="val 12630"/>
                <a:gd name="adj2" fmla="val 0"/>
              </a:avLst>
            </a:prstTxWarp>
            <a:noAutofit/>
            <a:sp3d extrusionH="57150">
              <a:bevelT w="38100" h="38100" prst="relaxedInset"/>
            </a:sp3d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685783" fontAlgn="auto">
              <a:spcAft>
                <a:spcPts val="0"/>
              </a:spcAft>
              <a:defRPr/>
            </a:pPr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anose="020B0504020000000003" pitchFamily="34" charset="0"/>
            </a:endParaRPr>
          </a:p>
          <a:p>
            <a:pPr algn="ctr" defTabSz="685783" fontAlgn="auto">
              <a:spcAft>
                <a:spcPts val="0"/>
              </a:spcAft>
              <a:defRPr/>
            </a:pPr>
            <a:r>
              <a:rPr lang="pt-BR" sz="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 </a:t>
            </a:r>
            <a:endParaRPr lang="pt-BR" sz="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anose="020B0504020000000003" pitchFamily="34" charset="0"/>
            </a:endParaRPr>
          </a:p>
          <a:p>
            <a:pPr algn="ctr" defTabSz="685783" fontAlgn="auto">
              <a:spcAft>
                <a:spcPts val="0"/>
              </a:spcAft>
              <a:defRPr/>
            </a:pPr>
            <a:endParaRPr lang="pt-BR" sz="105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anose="020B0504020000000003" pitchFamily="34" charset="0"/>
            </a:endParaRPr>
          </a:p>
          <a:p>
            <a:pPr algn="ctr" defTabSz="685783" fontAlgn="auto">
              <a:spcAft>
                <a:spcPts val="0"/>
              </a:spcAft>
              <a:defRPr/>
            </a:pPr>
            <a:r>
              <a:rPr lang="pt-BR" sz="105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AUTOMÁTICA </a:t>
            </a:r>
            <a:r>
              <a:rPr lang="pt-BR" sz="1050" b="1" dirty="0" smtClean="0">
                <a:solidFill>
                  <a:srgbClr val="FFC000"/>
                </a:solidFill>
                <a:latin typeface="Segoe Script" panose="020B0504020000000003" pitchFamily="34" charset="0"/>
              </a:rPr>
              <a:t>   </a:t>
            </a:r>
            <a:endParaRPr lang="pt-BR" sz="1050" b="1" dirty="0">
              <a:solidFill>
                <a:srgbClr val="FFC000"/>
              </a:solidFill>
              <a:latin typeface="Segoe Script" panose="020B0504020000000003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01416" y="351200"/>
            <a:ext cx="8600829" cy="1369061"/>
          </a:xfrm>
          <a:prstGeom prst="rect">
            <a:avLst/>
          </a:prstGeom>
        </p:spPr>
        <p:txBody>
          <a:bodyPr wrap="square">
            <a:prstTxWarp prst="textChevronInverted">
              <a:avLst>
                <a:gd name="adj" fmla="val 71590"/>
              </a:avLst>
            </a:prstTxWarp>
            <a:spAutoFit/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700" kern="0" dirty="0">
                <a:solidFill>
                  <a:srgbClr val="444444"/>
                </a:solidFill>
                <a:cs typeface="+mn-cs"/>
              </a:rPr>
              <a:t> </a:t>
            </a:r>
            <a:r>
              <a:rPr lang="pt-BR" sz="2800" b="1" kern="0" dirty="0" smtClean="0">
                <a:ln w="22225">
                  <a:solidFill>
                    <a:srgbClr val="0088E4"/>
                  </a:solidFill>
                  <a:prstDash val="solid"/>
                </a:ln>
                <a:solidFill>
                  <a:srgbClr val="FFC000"/>
                </a:solidFill>
                <a:cs typeface="+mn-cs"/>
              </a:rPr>
              <a:t>Saint Petersburg </a:t>
            </a:r>
          </a:p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kern="0" dirty="0" smtClean="0">
                <a:ln w="22225">
                  <a:solidFill>
                    <a:srgbClr val="0088E4"/>
                  </a:solidFill>
                  <a:prstDash val="solid"/>
                </a:ln>
                <a:solidFill>
                  <a:srgbClr val="0088E4">
                    <a:lumMod val="40000"/>
                    <a:lumOff val="60000"/>
                  </a:srgbClr>
                </a:solidFill>
                <a:cs typeface="+mn-cs"/>
              </a:rPr>
              <a:t>em seu esplendor</a:t>
            </a:r>
          </a:p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kern="0" dirty="0" smtClean="0">
                <a:ln w="22225">
                  <a:solidFill>
                    <a:srgbClr val="0088E4"/>
                  </a:solidFill>
                  <a:prstDash val="solid"/>
                </a:ln>
                <a:solidFill>
                  <a:srgbClr val="0088E4">
                    <a:lumMod val="40000"/>
                    <a:lumOff val="60000"/>
                  </a:srgbClr>
                </a:solidFill>
                <a:cs typeface="+mn-cs"/>
              </a:rPr>
              <a:t> noturno</a:t>
            </a:r>
            <a:endParaRPr lang="pt-BR" sz="3600" b="1" kern="0" dirty="0" smtClean="0">
              <a:ln w="22225">
                <a:solidFill>
                  <a:srgbClr val="0088E4"/>
                </a:solidFill>
                <a:prstDash val="solid"/>
              </a:ln>
              <a:solidFill>
                <a:srgbClr val="0088E4">
                  <a:lumMod val="40000"/>
                  <a:lumOff val="60000"/>
                </a:srgbClr>
              </a:solidFill>
              <a:cs typeface="+mn-cs"/>
            </a:endParaRPr>
          </a:p>
        </p:txBody>
      </p:sp>
      <p:pic>
        <p:nvPicPr>
          <p:cNvPr id="21" name="Imagem 20" descr="File:9348 &lt;strong&gt;St&lt;/strong&gt; &lt;strong&gt;Petersburg&lt;/strong&gt;, Smolny Convent.jpg - Wikimedia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84" y="1674026"/>
            <a:ext cx="6149115" cy="3326041"/>
          </a:xfrm>
          <a:prstGeom prst="ellipse">
            <a:avLst/>
          </a:prstGeom>
          <a:ln w="63500" cap="rnd">
            <a:solidFill>
              <a:schemeClr val="accent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89111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ripple/>
        <p:sndAc>
          <p:stSnd loop="1">
            <p:snd r:embed="rId2" name="Andre Rieu - Edelweiss.wav"/>
          </p:stSnd>
        </p:sndAc>
      </p:transition>
    </mc:Choice>
    <mc:Fallback xmlns="">
      <p:transition spd="slow" advClick="0" advTm="20000">
        <p:fade/>
        <p:sndAc>
          <p:stSnd loop="1">
            <p:snd r:embed="rId5" name="Andre Rieu - Edelweis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425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25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425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Night Saint Petersburg: Amazing photos of the city by Sergey Louks -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2736" y="0"/>
            <a:ext cx="12392026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0250" y="3867894"/>
            <a:ext cx="84614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222222"/>
                </a:solidFill>
              </a:rPr>
              <a:t>São Petersburgo foi fundada pelo </a:t>
            </a:r>
            <a:r>
              <a:rPr lang="pt-BR" b="1" dirty="0" smtClean="0">
                <a:solidFill>
                  <a:srgbClr val="222222"/>
                </a:solidFill>
              </a:rPr>
              <a:t>Czar (rei)</a:t>
            </a:r>
            <a:r>
              <a:rPr lang="pt-BR" b="1" dirty="0">
                <a:solidFill>
                  <a:srgbClr val="222222"/>
                </a:solidFill>
              </a:rPr>
              <a:t> </a:t>
            </a:r>
            <a:r>
              <a:rPr lang="pt-BR" b="1" dirty="0" smtClean="0">
                <a:solidFill>
                  <a:srgbClr val="222222"/>
                </a:solidFill>
              </a:rPr>
              <a:t>Pedro, o Grande em </a:t>
            </a:r>
            <a:r>
              <a:rPr lang="pt-BR" b="1" dirty="0">
                <a:solidFill>
                  <a:srgbClr val="222222"/>
                </a:solidFill>
              </a:rPr>
              <a:t>27 de maio de </a:t>
            </a:r>
            <a:r>
              <a:rPr lang="pt-BR" b="1" dirty="0" smtClean="0">
                <a:solidFill>
                  <a:srgbClr val="222222"/>
                </a:solidFill>
              </a:rPr>
              <a:t>1703.</a:t>
            </a:r>
          </a:p>
          <a:p>
            <a:pPr algn="ctr"/>
            <a:r>
              <a:rPr lang="pt-BR" b="1" dirty="0" smtClean="0">
                <a:solidFill>
                  <a:srgbClr val="222222"/>
                </a:solidFill>
              </a:rPr>
              <a:t>Entre </a:t>
            </a:r>
            <a:r>
              <a:rPr lang="pt-BR" b="1" dirty="0">
                <a:solidFill>
                  <a:srgbClr val="222222"/>
                </a:solidFill>
              </a:rPr>
              <a:t>1713-1728 e </a:t>
            </a:r>
            <a:r>
              <a:rPr lang="pt-BR" b="1" dirty="0" smtClean="0">
                <a:solidFill>
                  <a:srgbClr val="222222"/>
                </a:solidFill>
              </a:rPr>
              <a:t>1732-1918, </a:t>
            </a:r>
            <a:r>
              <a:rPr lang="pt-BR" b="1" dirty="0">
                <a:solidFill>
                  <a:srgbClr val="222222"/>
                </a:solidFill>
              </a:rPr>
              <a:t>foi a capital do </a:t>
            </a:r>
            <a:r>
              <a:rPr lang="pt-BR" b="1" dirty="0" smtClean="0">
                <a:solidFill>
                  <a:srgbClr val="222222"/>
                </a:solidFill>
              </a:rPr>
              <a:t>Império Russo.</a:t>
            </a:r>
            <a:r>
              <a:rPr lang="pt-BR" b="1" dirty="0">
                <a:solidFill>
                  <a:srgbClr val="222222"/>
                </a:solidFill>
              </a:rPr>
              <a:t> 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Night Saint Petersburg: Amazing photos of the city by Sergey Louks - 42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5425" y="0"/>
            <a:ext cx="134588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reveal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Night Saint Petersburg: Amazing photos of the city by Sergey Louks -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-502072"/>
            <a:ext cx="9828584" cy="564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80528" y="555526"/>
            <a:ext cx="86044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b="1" dirty="0" smtClean="0">
                <a:solidFill>
                  <a:srgbClr val="222222"/>
                </a:solidFill>
              </a:rPr>
              <a:t> É </a:t>
            </a:r>
            <a:r>
              <a:rPr lang="pt-BR" b="1" dirty="0">
                <a:solidFill>
                  <a:srgbClr val="222222"/>
                </a:solidFill>
              </a:rPr>
              <a:t>a quarta subdivisão federal mais populosa do país. A cidade é um grande centro cultural europeu e também um importante porto russo no Báltico</a:t>
            </a:r>
            <a:r>
              <a:rPr lang="pt-BR" b="1" dirty="0" smtClean="0">
                <a:solidFill>
                  <a:srgbClr val="222222"/>
                </a:solidFill>
              </a:rPr>
              <a:t>.</a:t>
            </a:r>
            <a:endParaRPr lang="pt-BR" b="1" dirty="0">
              <a:solidFill>
                <a:srgbClr val="22222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pull/>
      </p:transition>
    </mc:Choice>
    <mc:Fallback xmlns="">
      <p:transition spd="slow" advClick="0" advTm="12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Night Saint Petersburg: Amazing photos of the city by Sergey Louks -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0"/>
            <a:ext cx="10228064" cy="522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0000">
        <p15:prstTrans prst="fallOve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Night Saint Petersburg: Amazing photos of the city by Sergey Louks -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44913" y="0"/>
            <a:ext cx="1288891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4443958"/>
            <a:ext cx="61206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>
                <a:solidFill>
                  <a:srgbClr val="2C2C2C"/>
                </a:solidFill>
              </a:rPr>
              <a:t> </a:t>
            </a:r>
            <a:r>
              <a:rPr lang="pt-BR" b="1" dirty="0">
                <a:solidFill>
                  <a:srgbClr val="2C2C2C"/>
                </a:solidFill>
              </a:rPr>
              <a:t>São Petersburgo, é o coração cultural do país. </a:t>
            </a:r>
            <a:endParaRPr lang="pt-BR" b="1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9000">
        <p15:prstTrans prst="wind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Night Saint Petersburg: Amazing photos of the city by Sergey Louks -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-606425"/>
            <a:ext cx="9828584" cy="574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Night Saint Petersburg: Amazing photos of the city by Sergey Louks -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1429" y="-236562"/>
            <a:ext cx="9828584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3795886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b="1" dirty="0">
                <a:solidFill>
                  <a:srgbClr val="FFFF00"/>
                </a:solidFill>
              </a:rPr>
              <a:t>É frequentemente descrita como a metrópole mais </a:t>
            </a:r>
            <a:r>
              <a:rPr lang="pt-BR" b="1" dirty="0" smtClean="0">
                <a:solidFill>
                  <a:srgbClr val="FFFF00"/>
                </a:solidFill>
              </a:rPr>
              <a:t>ocidentalizada</a:t>
            </a:r>
            <a:r>
              <a:rPr lang="pt-BR" b="1" dirty="0">
                <a:solidFill>
                  <a:srgbClr val="FFFF00"/>
                </a:solidFill>
              </a:rPr>
              <a:t> da Rússia, bem como a capital cultural do </a:t>
            </a:r>
            <a:r>
              <a:rPr lang="pt-BR" b="1" dirty="0" smtClean="0">
                <a:solidFill>
                  <a:srgbClr val="FFFF00"/>
                </a:solidFill>
              </a:rPr>
              <a:t>país.</a:t>
            </a:r>
            <a:r>
              <a:rPr lang="pt-BR" b="1" dirty="0">
                <a:solidFill>
                  <a:srgbClr val="FFFF00"/>
                </a:solidFill>
              </a:rPr>
              <a:t> </a:t>
            </a:r>
            <a:r>
              <a:rPr lang="pt-BR" b="1" dirty="0" smtClean="0">
                <a:solidFill>
                  <a:srgbClr val="FFFF00"/>
                </a:solidFill>
              </a:rPr>
              <a:t>São </a:t>
            </a:r>
            <a:r>
              <a:rPr lang="pt-BR" b="1" dirty="0">
                <a:solidFill>
                  <a:srgbClr val="FFFF00"/>
                </a:solidFill>
              </a:rPr>
              <a:t>Petersburgo também é o lar do </a:t>
            </a:r>
            <a:r>
              <a:rPr lang="pt-BR" b="1" dirty="0" smtClean="0">
                <a:solidFill>
                  <a:srgbClr val="FFFF00"/>
                </a:solidFill>
              </a:rPr>
              <a:t>HERMITAGE, </a:t>
            </a:r>
            <a:r>
              <a:rPr lang="pt-BR" b="1" dirty="0">
                <a:solidFill>
                  <a:srgbClr val="FFFF00"/>
                </a:solidFill>
              </a:rPr>
              <a:t>um dos maiores museus de arte do </a:t>
            </a:r>
            <a:r>
              <a:rPr lang="pt-BR" b="1" dirty="0" smtClean="0">
                <a:solidFill>
                  <a:srgbClr val="FFFF00"/>
                </a:solidFill>
              </a:rPr>
              <a:t>mundo.</a:t>
            </a:r>
            <a:r>
              <a:rPr lang="pt-BR" b="1" dirty="0">
                <a:solidFill>
                  <a:srgbClr val="FFFF00"/>
                </a:solidFill>
              </a:rPr>
              <a:t> </a:t>
            </a:r>
            <a:endParaRPr lang="pt-BR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cover/>
      </p:transition>
    </mc:Choice>
    <mc:Fallback xmlns="">
      <p:transition spd="slow" advClick="0" advTm="12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Night Saint Petersburg: Amazing photos of the city by Sergey Louks -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Night Saint Petersburg: Amazing photos of the city by Sergey Louks - 09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0600" y="0"/>
            <a:ext cx="12547600" cy="528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80528" y="123478"/>
            <a:ext cx="90730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b="1" dirty="0">
                <a:solidFill>
                  <a:srgbClr val="FFFF00"/>
                </a:solidFill>
              </a:rPr>
              <a:t>Estendendo-se pelo delta do Rio Neva, São Petersburgo oferece locais suficientes para você apreciar a arte, a vida noturna, jantares sofisticados e a cultura em várias outras visitas.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checker/>
      </p:transition>
    </mc:Choice>
    <mc:Fallback xmlns="">
      <p:transition spd="slow" advClick="0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Night Saint Petersburg: Amazing photos of the city by Sergey Louks -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560388"/>
            <a:ext cx="9972600" cy="570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dissolve/>
      </p:transition>
    </mc:Choice>
    <mc:Fallback xmlns="">
      <p:transition spd="slow" advClick="0" advTm="9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rash-russia.com/wp-content/uploads/2014/09/night-saint-petersburg-amazing-photos-of-city-by-sergey-louks-1.jpe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19572" y="4299942"/>
            <a:ext cx="7704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b="1" dirty="0">
                <a:solidFill>
                  <a:srgbClr val="FFFF00"/>
                </a:solidFill>
              </a:rPr>
              <a:t>Veja esplêndidas preciosidades arquitetônicas, como o Palácio de Inverno e a Catedral de </a:t>
            </a:r>
            <a:r>
              <a:rPr lang="pt-BR" b="1" dirty="0" smtClean="0">
                <a:solidFill>
                  <a:srgbClr val="FFFF00"/>
                </a:solidFill>
              </a:rPr>
              <a:t>Kazan. </a:t>
            </a:r>
            <a:endParaRPr lang="pt-BR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:cut/>
      </p:transition>
    </mc:Choice>
    <mc:Fallback xmlns="">
      <p:transition spd="slow" advClick="0" advTm="10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Night Saint Petersburg: Amazing photos of the city by Sergey Louks -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5050"/>
            <a:ext cx="10255250" cy="617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comb/>
      </p:transition>
    </mc:Choice>
    <mc:Fallback xmlns="">
      <p:transition spd="slow" advClick="0" advTm="9000">
        <p:comb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Night Saint Petersburg: Amazing photos of the city by Sergey Louks - 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3044825"/>
            <a:ext cx="9972600" cy="907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14:honeycomb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Night Saint Petersburg: Amazing photos of the city by Sergey Louks - 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-820738"/>
            <a:ext cx="9828584" cy="596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14:switch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Night Saint Petersburg: Amazing photos of the city by Sergey Louks - 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00138"/>
            <a:ext cx="10255250" cy="669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9000">
        <p15:prstTrans prst="drape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Night Saint Petersburg: Amazing photos of the city by Sergey Louks - 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39875"/>
            <a:ext cx="10255250" cy="668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9000">
        <p15:prstTrans prst="airplane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26118" y="1770384"/>
            <a:ext cx="4071441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r>
              <a:rPr lang="pt-B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 FORMATAÇÃO</a:t>
            </a: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</a:t>
            </a:r>
            <a:r>
              <a:rPr lang="pt-BR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 </a:t>
            </a:r>
            <a:endParaRPr lang="pt-BR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b="1" i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Abertura: </a:t>
            </a:r>
            <a:r>
              <a:rPr lang="pt-BR" sz="20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Edelweiss</a:t>
            </a:r>
            <a:r>
              <a:rPr lang="pt-BR" sz="2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0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 </a:t>
            </a:r>
            <a:r>
              <a:rPr lang="pt-BR" sz="2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Du</a:t>
            </a:r>
            <a:endParaRPr lang="pt-BR" sz="20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Peter </a:t>
            </a:r>
            <a:r>
              <a:rPr lang="pt-BR" sz="20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Maffai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378">
              <a:defRPr/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00B050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00B05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00B05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00B05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00B05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00B05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00B05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00B05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00B05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246" y="206840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07975" y="4423847"/>
            <a:ext cx="5145920" cy="415498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QUANTO  </a:t>
            </a:r>
            <a:r>
              <a:rPr lang="pt-BR" sz="105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MAIS VARIADA FOR A CULTURA DE UMA PESSOA, MAIOR E A SUA FACILIDADE DE PERCEPÇÃO.</a:t>
            </a:r>
            <a:endParaRPr lang="pt-BR" sz="105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4370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ferris dir="l"/>
        <p:sndAc>
          <p:stSnd loop="1">
            <p:snd r:embed="rId3" name="Peter Maffay - Du Bist Alles.wav"/>
          </p:stSnd>
        </p:sndAc>
      </p:transition>
    </mc:Choice>
    <mc:Fallback xmlns="">
      <p:transition spd="slow" advClick="0" advTm="100000">
        <p:fade/>
        <p:sndAc>
          <p:stSnd loop="1">
            <p:snd r:embed="rId8" name="Peter Maffay - Du Bist All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BELEZA">
  <a:themeElements>
    <a:clrScheme name="ABELEZA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ABELEZ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ABELEZA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BELEZA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BELEZA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NOITES EM SÃO PETERSBURGO RUSSIA</Template>
  <TotalTime>2</TotalTime>
  <Words>146</Words>
  <Application>Microsoft Office PowerPoint</Application>
  <PresentationFormat>Apresentação na tela (16:9)</PresentationFormat>
  <Paragraphs>26</Paragraphs>
  <Slides>18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18</vt:i4>
      </vt:variant>
    </vt:vector>
  </HeadingPairs>
  <TitlesOfParts>
    <vt:vector size="32" baseType="lpstr">
      <vt:lpstr>Aharoni</vt:lpstr>
      <vt:lpstr>Arial</vt:lpstr>
      <vt:lpstr>Arial Black</vt:lpstr>
      <vt:lpstr>Calibri</vt:lpstr>
      <vt:lpstr>Cambria</vt:lpstr>
      <vt:lpstr>David</vt:lpstr>
      <vt:lpstr>Maiandra GD</vt:lpstr>
      <vt:lpstr>Segoe Script</vt:lpstr>
      <vt:lpstr>Times New Roman</vt:lpstr>
      <vt:lpstr>Wingdings</vt:lpstr>
      <vt:lpstr>Wingdings 2</vt:lpstr>
      <vt:lpstr>Tema de Office</vt:lpstr>
      <vt:lpstr>ABELEZA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2023-04-11T20:11:17Z</dcterms:created>
  <dcterms:modified xsi:type="dcterms:W3CDTF">2023-04-11T20:14:05Z</dcterms:modified>
  <cp:contentStatus/>
</cp:coreProperties>
</file>