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60" r:id="rId2"/>
    <p:sldMasterId id="2147483772" r:id="rId3"/>
  </p:sldMasterIdLst>
  <p:notesMasterIdLst>
    <p:notesMasterId r:id="rId23"/>
  </p:notesMasterIdLst>
  <p:sldIdLst>
    <p:sldId id="276" r:id="rId4"/>
    <p:sldId id="257" r:id="rId5"/>
    <p:sldId id="260" r:id="rId6"/>
    <p:sldId id="261" r:id="rId7"/>
    <p:sldId id="273" r:id="rId8"/>
    <p:sldId id="262" r:id="rId9"/>
    <p:sldId id="263" r:id="rId10"/>
    <p:sldId id="264" r:id="rId11"/>
    <p:sldId id="265" r:id="rId12"/>
    <p:sldId id="266" r:id="rId13"/>
    <p:sldId id="267" r:id="rId14"/>
    <p:sldId id="268" r:id="rId15"/>
    <p:sldId id="269" r:id="rId16"/>
    <p:sldId id="274" r:id="rId17"/>
    <p:sldId id="270" r:id="rId18"/>
    <p:sldId id="271" r:id="rId19"/>
    <p:sldId id="277" r:id="rId20"/>
    <p:sldId id="272" r:id="rId21"/>
    <p:sldId id="278" r:id="rId22"/>
  </p:sldIdLst>
  <p:sldSz cx="12192000" cy="6858000"/>
  <p:notesSz cx="6858000" cy="9144000"/>
  <p:defaultTextStyle>
    <a:defPPr>
      <a:defRPr lang="fr-CA"/>
    </a:defPPr>
    <a:lvl1pPr algn="l" rtl="0" fontAlgn="base">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F66FF"/>
    <a:srgbClr val="FFFFC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2787"/>
    <p:restoredTop sz="90929"/>
  </p:normalViewPr>
  <p:slideViewPr>
    <p:cSldViewPr>
      <p:cViewPr varScale="1">
        <p:scale>
          <a:sx n="83" d="100"/>
          <a:sy n="83" d="100"/>
        </p:scale>
        <p:origin x="-245" y="-62"/>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Times New Roman"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Times New Roman" charset="0"/>
              </a:defRPr>
            </a:lvl1pPr>
          </a:lstStyle>
          <a:p>
            <a:pPr>
              <a:defRPr/>
            </a:pPr>
            <a:fld id="{E2819692-ED4A-41F6-AD97-DE632BDA6045}" type="datetimeFigureOut">
              <a:rPr lang="fr-FR"/>
              <a:pPr>
                <a:defRPr/>
              </a:pPr>
              <a:t>04/06/2020</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Times New Roman"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E438D34A-0509-4E79-AE6C-634D401B5580}" type="slidenum">
              <a:rPr lang="fr-FR" altLang="pt-BR"/>
              <a:pPr/>
              <a:t>‹nº›</a:t>
            </a:fld>
            <a:endParaRPr lang="fr-FR" altLang="pt-BR"/>
          </a:p>
        </p:txBody>
      </p:sp>
    </p:spTree>
    <p:extLst>
      <p:ext uri="{BB962C8B-B14F-4D97-AF65-F5344CB8AC3E}">
        <p14:creationId xmlns="" xmlns:p14="http://schemas.microsoft.com/office/powerpoint/2010/main" val="34742643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D6912225-7413-4A69-B3EB-055C1C10C34F}" type="slidenum">
              <a:rPr lang="pt-BR" smtClean="0">
                <a:solidFill>
                  <a:prstClr val="black"/>
                </a:solidFill>
              </a:rPr>
              <a:pPr/>
              <a:t>1</a:t>
            </a:fld>
            <a:endParaRPr lang="pt-BR" dirty="0">
              <a:solidFill>
                <a:prstClr val="black"/>
              </a:solidFill>
            </a:endParaRPr>
          </a:p>
        </p:txBody>
      </p:sp>
    </p:spTree>
    <p:extLst>
      <p:ext uri="{BB962C8B-B14F-4D97-AF65-F5344CB8AC3E}">
        <p14:creationId xmlns="" xmlns:p14="http://schemas.microsoft.com/office/powerpoint/2010/main" val="4164835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19</a:t>
            </a:fld>
            <a:endParaRPr lang="pt-BR" dirty="0">
              <a:solidFill>
                <a:prstClr val="black"/>
              </a:solidFill>
            </a:endParaRPr>
          </a:p>
        </p:txBody>
      </p:sp>
    </p:spTree>
    <p:extLst>
      <p:ext uri="{BB962C8B-B14F-4D97-AF65-F5344CB8AC3E}">
        <p14:creationId xmlns:p14="http://schemas.microsoft.com/office/powerpoint/2010/main" xmlns="" val="7426205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pt-BR" smtClean="0"/>
              <a:t>Clique para editar o estilo do título mestre</a:t>
            </a:r>
            <a:endParaRPr lang="fr-FR"/>
          </a:p>
        </p:txBody>
      </p:sp>
      <p:sp>
        <p:nvSpPr>
          <p:cNvPr id="3" name="Sous-titr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smtClean="0"/>
              <a:t>Clique para editar o estilo do subtítulo mestre</a:t>
            </a:r>
            <a:endParaRPr lang="fr-FR"/>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fld id="{F2464C4E-5293-499B-AAEA-C887655A0834}" type="slidenum">
              <a:rPr lang="fr-CA" altLang="pt-BR"/>
              <a:pPr/>
              <a:t>‹nº›</a:t>
            </a:fld>
            <a:endParaRPr lang="fr-CA" altLang="pt-BR"/>
          </a:p>
        </p:txBody>
      </p:sp>
    </p:spTree>
    <p:extLst>
      <p:ext uri="{BB962C8B-B14F-4D97-AF65-F5344CB8AC3E}">
        <p14:creationId xmlns="" xmlns:p14="http://schemas.microsoft.com/office/powerpoint/2010/main" val="3868800765"/>
      </p:ext>
    </p:extLst>
  </p:cSld>
  <p:clrMapOvr>
    <a:masterClrMapping/>
  </p:clrMapOvr>
  <p:transition spd="slow">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pt-BR" smtClean="0"/>
              <a:t>Clique para editar o estilo do título mestre</a:t>
            </a:r>
            <a:endParaRPr lang="fr-FR"/>
          </a:p>
        </p:txBody>
      </p:sp>
      <p:sp>
        <p:nvSpPr>
          <p:cNvPr id="3" name="Espace réservé du contenu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fr-FR"/>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fld id="{8047ADC8-CB88-4AD8-8719-99F257A24027}" type="slidenum">
              <a:rPr lang="fr-CA" altLang="pt-BR"/>
              <a:pPr/>
              <a:t>‹nº›</a:t>
            </a:fld>
            <a:endParaRPr lang="fr-CA" altLang="pt-BR"/>
          </a:p>
        </p:txBody>
      </p:sp>
    </p:spTree>
    <p:extLst>
      <p:ext uri="{BB962C8B-B14F-4D97-AF65-F5344CB8AC3E}">
        <p14:creationId xmlns="" xmlns:p14="http://schemas.microsoft.com/office/powerpoint/2010/main" val="3681168847"/>
      </p:ext>
    </p:extLst>
  </p:cSld>
  <p:clrMapOvr>
    <a:masterClrMapping/>
  </p:clrMapOvr>
  <p:transition spd="slow">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4000" b="1" cap="all"/>
            </a:lvl1pPr>
          </a:lstStyle>
          <a:p>
            <a:r>
              <a:rPr lang="pt-BR" smtClean="0"/>
              <a:t>Clique para editar o estilo do título mestre</a:t>
            </a:r>
            <a:endParaRPr lang="fr-F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fld id="{383710BA-A052-4134-A372-83EC766AEA5A}" type="slidenum">
              <a:rPr lang="fr-CA" altLang="pt-BR"/>
              <a:pPr/>
              <a:t>‹nº›</a:t>
            </a:fld>
            <a:endParaRPr lang="fr-CA" altLang="pt-BR"/>
          </a:p>
        </p:txBody>
      </p:sp>
    </p:spTree>
    <p:extLst>
      <p:ext uri="{BB962C8B-B14F-4D97-AF65-F5344CB8AC3E}">
        <p14:creationId xmlns="" xmlns:p14="http://schemas.microsoft.com/office/powerpoint/2010/main" val="971656838"/>
      </p:ext>
    </p:extLst>
  </p:cSld>
  <p:clrMapOvr>
    <a:masterClrMapping/>
  </p:clrMapOvr>
  <p:transition spd="slow">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pt-BR" smtClean="0"/>
              <a:t>Clique para editar o estilo do título mestre</a:t>
            </a:r>
            <a:endParaRPr lang="fr-FR"/>
          </a:p>
        </p:txBody>
      </p:sp>
      <p:sp>
        <p:nvSpPr>
          <p:cNvPr id="3" name="Espace réservé du contenu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fr-FR"/>
          </a:p>
        </p:txBody>
      </p:sp>
      <p:sp>
        <p:nvSpPr>
          <p:cNvPr id="4" name="Espace réservé du contenu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fr-FR"/>
          </a:p>
        </p:txBody>
      </p:sp>
      <p:sp>
        <p:nvSpPr>
          <p:cNvPr id="5" name="Rectangle 4"/>
          <p:cNvSpPr>
            <a:spLocks noGrp="1" noChangeArrowheads="1"/>
          </p:cNvSpPr>
          <p:nvPr>
            <p:ph type="dt" sz="half" idx="10"/>
          </p:nvPr>
        </p:nvSpPr>
        <p:spPr/>
        <p:txBody>
          <a:bodyPr/>
          <a:lstStyle>
            <a:lvl1pPr>
              <a:defRPr/>
            </a:lvl1pPr>
          </a:lstStyle>
          <a:p>
            <a:pPr>
              <a:defRPr/>
            </a:pPr>
            <a:endParaRPr lang="fr-CA"/>
          </a:p>
        </p:txBody>
      </p:sp>
      <p:sp>
        <p:nvSpPr>
          <p:cNvPr id="6" name="Rectangle 5"/>
          <p:cNvSpPr>
            <a:spLocks noGrp="1" noChangeArrowheads="1"/>
          </p:cNvSpPr>
          <p:nvPr>
            <p:ph type="ftr" sz="quarter" idx="11"/>
          </p:nvPr>
        </p:nvSpPr>
        <p:spPr/>
        <p:txBody>
          <a:bodyPr/>
          <a:lstStyle>
            <a:lvl1pPr>
              <a:defRPr/>
            </a:lvl1pPr>
          </a:lstStyle>
          <a:p>
            <a:pPr>
              <a:defRPr/>
            </a:pPr>
            <a:endParaRPr lang="fr-CA"/>
          </a:p>
        </p:txBody>
      </p:sp>
      <p:sp>
        <p:nvSpPr>
          <p:cNvPr id="7" name="Rectangle 6"/>
          <p:cNvSpPr>
            <a:spLocks noGrp="1" noChangeArrowheads="1"/>
          </p:cNvSpPr>
          <p:nvPr>
            <p:ph type="sldNum" sz="quarter" idx="12"/>
          </p:nvPr>
        </p:nvSpPr>
        <p:spPr/>
        <p:txBody>
          <a:bodyPr/>
          <a:lstStyle>
            <a:lvl1pPr>
              <a:defRPr/>
            </a:lvl1pPr>
          </a:lstStyle>
          <a:p>
            <a:fld id="{093B07D2-BA3E-4939-AE67-72EEEAB02FBC}" type="slidenum">
              <a:rPr lang="fr-CA" altLang="pt-BR"/>
              <a:pPr/>
              <a:t>‹nº›</a:t>
            </a:fld>
            <a:endParaRPr lang="fr-CA" altLang="pt-BR"/>
          </a:p>
        </p:txBody>
      </p:sp>
    </p:spTree>
    <p:extLst>
      <p:ext uri="{BB962C8B-B14F-4D97-AF65-F5344CB8AC3E}">
        <p14:creationId xmlns="" xmlns:p14="http://schemas.microsoft.com/office/powerpoint/2010/main" val="1932585192"/>
      </p:ext>
    </p:extLst>
  </p:cSld>
  <p:clrMapOvr>
    <a:masterClrMapping/>
  </p:clrMapOvr>
  <p:transition spd="slow">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09600" y="274638"/>
            <a:ext cx="10972800" cy="1143000"/>
          </a:xfrm>
        </p:spPr>
        <p:txBody>
          <a:bodyPr/>
          <a:lstStyle>
            <a:lvl1pPr>
              <a:defRPr/>
            </a:lvl1pPr>
          </a:lstStyle>
          <a:p>
            <a:r>
              <a:rPr lang="pt-BR" smtClean="0"/>
              <a:t>Clique para editar o estilo do título mestre</a:t>
            </a:r>
            <a:endParaRPr lang="fr-FR"/>
          </a:p>
        </p:txBody>
      </p:sp>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ce réservé du conten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fr-F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ce réservé du conten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fr-FR"/>
          </a:p>
        </p:txBody>
      </p:sp>
      <p:sp>
        <p:nvSpPr>
          <p:cNvPr id="7" name="Rectangle 4"/>
          <p:cNvSpPr>
            <a:spLocks noGrp="1" noChangeArrowheads="1"/>
          </p:cNvSpPr>
          <p:nvPr>
            <p:ph type="dt" sz="half" idx="10"/>
          </p:nvPr>
        </p:nvSpPr>
        <p:spPr/>
        <p:txBody>
          <a:bodyPr/>
          <a:lstStyle>
            <a:lvl1pPr>
              <a:defRPr/>
            </a:lvl1pPr>
          </a:lstStyle>
          <a:p>
            <a:pPr>
              <a:defRPr/>
            </a:pPr>
            <a:endParaRPr lang="fr-CA"/>
          </a:p>
        </p:txBody>
      </p:sp>
      <p:sp>
        <p:nvSpPr>
          <p:cNvPr id="8" name="Rectangle 5"/>
          <p:cNvSpPr>
            <a:spLocks noGrp="1" noChangeArrowheads="1"/>
          </p:cNvSpPr>
          <p:nvPr>
            <p:ph type="ftr" sz="quarter" idx="11"/>
          </p:nvPr>
        </p:nvSpPr>
        <p:spPr/>
        <p:txBody>
          <a:bodyPr/>
          <a:lstStyle>
            <a:lvl1pPr>
              <a:defRPr/>
            </a:lvl1pPr>
          </a:lstStyle>
          <a:p>
            <a:pPr>
              <a:defRPr/>
            </a:pPr>
            <a:endParaRPr lang="fr-CA"/>
          </a:p>
        </p:txBody>
      </p:sp>
      <p:sp>
        <p:nvSpPr>
          <p:cNvPr id="9" name="Rectangle 6"/>
          <p:cNvSpPr>
            <a:spLocks noGrp="1" noChangeArrowheads="1"/>
          </p:cNvSpPr>
          <p:nvPr>
            <p:ph type="sldNum" sz="quarter" idx="12"/>
          </p:nvPr>
        </p:nvSpPr>
        <p:spPr/>
        <p:txBody>
          <a:bodyPr/>
          <a:lstStyle>
            <a:lvl1pPr>
              <a:defRPr/>
            </a:lvl1pPr>
          </a:lstStyle>
          <a:p>
            <a:fld id="{C129442C-17AB-4AB9-A925-181BB1EAF9C8}" type="slidenum">
              <a:rPr lang="fr-CA" altLang="pt-BR"/>
              <a:pPr/>
              <a:t>‹nº›</a:t>
            </a:fld>
            <a:endParaRPr lang="fr-CA" altLang="pt-BR"/>
          </a:p>
        </p:txBody>
      </p:sp>
    </p:spTree>
    <p:extLst>
      <p:ext uri="{BB962C8B-B14F-4D97-AF65-F5344CB8AC3E}">
        <p14:creationId xmlns="" xmlns:p14="http://schemas.microsoft.com/office/powerpoint/2010/main" val="3959361011"/>
      </p:ext>
    </p:extLst>
  </p:cSld>
  <p:clrMapOvr>
    <a:masterClrMapping/>
  </p:clrMapOvr>
  <p:transition spd="slow">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pt-BR" smtClean="0"/>
              <a:t>Clique para editar o estilo do título mestre</a:t>
            </a:r>
            <a:endParaRPr lang="fr-FR"/>
          </a:p>
        </p:txBody>
      </p:sp>
      <p:sp>
        <p:nvSpPr>
          <p:cNvPr id="3" name="Rectangle 4"/>
          <p:cNvSpPr>
            <a:spLocks noGrp="1" noChangeArrowheads="1"/>
          </p:cNvSpPr>
          <p:nvPr>
            <p:ph type="dt" sz="half" idx="10"/>
          </p:nvPr>
        </p:nvSpPr>
        <p:spPr/>
        <p:txBody>
          <a:bodyPr/>
          <a:lstStyle>
            <a:lvl1pPr>
              <a:defRPr/>
            </a:lvl1pPr>
          </a:lstStyle>
          <a:p>
            <a:pPr>
              <a:defRPr/>
            </a:pPr>
            <a:endParaRPr lang="fr-CA"/>
          </a:p>
        </p:txBody>
      </p:sp>
      <p:sp>
        <p:nvSpPr>
          <p:cNvPr id="4" name="Rectangle 5"/>
          <p:cNvSpPr>
            <a:spLocks noGrp="1" noChangeArrowheads="1"/>
          </p:cNvSpPr>
          <p:nvPr>
            <p:ph type="ftr" sz="quarter" idx="11"/>
          </p:nvPr>
        </p:nvSpPr>
        <p:spPr/>
        <p:txBody>
          <a:bodyPr/>
          <a:lstStyle>
            <a:lvl1pPr>
              <a:defRPr/>
            </a:lvl1pPr>
          </a:lstStyle>
          <a:p>
            <a:pPr>
              <a:defRPr/>
            </a:pPr>
            <a:endParaRPr lang="fr-CA"/>
          </a:p>
        </p:txBody>
      </p:sp>
      <p:sp>
        <p:nvSpPr>
          <p:cNvPr id="5" name="Rectangle 6"/>
          <p:cNvSpPr>
            <a:spLocks noGrp="1" noChangeArrowheads="1"/>
          </p:cNvSpPr>
          <p:nvPr>
            <p:ph type="sldNum" sz="quarter" idx="12"/>
          </p:nvPr>
        </p:nvSpPr>
        <p:spPr/>
        <p:txBody>
          <a:bodyPr/>
          <a:lstStyle>
            <a:lvl1pPr>
              <a:defRPr/>
            </a:lvl1pPr>
          </a:lstStyle>
          <a:p>
            <a:fld id="{71EF1CD2-3F61-41D4-8A76-38EEE38BD5F2}" type="slidenum">
              <a:rPr lang="fr-CA" altLang="pt-BR"/>
              <a:pPr/>
              <a:t>‹nº›</a:t>
            </a:fld>
            <a:endParaRPr lang="fr-CA" altLang="pt-BR"/>
          </a:p>
        </p:txBody>
      </p:sp>
    </p:spTree>
    <p:extLst>
      <p:ext uri="{BB962C8B-B14F-4D97-AF65-F5344CB8AC3E}">
        <p14:creationId xmlns="" xmlns:p14="http://schemas.microsoft.com/office/powerpoint/2010/main" val="456371839"/>
      </p:ext>
    </p:extLst>
  </p:cSld>
  <p:clrMapOvr>
    <a:masterClrMapping/>
  </p:clrMapOvr>
  <p:transition spd="slow">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fr-CA"/>
          </a:p>
        </p:txBody>
      </p:sp>
      <p:sp>
        <p:nvSpPr>
          <p:cNvPr id="3" name="Rectangle 5"/>
          <p:cNvSpPr>
            <a:spLocks noGrp="1" noChangeArrowheads="1"/>
          </p:cNvSpPr>
          <p:nvPr>
            <p:ph type="ftr" sz="quarter" idx="11"/>
          </p:nvPr>
        </p:nvSpPr>
        <p:spPr/>
        <p:txBody>
          <a:bodyPr/>
          <a:lstStyle>
            <a:lvl1pPr>
              <a:defRPr/>
            </a:lvl1pPr>
          </a:lstStyle>
          <a:p>
            <a:pPr>
              <a:defRPr/>
            </a:pPr>
            <a:endParaRPr lang="fr-CA"/>
          </a:p>
        </p:txBody>
      </p:sp>
      <p:sp>
        <p:nvSpPr>
          <p:cNvPr id="4" name="Rectangle 6"/>
          <p:cNvSpPr>
            <a:spLocks noGrp="1" noChangeArrowheads="1"/>
          </p:cNvSpPr>
          <p:nvPr>
            <p:ph type="sldNum" sz="quarter" idx="12"/>
          </p:nvPr>
        </p:nvSpPr>
        <p:spPr/>
        <p:txBody>
          <a:bodyPr/>
          <a:lstStyle>
            <a:lvl1pPr>
              <a:defRPr/>
            </a:lvl1pPr>
          </a:lstStyle>
          <a:p>
            <a:fld id="{09372D30-EA2A-4BC2-A5E6-5D4808F4573C}" type="slidenum">
              <a:rPr lang="fr-CA" altLang="pt-BR"/>
              <a:pPr/>
              <a:t>‹nº›</a:t>
            </a:fld>
            <a:endParaRPr lang="fr-CA" altLang="pt-BR"/>
          </a:p>
        </p:txBody>
      </p:sp>
    </p:spTree>
    <p:extLst>
      <p:ext uri="{BB962C8B-B14F-4D97-AF65-F5344CB8AC3E}">
        <p14:creationId xmlns="" xmlns:p14="http://schemas.microsoft.com/office/powerpoint/2010/main" val="3354488416"/>
      </p:ext>
    </p:extLst>
  </p:cSld>
  <p:clrMapOvr>
    <a:masterClrMapping/>
  </p:clrMapOvr>
  <p:transition spd="slow">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pt-BR" smtClean="0"/>
              <a:t>Clique para editar o estilo do título mestre</a:t>
            </a:r>
            <a:endParaRPr lang="fr-FR"/>
          </a:p>
        </p:txBody>
      </p:sp>
      <p:sp>
        <p:nvSpPr>
          <p:cNvPr id="3" name="Espace réservé du conten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fr-FR"/>
          </a:p>
        </p:txBody>
      </p:sp>
      <p:sp>
        <p:nvSpPr>
          <p:cNvPr id="4" name="Espace réservé du text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4"/>
          <p:cNvSpPr>
            <a:spLocks noGrp="1" noChangeArrowheads="1"/>
          </p:cNvSpPr>
          <p:nvPr>
            <p:ph type="dt" sz="half" idx="10"/>
          </p:nvPr>
        </p:nvSpPr>
        <p:spPr/>
        <p:txBody>
          <a:bodyPr/>
          <a:lstStyle>
            <a:lvl1pPr>
              <a:defRPr/>
            </a:lvl1pPr>
          </a:lstStyle>
          <a:p>
            <a:pPr>
              <a:defRPr/>
            </a:pPr>
            <a:endParaRPr lang="fr-CA"/>
          </a:p>
        </p:txBody>
      </p:sp>
      <p:sp>
        <p:nvSpPr>
          <p:cNvPr id="6" name="Rectangle 5"/>
          <p:cNvSpPr>
            <a:spLocks noGrp="1" noChangeArrowheads="1"/>
          </p:cNvSpPr>
          <p:nvPr>
            <p:ph type="ftr" sz="quarter" idx="11"/>
          </p:nvPr>
        </p:nvSpPr>
        <p:spPr/>
        <p:txBody>
          <a:bodyPr/>
          <a:lstStyle>
            <a:lvl1pPr>
              <a:defRPr/>
            </a:lvl1pPr>
          </a:lstStyle>
          <a:p>
            <a:pPr>
              <a:defRPr/>
            </a:pPr>
            <a:endParaRPr lang="fr-CA"/>
          </a:p>
        </p:txBody>
      </p:sp>
      <p:sp>
        <p:nvSpPr>
          <p:cNvPr id="7" name="Rectangle 6"/>
          <p:cNvSpPr>
            <a:spLocks noGrp="1" noChangeArrowheads="1"/>
          </p:cNvSpPr>
          <p:nvPr>
            <p:ph type="sldNum" sz="quarter" idx="12"/>
          </p:nvPr>
        </p:nvSpPr>
        <p:spPr/>
        <p:txBody>
          <a:bodyPr/>
          <a:lstStyle>
            <a:lvl1pPr>
              <a:defRPr/>
            </a:lvl1pPr>
          </a:lstStyle>
          <a:p>
            <a:fld id="{C59D0E29-ADCB-4254-AE60-BAFF10A88239}" type="slidenum">
              <a:rPr lang="fr-CA" altLang="pt-BR"/>
              <a:pPr/>
              <a:t>‹nº›</a:t>
            </a:fld>
            <a:endParaRPr lang="fr-CA" altLang="pt-BR"/>
          </a:p>
        </p:txBody>
      </p:sp>
    </p:spTree>
    <p:extLst>
      <p:ext uri="{BB962C8B-B14F-4D97-AF65-F5344CB8AC3E}">
        <p14:creationId xmlns="" xmlns:p14="http://schemas.microsoft.com/office/powerpoint/2010/main" val="3203431976"/>
      </p:ext>
    </p:extLst>
  </p:cSld>
  <p:clrMapOvr>
    <a:masterClrMapping/>
  </p:clrMapOvr>
  <p:transition spd="slow">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pt-BR" smtClean="0"/>
              <a:t>Clique para editar o estilo do título mestre</a:t>
            </a:r>
            <a:endParaRPr lang="fr-F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fr-FR" noProof="0" smtClean="0"/>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4"/>
          <p:cNvSpPr>
            <a:spLocks noGrp="1" noChangeArrowheads="1"/>
          </p:cNvSpPr>
          <p:nvPr>
            <p:ph type="dt" sz="half" idx="10"/>
          </p:nvPr>
        </p:nvSpPr>
        <p:spPr/>
        <p:txBody>
          <a:bodyPr/>
          <a:lstStyle>
            <a:lvl1pPr>
              <a:defRPr/>
            </a:lvl1pPr>
          </a:lstStyle>
          <a:p>
            <a:pPr>
              <a:defRPr/>
            </a:pPr>
            <a:endParaRPr lang="fr-CA"/>
          </a:p>
        </p:txBody>
      </p:sp>
      <p:sp>
        <p:nvSpPr>
          <p:cNvPr id="6" name="Rectangle 5"/>
          <p:cNvSpPr>
            <a:spLocks noGrp="1" noChangeArrowheads="1"/>
          </p:cNvSpPr>
          <p:nvPr>
            <p:ph type="ftr" sz="quarter" idx="11"/>
          </p:nvPr>
        </p:nvSpPr>
        <p:spPr/>
        <p:txBody>
          <a:bodyPr/>
          <a:lstStyle>
            <a:lvl1pPr>
              <a:defRPr/>
            </a:lvl1pPr>
          </a:lstStyle>
          <a:p>
            <a:pPr>
              <a:defRPr/>
            </a:pPr>
            <a:endParaRPr lang="fr-CA"/>
          </a:p>
        </p:txBody>
      </p:sp>
      <p:sp>
        <p:nvSpPr>
          <p:cNvPr id="7" name="Rectangle 6"/>
          <p:cNvSpPr>
            <a:spLocks noGrp="1" noChangeArrowheads="1"/>
          </p:cNvSpPr>
          <p:nvPr>
            <p:ph type="sldNum" sz="quarter" idx="12"/>
          </p:nvPr>
        </p:nvSpPr>
        <p:spPr/>
        <p:txBody>
          <a:bodyPr/>
          <a:lstStyle>
            <a:lvl1pPr>
              <a:defRPr/>
            </a:lvl1pPr>
          </a:lstStyle>
          <a:p>
            <a:fld id="{BB022679-A008-4025-923A-10491C810B6A}" type="slidenum">
              <a:rPr lang="fr-CA" altLang="pt-BR"/>
              <a:pPr/>
              <a:t>‹nº›</a:t>
            </a:fld>
            <a:endParaRPr lang="fr-CA" altLang="pt-BR"/>
          </a:p>
        </p:txBody>
      </p:sp>
    </p:spTree>
    <p:extLst>
      <p:ext uri="{BB962C8B-B14F-4D97-AF65-F5344CB8AC3E}">
        <p14:creationId xmlns="" xmlns:p14="http://schemas.microsoft.com/office/powerpoint/2010/main" val="878070633"/>
      </p:ext>
    </p:extLst>
  </p:cSld>
  <p:clrMapOvr>
    <a:masterClrMapping/>
  </p:clrMapOvr>
  <p:transition spd="slow">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pt-BR" smtClean="0"/>
              <a:t>Clique para editar o estilo do título mestre</a:t>
            </a:r>
            <a:endParaRPr lang="fr-FR"/>
          </a:p>
        </p:txBody>
      </p:sp>
      <p:sp>
        <p:nvSpPr>
          <p:cNvPr id="3" name="Espace réservé du texte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fr-FR"/>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fld id="{DB8F0F0C-A7C9-4565-B0A9-ED3C41787483}" type="slidenum">
              <a:rPr lang="fr-CA" altLang="pt-BR"/>
              <a:pPr/>
              <a:t>‹nº›</a:t>
            </a:fld>
            <a:endParaRPr lang="fr-CA" altLang="pt-BR"/>
          </a:p>
        </p:txBody>
      </p:sp>
    </p:spTree>
    <p:extLst>
      <p:ext uri="{BB962C8B-B14F-4D97-AF65-F5344CB8AC3E}">
        <p14:creationId xmlns="" xmlns:p14="http://schemas.microsoft.com/office/powerpoint/2010/main" val="1350974498"/>
      </p:ext>
    </p:extLst>
  </p:cSld>
  <p:clrMapOvr>
    <a:masterClrMapping/>
  </p:clrMapOvr>
  <p:transition spd="slow">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686800" y="609600"/>
            <a:ext cx="2590800" cy="5486400"/>
          </a:xfrm>
        </p:spPr>
        <p:txBody>
          <a:bodyPr vert="eaVert"/>
          <a:lstStyle/>
          <a:p>
            <a:r>
              <a:rPr lang="pt-BR" smtClean="0"/>
              <a:t>Clique para editar o estilo do título mestre</a:t>
            </a:r>
            <a:endParaRPr lang="fr-FR"/>
          </a:p>
        </p:txBody>
      </p:sp>
      <p:sp>
        <p:nvSpPr>
          <p:cNvPr id="3" name="Espace réservé du texte vertical 2"/>
          <p:cNvSpPr>
            <a:spLocks noGrp="1"/>
          </p:cNvSpPr>
          <p:nvPr>
            <p:ph type="body" orient="vert" idx="1"/>
          </p:nvPr>
        </p:nvSpPr>
        <p:spPr>
          <a:xfrm>
            <a:off x="914400" y="609600"/>
            <a:ext cx="7569200" cy="5486400"/>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fr-FR"/>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fld id="{18BD2F63-D3BD-4ED9-B9F4-8884E313C300}" type="slidenum">
              <a:rPr lang="fr-CA" altLang="pt-BR"/>
              <a:pPr/>
              <a:t>‹nº›</a:t>
            </a:fld>
            <a:endParaRPr lang="fr-CA" altLang="pt-BR"/>
          </a:p>
        </p:txBody>
      </p:sp>
    </p:spTree>
    <p:extLst>
      <p:ext uri="{BB962C8B-B14F-4D97-AF65-F5344CB8AC3E}">
        <p14:creationId xmlns="" xmlns:p14="http://schemas.microsoft.com/office/powerpoint/2010/main" val="153975377"/>
      </p:ext>
    </p:extLst>
  </p:cSld>
  <p:clrMapOvr>
    <a:masterClrMapping/>
  </p:clrMapOvr>
  <p:transition spd="slow">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5349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
        <p:nvSpPr>
          <p:cNvPr id="29" name="Título 28"/>
          <p:cNvSpPr>
            <a:spLocks noGrp="1"/>
          </p:cNvSpPr>
          <p:nvPr>
            <p:ph type="ctrTitle"/>
          </p:nvPr>
        </p:nvSpPr>
        <p:spPr>
          <a:xfrm>
            <a:off x="508012" y="4853419"/>
            <a:ext cx="11277601" cy="1222375"/>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508012" y="3886200"/>
            <a:ext cx="11277601" cy="914400"/>
          </a:xfrm>
        </p:spPr>
        <p:txBody>
          <a:bodyPr anchor="b"/>
          <a:lstStyle>
            <a:lvl1pPr marL="0" indent="0" algn="l">
              <a:buNone/>
              <a:defRPr sz="3200">
                <a:solidFill>
                  <a:schemeClr val="tx2">
                    <a:shade val="75000"/>
                  </a:schemeClr>
                </a:solidFill>
              </a:defRPr>
            </a:lvl1pPr>
            <a:lvl2pPr marL="609585" indent="0" algn="ctr">
              <a:buNone/>
            </a:lvl2pPr>
            <a:lvl3pPr marL="1219170" indent="0" algn="ctr">
              <a:buNone/>
            </a:lvl3pPr>
            <a:lvl4pPr marL="1828754" indent="0" algn="ctr">
              <a:buNone/>
            </a:lvl4pPr>
            <a:lvl5pPr marL="2438339" indent="0" algn="ctr">
              <a:buNone/>
            </a:lvl5pPr>
            <a:lvl6pPr marL="3047924" indent="0" algn="ctr">
              <a:buNone/>
            </a:lvl6pPr>
            <a:lvl7pPr marL="3657509" indent="0" algn="ctr">
              <a:buNone/>
            </a:lvl7pPr>
            <a:lvl8pPr marL="4267093" indent="0" algn="ctr">
              <a:buNone/>
            </a:lvl8pPr>
            <a:lvl9pPr marL="4876678"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291544019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775206" y="76208"/>
            <a:ext cx="3860801" cy="288925"/>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33022519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3444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white"/>
              </a:solidFill>
              <a:latin typeface="Cambria"/>
              <a:cs typeface="Arial" charset="0"/>
            </a:endParaRPr>
          </a:p>
        </p:txBody>
      </p:sp>
      <p:sp>
        <p:nvSpPr>
          <p:cNvPr id="6" name="Espaço Reservado para Texto 5"/>
          <p:cNvSpPr>
            <a:spLocks noGrp="1"/>
          </p:cNvSpPr>
          <p:nvPr>
            <p:ph type="body" idx="1"/>
          </p:nvPr>
        </p:nvSpPr>
        <p:spPr>
          <a:xfrm>
            <a:off x="508012" y="1676410"/>
            <a:ext cx="11277601" cy="1219201"/>
          </a:xfrm>
        </p:spPr>
        <p:txBody>
          <a:bodyPr anchor="b"/>
          <a:lstStyle>
            <a:lvl1pPr marL="0" indent="0" algn="r">
              <a:buNone/>
              <a:defRPr sz="2667">
                <a:solidFill>
                  <a:schemeClr val="tx2">
                    <a:shade val="75000"/>
                  </a:schemeClr>
                </a:solidFill>
              </a:defRPr>
            </a:lvl1pPr>
            <a:lvl2pPr>
              <a:buNone/>
              <a:defRPr sz="2400">
                <a:solidFill>
                  <a:schemeClr val="tx1">
                    <a:tint val="75000"/>
                  </a:schemeClr>
                </a:solidFill>
              </a:defRPr>
            </a:lvl2pPr>
            <a:lvl3pPr>
              <a:buNone/>
              <a:defRPr sz="2133">
                <a:solidFill>
                  <a:schemeClr val="tx1">
                    <a:tint val="75000"/>
                  </a:schemeClr>
                </a:solidFill>
              </a:defRPr>
            </a:lvl3pPr>
            <a:lvl4pPr>
              <a:buNone/>
              <a:defRPr sz="1867">
                <a:solidFill>
                  <a:schemeClr val="tx1">
                    <a:tint val="75000"/>
                  </a:schemeClr>
                </a:solidFill>
              </a:defRPr>
            </a:lvl4pPr>
            <a:lvl5pPr>
              <a:buNone/>
              <a:defRPr sz="1867">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40646" y="2947094"/>
            <a:ext cx="11582401" cy="1184825"/>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 xmlns:p14="http://schemas.microsoft.com/office/powerpoint/2010/main" val="2550680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402350" y="457201"/>
            <a:ext cx="11582401" cy="841248"/>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406401" y="1600200"/>
            <a:ext cx="5588000"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6197610" y="1600200"/>
            <a:ext cx="5791201"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35975746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406400" y="5410201"/>
            <a:ext cx="11480800" cy="882651"/>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375273" y="666753"/>
            <a:ext cx="5720740"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6193369" y="666753"/>
            <a:ext cx="5722987"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375273" y="1316041"/>
            <a:ext cx="5720740"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6198312" y="1316041"/>
            <a:ext cx="5718048"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10972813" y="6477003"/>
            <a:ext cx="1016001"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685813" y="60198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Tree>
    <p:extLst>
      <p:ext uri="{BB962C8B-B14F-4D97-AF65-F5344CB8AC3E}">
        <p14:creationId xmlns="" xmlns:p14="http://schemas.microsoft.com/office/powerpoint/2010/main" val="5224382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402350" y="457201"/>
            <a:ext cx="11582401" cy="841248"/>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3383357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7543192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685813" y="5849120"/>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
        <p:nvSpPr>
          <p:cNvPr id="12" name="Título 11"/>
          <p:cNvSpPr>
            <a:spLocks noGrp="1"/>
          </p:cNvSpPr>
          <p:nvPr>
            <p:ph type="title"/>
          </p:nvPr>
        </p:nvSpPr>
        <p:spPr>
          <a:xfrm>
            <a:off x="609612" y="5486403"/>
            <a:ext cx="11277601" cy="520700"/>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609608" y="609601"/>
            <a:ext cx="4011085" cy="4800600"/>
          </a:xfrm>
        </p:spPr>
        <p:txBody>
          <a:bodyPr/>
          <a:lstStyle>
            <a:lvl1pPr marL="0" indent="0">
              <a:buNone/>
              <a:defRPr sz="1867"/>
            </a:lvl1pPr>
            <a:lvl2pPr>
              <a:buNone/>
              <a:defRPr sz="1600"/>
            </a:lvl2pPr>
            <a:lvl3pPr>
              <a:buNone/>
              <a:defRPr sz="1333"/>
            </a:lvl3pPr>
            <a:lvl4pPr>
              <a:buNone/>
              <a:defRPr sz="1200"/>
            </a:lvl4pPr>
            <a:lvl5pPr>
              <a:buNone/>
              <a:defRPr sz="12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4766737" y="609601"/>
            <a:ext cx="7120467" cy="4800600"/>
          </a:xfrm>
        </p:spPr>
        <p:txBody>
          <a:bodyPr/>
          <a:lstStyle>
            <a:lvl1pPr>
              <a:defRPr sz="4267"/>
            </a:lvl1pPr>
            <a:lvl2pPr>
              <a:defRPr sz="3733"/>
            </a:lvl2pPr>
            <a:lvl3pPr>
              <a:defRPr sz="3200"/>
            </a:lvl3pPr>
            <a:lvl4pPr>
              <a:defRPr sz="2667"/>
            </a:lvl4pPr>
            <a:lvl5pPr>
              <a:defRPr sz="266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18031331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673600" y="616635"/>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4267"/>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507999" y="4993763"/>
            <a:ext cx="7823200" cy="522288"/>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507999" y="5533227"/>
            <a:ext cx="7823200" cy="768351"/>
          </a:xfrm>
        </p:spPr>
        <p:txBody>
          <a:bodyPr lIns="109728" tIns="0"/>
          <a:lstStyle>
            <a:lvl1pPr marL="0" indent="0">
              <a:buNone/>
              <a:defRPr sz="1867"/>
            </a:lvl1pPr>
            <a:lvl2pPr>
              <a:defRPr sz="1600"/>
            </a:lvl2pPr>
            <a:lvl3pPr>
              <a:defRPr sz="1333"/>
            </a:lvl3pPr>
            <a:lvl4pPr>
              <a:defRPr sz="1200"/>
            </a:lvl4pPr>
            <a:lvl5pPr>
              <a:defRPr sz="1200"/>
            </a:lvl5pPr>
          </a:lstStyle>
          <a:p>
            <a:pPr lvl="0" eaLnBrk="1" latinLnBrk="0" hangingPunct="1"/>
            <a:r>
              <a:rPr kumimoji="0" lang="pt-BR" smtClean="0"/>
              <a:t>Clique para editar o texto mestre</a:t>
            </a:r>
          </a:p>
        </p:txBody>
      </p:sp>
    </p:spTree>
    <p:extLst>
      <p:ext uri="{BB962C8B-B14F-4D97-AF65-F5344CB8AC3E}">
        <p14:creationId xmlns="" xmlns:p14="http://schemas.microsoft.com/office/powerpoint/2010/main" val="10828162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17657397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144001" y="549284"/>
            <a:ext cx="2438400" cy="5851525"/>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609615" y="549284"/>
            <a:ext cx="8331199" cy="5851525"/>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26102536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400" y="2130426"/>
            <a:ext cx="103632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A335E2D3-F7BA-40AA-884A-AF56BFEFBFA3}"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1BC914FF-B15B-4E12-BE07-BEF6EF28C521}"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3991322589"/>
      </p:ext>
    </p:extLst>
  </p:cSld>
  <p:clrMapOvr>
    <a:masterClrMapping/>
  </p:clrMapOvr>
  <p:transition>
    <p:split orient="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D658642-34D0-4012-B28C-FDA67A891C4C}"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6B68B8A9-287C-4993-9D7F-B4AEA4360638}"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163024562"/>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01"/>
            <a:ext cx="10363200" cy="1362075"/>
          </a:xfrm>
        </p:spPr>
        <p:txBody>
          <a:bodyPr anchor="t"/>
          <a:lstStyle>
            <a:lvl1pPr algn="l">
              <a:defRPr sz="5333"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526B8621-2C60-4328-ACC4-0FA9BA3914DD}"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9B4E11F-8A01-474F-9DBD-3EEBF51766DD}"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3395520927"/>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B0CAE857-FFCB-44E0-A2F3-56D638984561}"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84E64CFC-01A0-4535-96E4-61B20D2A8805}"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473179714"/>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pt-BR" smtClean="0"/>
              <a:t>Clique para editar o texto mestre</a:t>
            </a:r>
          </a:p>
        </p:txBody>
      </p:sp>
      <p:sp>
        <p:nvSpPr>
          <p:cNvPr id="4" name="Espaço Reservado para Conteúdo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pt-BR" smtClean="0"/>
              <a:t>Clique para editar o texto mestre</a:t>
            </a:r>
          </a:p>
        </p:txBody>
      </p:sp>
      <p:sp>
        <p:nvSpPr>
          <p:cNvPr id="6" name="Espaço Reservado para Conteúdo 5"/>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1C6DF47A-E5D4-44E2-892C-2F1CC8333E73}"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0ACB06E8-5983-4814-AE16-17E278162709}"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3345740103"/>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26C133BE-3496-4D71-8902-FE89A01078C7}"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8D5F8E76-7184-444F-8A0A-36E2079977AD}"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911059930"/>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31F55652-96F0-4428-8D84-4A106D4F3B13}"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E07C5B73-D8C0-4D9B-878F-4EA28EF98ABC}"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245582623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2" y="273049"/>
            <a:ext cx="4011084" cy="1162051"/>
          </a:xfrm>
        </p:spPr>
        <p:txBody>
          <a:bodyPr anchor="b"/>
          <a:lstStyle>
            <a:lvl1pPr algn="l">
              <a:defRPr sz="2667" b="1"/>
            </a:lvl1pPr>
          </a:lstStyle>
          <a:p>
            <a:r>
              <a:rPr lang="pt-BR" smtClean="0"/>
              <a:t>Clique para editar o título mestre</a:t>
            </a:r>
            <a:endParaRPr lang="pt-BR"/>
          </a:p>
        </p:txBody>
      </p:sp>
      <p:sp>
        <p:nvSpPr>
          <p:cNvPr id="3" name="Espaço Reservado para Conteúdo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7927A225-805A-4E96-B992-AC4B0381012C}"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F69DDC2E-69F0-4594-B933-9B3AA66F2EEC}"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4165362673"/>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0"/>
            <a:ext cx="7315200" cy="566739"/>
          </a:xfrm>
        </p:spPr>
        <p:txBody>
          <a:bodyPr anchor="b"/>
          <a:lstStyle>
            <a:lvl1pPr algn="l">
              <a:defRPr sz="2667"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2389717" y="612775"/>
            <a:ext cx="7315200" cy="4114800"/>
          </a:xfrm>
        </p:spPr>
        <p:txBody>
          <a:bodyPr rtlCol="0">
            <a:normAutofit/>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r>
              <a:rPr lang="pt-BR" noProof="0" dirty="0" smtClean="0"/>
              <a:t>Clique no ícone para adicionar uma imagem</a:t>
            </a:r>
          </a:p>
        </p:txBody>
      </p:sp>
      <p:sp>
        <p:nvSpPr>
          <p:cNvPr id="4" name="Espaço Reservado para Texto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F1BE1B08-4118-4779-B522-304782B5E1C7}"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49880BFA-1D16-4916-A8EC-9AD78568C490}"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384165091"/>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70ABA2C-F2CC-48EF-8F81-0939934E06A3}"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3B133059-BF4B-4F45-94B1-2C29347E182D}"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3456284423"/>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DEDE8007-0C09-47AF-B452-3FE288E61E19}"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0886A2F-2904-42FE-A168-D3CECDC4FCB2}"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946280225"/>
      </p:ext>
    </p:extLst>
  </p:cSld>
  <p:clrMapOvr>
    <a:masterClrMapping/>
  </p:clrMapOvr>
  <p:transition>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CA" altLang="pt-BR" smtClean="0"/>
              <a:t>Cliquez pour modifier le style du titre du masque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CA" altLang="pt-BR" smtClean="0"/>
              <a:t>Cliquez pour modifier les styles du texte du masque</a:t>
            </a:r>
          </a:p>
          <a:p>
            <a:pPr lvl="1"/>
            <a:r>
              <a:rPr lang="fr-CA" altLang="pt-BR" smtClean="0"/>
              <a:t>Deuxième niveau</a:t>
            </a:r>
          </a:p>
          <a:p>
            <a:pPr lvl="2"/>
            <a:r>
              <a:rPr lang="fr-CA" altLang="pt-BR" smtClean="0"/>
              <a:t>Troisième niveau</a:t>
            </a:r>
          </a:p>
          <a:p>
            <a:pPr lvl="3"/>
            <a:r>
              <a:rPr lang="fr-CA" altLang="pt-BR" smtClean="0"/>
              <a:t>Quatrième niveau</a:t>
            </a:r>
          </a:p>
          <a:p>
            <a:pPr lvl="4"/>
            <a:r>
              <a:rPr lang="fr-CA" altLang="pt-BR" smtClean="0"/>
              <a:t>Cinquième niveau</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Times New Roman" charset="0"/>
              </a:defRPr>
            </a:lvl1pPr>
          </a:lstStyle>
          <a:p>
            <a:pPr>
              <a:defRPr/>
            </a:pPr>
            <a:endParaRPr lang="fr-CA"/>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Times New Roman" charset="0"/>
              </a:defRPr>
            </a:lvl1pPr>
          </a:lstStyle>
          <a:p>
            <a:pPr>
              <a:defRPr/>
            </a:pPr>
            <a:endParaRPr lang="fr-CA"/>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46E8CAF-7D50-47EA-AD4F-16B97B242F0C}" type="slidenum">
              <a:rPr lang="fr-CA" altLang="pt-BR"/>
              <a:pPr/>
              <a:t>‹nº›</a:t>
            </a:fld>
            <a:endParaRPr lang="fr-CA" altLang="pt-BR"/>
          </a:p>
        </p:txBody>
      </p:sp>
    </p:spTree>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Lst>
  <p:transition spd="slow">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charset="0"/>
        </a:defRPr>
      </a:lvl2pPr>
      <a:lvl3pPr algn="ctr" rtl="0" eaLnBrk="1" fontAlgn="base" hangingPunct="1">
        <a:spcBef>
          <a:spcPct val="0"/>
        </a:spcBef>
        <a:spcAft>
          <a:spcPct val="0"/>
        </a:spcAft>
        <a:defRPr sz="4400">
          <a:solidFill>
            <a:schemeClr val="tx2"/>
          </a:solidFill>
          <a:latin typeface="Times New Roman" charset="0"/>
        </a:defRPr>
      </a:lvl3pPr>
      <a:lvl4pPr algn="ctr" rtl="0" eaLnBrk="1" fontAlgn="base" hangingPunct="1">
        <a:spcBef>
          <a:spcPct val="0"/>
        </a:spcBef>
        <a:spcAft>
          <a:spcPct val="0"/>
        </a:spcAft>
        <a:defRPr sz="4400">
          <a:solidFill>
            <a:schemeClr val="tx2"/>
          </a:solidFill>
          <a:latin typeface="Times New Roman" charset="0"/>
        </a:defRPr>
      </a:lvl4pPr>
      <a:lvl5pPr algn="ctr" rtl="0" eaLnBrk="1" fontAlgn="base" hangingPunct="1">
        <a:spcBef>
          <a:spcPct val="0"/>
        </a:spcBef>
        <a:spcAft>
          <a:spcPct val="0"/>
        </a:spcAft>
        <a:defRPr sz="4400">
          <a:solidFill>
            <a:schemeClr val="tx2"/>
          </a:solidFill>
          <a:latin typeface="Times New Roman" charset="0"/>
        </a:defRPr>
      </a:lvl5pPr>
      <a:lvl6pPr marL="457200" algn="ctr" rtl="0" eaLnBrk="1" fontAlgn="base" hangingPunct="1">
        <a:spcBef>
          <a:spcPct val="0"/>
        </a:spcBef>
        <a:spcAft>
          <a:spcPct val="0"/>
        </a:spcAft>
        <a:defRPr sz="4400">
          <a:solidFill>
            <a:schemeClr val="tx2"/>
          </a:solidFill>
          <a:latin typeface="Times New Roman" charset="0"/>
        </a:defRPr>
      </a:lvl6pPr>
      <a:lvl7pPr marL="914400" algn="ctr" rtl="0" eaLnBrk="1" fontAlgn="base" hangingPunct="1">
        <a:spcBef>
          <a:spcPct val="0"/>
        </a:spcBef>
        <a:spcAft>
          <a:spcPct val="0"/>
        </a:spcAft>
        <a:defRPr sz="4400">
          <a:solidFill>
            <a:schemeClr val="tx2"/>
          </a:solidFill>
          <a:latin typeface="Times New Roman" charset="0"/>
        </a:defRPr>
      </a:lvl7pPr>
      <a:lvl8pPr marL="1371600" algn="ctr" rtl="0" eaLnBrk="1" fontAlgn="base" hangingPunct="1">
        <a:spcBef>
          <a:spcPct val="0"/>
        </a:spcBef>
        <a:spcAft>
          <a:spcPct val="0"/>
        </a:spcAft>
        <a:defRPr sz="4400">
          <a:solidFill>
            <a:schemeClr val="tx2"/>
          </a:solidFill>
          <a:latin typeface="Times New Roman" charset="0"/>
        </a:defRPr>
      </a:lvl8pPr>
      <a:lvl9pPr marL="1828800" algn="ctr" rtl="0" eaLnBrk="1" fontAlgn="base" hangingPunct="1">
        <a:spcBef>
          <a:spcPct val="0"/>
        </a:spcBef>
        <a:spcAft>
          <a:spcPct val="0"/>
        </a:spcAft>
        <a:defRPr sz="4400">
          <a:solidFill>
            <a:schemeClr val="tx2"/>
          </a:solidFill>
          <a:latin typeface="Times New Roman"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
        <p:nvSpPr>
          <p:cNvPr id="8" name="Espaço Reservado para Texto 7"/>
          <p:cNvSpPr>
            <a:spLocks noGrp="1"/>
          </p:cNvSpPr>
          <p:nvPr>
            <p:ph type="body" idx="1"/>
          </p:nvPr>
        </p:nvSpPr>
        <p:spPr>
          <a:xfrm>
            <a:off x="406414" y="1554165"/>
            <a:ext cx="11582401" cy="4525963"/>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8636001" y="76208"/>
            <a:ext cx="3352800" cy="288925"/>
          </a:xfrm>
          <a:prstGeom prst="rect">
            <a:avLst/>
          </a:prstGeom>
        </p:spPr>
        <p:txBody>
          <a:bodyPr vert="horz"/>
          <a:lstStyle>
            <a:lvl1pPr algn="l" eaLnBrk="1" latinLnBrk="0" hangingPunct="1">
              <a:defRPr kumimoji="0" sz="16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cs typeface="Arial" charset="0"/>
              </a:rPr>
              <a:pPr fontAlgn="auto">
                <a:spcBef>
                  <a:spcPts val="0"/>
                </a:spcBef>
                <a:spcAft>
                  <a:spcPts val="0"/>
                </a:spcAft>
              </a:pPr>
              <a:t>04/06/2020</a:t>
            </a:fld>
            <a:endParaRPr lang="pt-BR" dirty="0">
              <a:solidFill>
                <a:srgbClr val="629DD1">
                  <a:shade val="75000"/>
                </a:srgbClr>
              </a:solidFill>
              <a:latin typeface="Cambria"/>
              <a:cs typeface="Arial" charset="0"/>
            </a:endParaRPr>
          </a:p>
        </p:txBody>
      </p:sp>
      <p:sp>
        <p:nvSpPr>
          <p:cNvPr id="28" name="Espaço Reservado para Rodapé 27"/>
          <p:cNvSpPr>
            <a:spLocks noGrp="1"/>
          </p:cNvSpPr>
          <p:nvPr>
            <p:ph type="ftr" sz="quarter" idx="3"/>
          </p:nvPr>
        </p:nvSpPr>
        <p:spPr>
          <a:xfrm>
            <a:off x="4165599" y="76208"/>
            <a:ext cx="4470400" cy="288925"/>
          </a:xfrm>
          <a:prstGeom prst="rect">
            <a:avLst/>
          </a:prstGeom>
        </p:spPr>
        <p:txBody>
          <a:bodyPr vert="horz"/>
          <a:lstStyle>
            <a:lvl1pPr algn="r" eaLnBrk="1" latinLnBrk="0" hangingPunct="1">
              <a:defRPr kumimoji="0" sz="16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cs typeface="Arial" charset="0"/>
            </a:endParaRPr>
          </a:p>
        </p:txBody>
      </p:sp>
      <p:sp>
        <p:nvSpPr>
          <p:cNvPr id="5" name="Espaço Reservado para Número de Slide 4"/>
          <p:cNvSpPr>
            <a:spLocks noGrp="1"/>
          </p:cNvSpPr>
          <p:nvPr>
            <p:ph type="sldNum" sz="quarter" idx="4"/>
          </p:nvPr>
        </p:nvSpPr>
        <p:spPr>
          <a:xfrm>
            <a:off x="10972813" y="6477009"/>
            <a:ext cx="1016001" cy="244475"/>
          </a:xfrm>
          <a:prstGeom prst="rect">
            <a:avLst/>
          </a:prstGeom>
        </p:spPr>
        <p:txBody>
          <a:bodyPr vert="horz"/>
          <a:lstStyle>
            <a:lvl1pPr algn="r" eaLnBrk="1" latinLnBrk="0" hangingPunct="1">
              <a:defRPr kumimoji="0" sz="16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cs typeface="Arial" charset="0"/>
              </a:rPr>
              <a:pPr fontAlgn="auto">
                <a:spcBef>
                  <a:spcPts val="0"/>
                </a:spcBef>
                <a:spcAft>
                  <a:spcPts val="0"/>
                </a:spcAft>
              </a:pPr>
              <a:t>‹nº›</a:t>
            </a:fld>
            <a:endParaRPr lang="pt-BR" dirty="0">
              <a:solidFill>
                <a:srgbClr val="629DD1">
                  <a:shade val="75000"/>
                </a:srgbClr>
              </a:solidFill>
              <a:latin typeface="Cambria"/>
              <a:cs typeface="Arial" charset="0"/>
            </a:endParaRPr>
          </a:p>
        </p:txBody>
      </p:sp>
      <p:sp>
        <p:nvSpPr>
          <p:cNvPr id="10" name="Espaço Reservado para Título 9"/>
          <p:cNvSpPr>
            <a:spLocks noGrp="1"/>
          </p:cNvSpPr>
          <p:nvPr>
            <p:ph type="title"/>
          </p:nvPr>
        </p:nvSpPr>
        <p:spPr>
          <a:xfrm>
            <a:off x="406414" y="457200"/>
            <a:ext cx="11582401" cy="83820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685813"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
        <p:nvSpPr>
          <p:cNvPr id="12" name="Conector reto 11"/>
          <p:cNvSpPr>
            <a:spLocks noChangeShapeType="1"/>
          </p:cNvSpPr>
          <p:nvPr/>
        </p:nvSpPr>
        <p:spPr bwMode="auto">
          <a:xfrm>
            <a:off x="685813" y="1057988"/>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pPr fontAlgn="auto">
              <a:spcBef>
                <a:spcPts val="0"/>
              </a:spcBef>
              <a:spcAft>
                <a:spcPts val="0"/>
              </a:spcAft>
            </a:pPr>
            <a:endParaRPr lang="en-US" sz="2400" dirty="0">
              <a:solidFill>
                <a:prstClr val="black"/>
              </a:solidFill>
              <a:latin typeface="Cambria"/>
              <a:cs typeface="Arial" charset="0"/>
            </a:endParaRPr>
          </a:p>
        </p:txBody>
      </p:sp>
    </p:spTree>
    <p:extLst>
      <p:ext uri="{BB962C8B-B14F-4D97-AF65-F5344CB8AC3E}">
        <p14:creationId xmlns="" xmlns:p14="http://schemas.microsoft.com/office/powerpoint/2010/main" val="165723666"/>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xStyles>
    <p:titleStyle>
      <a:lvl1pPr algn="l" rtl="0" eaLnBrk="1" latinLnBrk="0" hangingPunct="1">
        <a:spcBef>
          <a:spcPct val="0"/>
        </a:spcBef>
        <a:buNone/>
        <a:defRPr kumimoji="0" sz="48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457189" indent="-457189" algn="l" rtl="0" eaLnBrk="1" latinLnBrk="0" hangingPunct="1">
        <a:spcBef>
          <a:spcPct val="20000"/>
        </a:spcBef>
        <a:buClr>
          <a:schemeClr val="accent1"/>
        </a:buClr>
        <a:buSzPct val="70000"/>
        <a:buFont typeface="Wingdings 2"/>
        <a:buChar char=""/>
        <a:defRPr kumimoji="0" sz="4267" kern="1200">
          <a:solidFill>
            <a:schemeClr val="tx2"/>
          </a:solidFill>
          <a:latin typeface="+mn-lt"/>
          <a:ea typeface="+mn-ea"/>
          <a:cs typeface="+mn-cs"/>
        </a:defRPr>
      </a:lvl1pPr>
      <a:lvl2pPr marL="990575" indent="-380990" algn="l" rtl="0" eaLnBrk="1" latinLnBrk="0" hangingPunct="1">
        <a:spcBef>
          <a:spcPct val="20000"/>
        </a:spcBef>
        <a:buClr>
          <a:schemeClr val="accent1"/>
        </a:buClr>
        <a:buSzPct val="70000"/>
        <a:buFont typeface="Wingdings 2"/>
        <a:buChar char=""/>
        <a:defRPr kumimoji="0" sz="3733" kern="1200">
          <a:solidFill>
            <a:schemeClr val="tx2"/>
          </a:solidFill>
          <a:latin typeface="+mn-lt"/>
          <a:ea typeface="+mn-ea"/>
          <a:cs typeface="+mn-cs"/>
        </a:defRPr>
      </a:lvl2pPr>
      <a:lvl3pPr marL="1523962" indent="-3047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3pPr>
      <a:lvl4pPr marL="2133547" indent="-304792" algn="l" rtl="0" eaLnBrk="1" latinLnBrk="0" hangingPunct="1">
        <a:spcBef>
          <a:spcPct val="20000"/>
        </a:spcBef>
        <a:buClr>
          <a:schemeClr val="accent1"/>
        </a:buClr>
        <a:buSzPct val="70000"/>
        <a:buFont typeface="Wingdings 2"/>
        <a:buChar char=""/>
        <a:defRPr kumimoji="0" sz="2667" kern="1200">
          <a:solidFill>
            <a:schemeClr val="tx2"/>
          </a:solidFill>
          <a:latin typeface="+mn-lt"/>
          <a:ea typeface="+mn-ea"/>
          <a:cs typeface="+mn-cs"/>
        </a:defRPr>
      </a:lvl4pPr>
      <a:lvl5pPr marL="2743131" indent="-304792"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5pPr>
      <a:lvl6pPr marL="3352716" indent="-304792"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6pPr>
      <a:lvl7pPr marL="3962301" indent="-304792" algn="l" rtl="0" eaLnBrk="1" latinLnBrk="0" hangingPunct="1">
        <a:spcBef>
          <a:spcPct val="20000"/>
        </a:spcBef>
        <a:buClr>
          <a:schemeClr val="accent1"/>
        </a:buClr>
        <a:buSzPct val="60000"/>
        <a:buFont typeface="Wingdings 2"/>
        <a:buChar char=""/>
        <a:defRPr kumimoji="0" sz="2133" kern="1200">
          <a:solidFill>
            <a:schemeClr val="tx2"/>
          </a:solidFill>
          <a:latin typeface="+mn-lt"/>
          <a:ea typeface="+mn-ea"/>
          <a:cs typeface="+mn-cs"/>
        </a:defRPr>
      </a:lvl7pPr>
      <a:lvl8pPr marL="4571886" indent="-304792" algn="l" rtl="0" eaLnBrk="1" latinLnBrk="0" hangingPunct="1">
        <a:spcBef>
          <a:spcPct val="20000"/>
        </a:spcBef>
        <a:buClr>
          <a:schemeClr val="accent1"/>
        </a:buClr>
        <a:buSzPct val="60000"/>
        <a:buFont typeface="Wingdings 2"/>
        <a:buChar char=""/>
        <a:defRPr kumimoji="0" sz="2133" kern="1200" baseline="0">
          <a:solidFill>
            <a:schemeClr val="tx2"/>
          </a:solidFill>
          <a:latin typeface="+mn-lt"/>
          <a:ea typeface="+mn-ea"/>
          <a:cs typeface="+mn-cs"/>
        </a:defRPr>
      </a:lvl8pPr>
      <a:lvl9pPr marL="5181470" indent="-304792" algn="l" rtl="0" eaLnBrk="1" latinLnBrk="0" hangingPunct="1">
        <a:spcBef>
          <a:spcPct val="20000"/>
        </a:spcBef>
        <a:buClr>
          <a:schemeClr val="accent1"/>
        </a:buClr>
        <a:buSzPct val="60000"/>
        <a:buFont typeface="Wingdings 2"/>
        <a:buChar char=""/>
        <a:defRPr kumimoji="0" sz="1867"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09585" algn="l" rtl="0" eaLnBrk="1" latinLnBrk="0" hangingPunct="1">
        <a:defRPr kumimoji="0" kern="1200">
          <a:solidFill>
            <a:schemeClr val="tx1"/>
          </a:solidFill>
          <a:latin typeface="+mn-lt"/>
          <a:ea typeface="+mn-ea"/>
          <a:cs typeface="+mn-cs"/>
        </a:defRPr>
      </a:lvl2pPr>
      <a:lvl3pPr marL="1219170" algn="l" rtl="0" eaLnBrk="1" latinLnBrk="0" hangingPunct="1">
        <a:defRPr kumimoji="0" kern="1200">
          <a:solidFill>
            <a:schemeClr val="tx1"/>
          </a:solidFill>
          <a:latin typeface="+mn-lt"/>
          <a:ea typeface="+mn-ea"/>
          <a:cs typeface="+mn-cs"/>
        </a:defRPr>
      </a:lvl3pPr>
      <a:lvl4pPr marL="1828754" algn="l" rtl="0" eaLnBrk="1" latinLnBrk="0" hangingPunct="1">
        <a:defRPr kumimoji="0" kern="1200">
          <a:solidFill>
            <a:schemeClr val="tx1"/>
          </a:solidFill>
          <a:latin typeface="+mn-lt"/>
          <a:ea typeface="+mn-ea"/>
          <a:cs typeface="+mn-cs"/>
        </a:defRPr>
      </a:lvl4pPr>
      <a:lvl5pPr marL="2438339" algn="l" rtl="0" eaLnBrk="1" latinLnBrk="0" hangingPunct="1">
        <a:defRPr kumimoji="0" kern="1200">
          <a:solidFill>
            <a:schemeClr val="tx1"/>
          </a:solidFill>
          <a:latin typeface="+mn-lt"/>
          <a:ea typeface="+mn-ea"/>
          <a:cs typeface="+mn-cs"/>
        </a:defRPr>
      </a:lvl5pPr>
      <a:lvl6pPr marL="3047924" algn="l" rtl="0" eaLnBrk="1" latinLnBrk="0" hangingPunct="1">
        <a:defRPr kumimoji="0" kern="1200">
          <a:solidFill>
            <a:schemeClr val="tx1"/>
          </a:solidFill>
          <a:latin typeface="+mn-lt"/>
          <a:ea typeface="+mn-ea"/>
          <a:cs typeface="+mn-cs"/>
        </a:defRPr>
      </a:lvl6pPr>
      <a:lvl7pPr marL="3657509" algn="l" rtl="0" eaLnBrk="1" latinLnBrk="0" hangingPunct="1">
        <a:defRPr kumimoji="0" kern="1200">
          <a:solidFill>
            <a:schemeClr val="tx1"/>
          </a:solidFill>
          <a:latin typeface="+mn-lt"/>
          <a:ea typeface="+mn-ea"/>
          <a:cs typeface="+mn-cs"/>
        </a:defRPr>
      </a:lvl7pPr>
      <a:lvl8pPr marL="4267093" algn="l" rtl="0" eaLnBrk="1" latinLnBrk="0" hangingPunct="1">
        <a:defRPr kumimoji="0" kern="1200">
          <a:solidFill>
            <a:schemeClr val="tx1"/>
          </a:solidFill>
          <a:latin typeface="+mn-lt"/>
          <a:ea typeface="+mn-ea"/>
          <a:cs typeface="+mn-cs"/>
        </a:defRPr>
      </a:lvl8pPr>
      <a:lvl9pPr marL="4876678"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609600" y="274639"/>
            <a:ext cx="109728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600">
                <a:solidFill>
                  <a:schemeClr val="tx1">
                    <a:tint val="75000"/>
                  </a:schemeClr>
                </a:solidFill>
                <a:latin typeface="+mn-lt"/>
              </a:defRPr>
            </a:lvl1pPr>
          </a:lstStyle>
          <a:p>
            <a:pPr>
              <a:defRPr/>
            </a:pPr>
            <a:fld id="{5F339CC4-A419-45DA-9E18-5D97E67C2F57}" type="datetimeFigureOut">
              <a:rPr lang="pt-BR">
                <a:solidFill>
                  <a:prstClr val="black">
                    <a:tint val="75000"/>
                  </a:prstClr>
                </a:solidFill>
              </a:rPr>
              <a:pPr>
                <a:defRPr/>
              </a:pPr>
              <a:t>04/06/2020</a:t>
            </a:fld>
            <a:endParaRPr lang="pt-BR" dirty="0">
              <a:solidFill>
                <a:prstClr val="black">
                  <a:tint val="75000"/>
                </a:prstClr>
              </a:solidFill>
            </a:endParaRPr>
          </a:p>
        </p:txBody>
      </p:sp>
      <p:sp>
        <p:nvSpPr>
          <p:cNvPr id="5" name="Espaço Reservado para Rodapé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600">
                <a:solidFill>
                  <a:schemeClr val="tx1">
                    <a:tint val="75000"/>
                  </a:schemeClr>
                </a:solidFill>
                <a:latin typeface="+mn-lt"/>
              </a:defRPr>
            </a:lvl1pPr>
          </a:lstStyle>
          <a:p>
            <a:pPr>
              <a:defRPr/>
            </a:pPr>
            <a:endParaRPr lang="pt-BR" dirty="0">
              <a:solidFill>
                <a:prstClr val="black">
                  <a:tint val="75000"/>
                </a:prstClr>
              </a:solidFill>
            </a:endParaRPr>
          </a:p>
        </p:txBody>
      </p:sp>
      <p:sp>
        <p:nvSpPr>
          <p:cNvPr id="6" name="Espaço Reservado para Número de Slid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fontAlgn="auto">
              <a:spcBef>
                <a:spcPts val="0"/>
              </a:spcBef>
              <a:spcAft>
                <a:spcPts val="0"/>
              </a:spcAft>
              <a:defRPr sz="1600">
                <a:solidFill>
                  <a:schemeClr val="tx1">
                    <a:tint val="75000"/>
                  </a:schemeClr>
                </a:solidFill>
                <a:latin typeface="+mn-lt"/>
              </a:defRPr>
            </a:lvl1pPr>
          </a:lstStyle>
          <a:p>
            <a:pPr>
              <a:defRPr/>
            </a:pPr>
            <a:fld id="{D65558F8-9A70-47EC-A696-F1B267619656}" type="slidenum">
              <a:rPr lang="pt-BR">
                <a:solidFill>
                  <a:prstClr val="black">
                    <a:tint val="75000"/>
                  </a:prstClr>
                </a:solidFill>
              </a:rPr>
              <a:pPr>
                <a:defRPr/>
              </a:pPr>
              <a:t>‹nº›</a:t>
            </a:fld>
            <a:endParaRPr lang="pt-BR" dirty="0">
              <a:solidFill>
                <a:prstClr val="black">
                  <a:tint val="75000"/>
                </a:prstClr>
              </a:solidFill>
            </a:endParaRPr>
          </a:p>
        </p:txBody>
      </p:sp>
    </p:spTree>
    <p:extLst>
      <p:ext uri="{BB962C8B-B14F-4D97-AF65-F5344CB8AC3E}">
        <p14:creationId xmlns="" xmlns:p14="http://schemas.microsoft.com/office/powerpoint/2010/main" val="1041582178"/>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transition>
    <p:split orient="vert"/>
  </p:transition>
  <p:txStyles>
    <p:titleStyle>
      <a:lvl1pPr algn="ctr" rtl="0" eaLnBrk="1" fontAlgn="base" hangingPunct="1">
        <a:spcBef>
          <a:spcPct val="0"/>
        </a:spcBef>
        <a:spcAft>
          <a:spcPct val="0"/>
        </a:spcAft>
        <a:defRPr sz="5867" kern="1200">
          <a:solidFill>
            <a:schemeClr val="tx1"/>
          </a:solidFill>
          <a:latin typeface="+mj-lt"/>
          <a:ea typeface="+mj-ea"/>
          <a:cs typeface="+mj-cs"/>
        </a:defRPr>
      </a:lvl1pPr>
      <a:lvl2pPr algn="ctr" rtl="0" eaLnBrk="1" fontAlgn="base" hangingPunct="1">
        <a:spcBef>
          <a:spcPct val="0"/>
        </a:spcBef>
        <a:spcAft>
          <a:spcPct val="0"/>
        </a:spcAft>
        <a:defRPr sz="5867">
          <a:solidFill>
            <a:schemeClr val="tx1"/>
          </a:solidFill>
          <a:latin typeface="Calibri" pitchFamily="34" charset="0"/>
        </a:defRPr>
      </a:lvl2pPr>
      <a:lvl3pPr algn="ctr" rtl="0" eaLnBrk="1" fontAlgn="base" hangingPunct="1">
        <a:spcBef>
          <a:spcPct val="0"/>
        </a:spcBef>
        <a:spcAft>
          <a:spcPct val="0"/>
        </a:spcAft>
        <a:defRPr sz="5867">
          <a:solidFill>
            <a:schemeClr val="tx1"/>
          </a:solidFill>
          <a:latin typeface="Calibri" pitchFamily="34" charset="0"/>
        </a:defRPr>
      </a:lvl3pPr>
      <a:lvl4pPr algn="ctr" rtl="0" eaLnBrk="1" fontAlgn="base" hangingPunct="1">
        <a:spcBef>
          <a:spcPct val="0"/>
        </a:spcBef>
        <a:spcAft>
          <a:spcPct val="0"/>
        </a:spcAft>
        <a:defRPr sz="5867">
          <a:solidFill>
            <a:schemeClr val="tx1"/>
          </a:solidFill>
          <a:latin typeface="Calibri" pitchFamily="34" charset="0"/>
        </a:defRPr>
      </a:lvl4pPr>
      <a:lvl5pPr algn="ctr" rtl="0" eaLnBrk="1" fontAlgn="base" hangingPunct="1">
        <a:spcBef>
          <a:spcPct val="0"/>
        </a:spcBef>
        <a:spcAft>
          <a:spcPct val="0"/>
        </a:spcAft>
        <a:defRPr sz="5867">
          <a:solidFill>
            <a:schemeClr val="tx1"/>
          </a:solidFill>
          <a:latin typeface="Calibri" pitchFamily="34" charset="0"/>
        </a:defRPr>
      </a:lvl5pPr>
      <a:lvl6pPr marL="609585" algn="ctr" rtl="0" eaLnBrk="1" fontAlgn="base" hangingPunct="1">
        <a:spcBef>
          <a:spcPct val="0"/>
        </a:spcBef>
        <a:spcAft>
          <a:spcPct val="0"/>
        </a:spcAft>
        <a:defRPr sz="5867">
          <a:solidFill>
            <a:schemeClr val="tx1"/>
          </a:solidFill>
          <a:latin typeface="Calibri" pitchFamily="34" charset="0"/>
        </a:defRPr>
      </a:lvl6pPr>
      <a:lvl7pPr marL="1219170" algn="ctr" rtl="0" eaLnBrk="1" fontAlgn="base" hangingPunct="1">
        <a:spcBef>
          <a:spcPct val="0"/>
        </a:spcBef>
        <a:spcAft>
          <a:spcPct val="0"/>
        </a:spcAft>
        <a:defRPr sz="5867">
          <a:solidFill>
            <a:schemeClr val="tx1"/>
          </a:solidFill>
          <a:latin typeface="Calibri" pitchFamily="34" charset="0"/>
        </a:defRPr>
      </a:lvl7pPr>
      <a:lvl8pPr marL="1828754" algn="ctr" rtl="0" eaLnBrk="1" fontAlgn="base" hangingPunct="1">
        <a:spcBef>
          <a:spcPct val="0"/>
        </a:spcBef>
        <a:spcAft>
          <a:spcPct val="0"/>
        </a:spcAft>
        <a:defRPr sz="5867">
          <a:solidFill>
            <a:schemeClr val="tx1"/>
          </a:solidFill>
          <a:latin typeface="Calibri" pitchFamily="34" charset="0"/>
        </a:defRPr>
      </a:lvl8pPr>
      <a:lvl9pPr marL="2438339" algn="ctr" rtl="0" eaLnBrk="1" fontAlgn="base" hangingPunct="1">
        <a:spcBef>
          <a:spcPct val="0"/>
        </a:spcBef>
        <a:spcAft>
          <a:spcPct val="0"/>
        </a:spcAft>
        <a:defRPr sz="5867">
          <a:solidFill>
            <a:schemeClr val="tx1"/>
          </a:solidFill>
          <a:latin typeface="Calibri" pitchFamily="34" charset="0"/>
        </a:defRPr>
      </a:lvl9pPr>
    </p:titleStyle>
    <p:bodyStyle>
      <a:lvl1pPr marL="457189" indent="-457189" algn="l" rtl="0" eaLnBrk="1" fontAlgn="base" hangingPunct="1">
        <a:spcBef>
          <a:spcPct val="20000"/>
        </a:spcBef>
        <a:spcAft>
          <a:spcPct val="0"/>
        </a:spcAft>
        <a:buFont typeface="Arial" charset="0"/>
        <a:buChar char="•"/>
        <a:defRPr sz="4267" kern="1200">
          <a:solidFill>
            <a:schemeClr val="tx1"/>
          </a:solidFill>
          <a:latin typeface="+mn-lt"/>
          <a:ea typeface="+mn-ea"/>
          <a:cs typeface="+mn-cs"/>
        </a:defRPr>
      </a:lvl1pPr>
      <a:lvl2pPr marL="990575" indent="-380990" algn="l" rtl="0" eaLnBrk="1" fontAlgn="base" hangingPunct="1">
        <a:spcBef>
          <a:spcPct val="20000"/>
        </a:spcBef>
        <a:spcAft>
          <a:spcPct val="0"/>
        </a:spcAft>
        <a:buFont typeface="Arial" charset="0"/>
        <a:buChar char="–"/>
        <a:defRPr sz="3733" kern="1200">
          <a:solidFill>
            <a:schemeClr val="tx1"/>
          </a:solidFill>
          <a:latin typeface="+mn-lt"/>
          <a:ea typeface="+mn-ea"/>
          <a:cs typeface="+mn-cs"/>
        </a:defRPr>
      </a:lvl2pPr>
      <a:lvl3pPr marL="1523962" indent="-304792"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3pPr>
      <a:lvl4pPr marL="2133547" indent="-304792" algn="l" rtl="0" eaLnBrk="1" fontAlgn="base" hangingPunct="1">
        <a:spcBef>
          <a:spcPct val="20000"/>
        </a:spcBef>
        <a:spcAft>
          <a:spcPct val="0"/>
        </a:spcAft>
        <a:buFont typeface="Arial" charset="0"/>
        <a:buChar char="–"/>
        <a:defRPr sz="2667" kern="1200">
          <a:solidFill>
            <a:schemeClr val="tx1"/>
          </a:solidFill>
          <a:latin typeface="+mn-lt"/>
          <a:ea typeface="+mn-ea"/>
          <a:cs typeface="+mn-cs"/>
        </a:defRPr>
      </a:lvl4pPr>
      <a:lvl5pPr marL="2743131" indent="-304792" algn="l" rtl="0" eaLnBrk="1" fontAlgn="base" hangingPunct="1">
        <a:spcBef>
          <a:spcPct val="20000"/>
        </a:spcBef>
        <a:spcAft>
          <a:spcPct val="0"/>
        </a:spcAft>
        <a:buFont typeface="Arial"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pt-BR"/>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9.xml"/><Relationship Id="rId5" Type="http://schemas.openxmlformats.org/officeDocument/2006/relationships/image" Target="../media/image4.gif"/><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4.gif"/><Relationship Id="rId5" Type="http://schemas.openxmlformats.org/officeDocument/2006/relationships/hyperlink" Target="http://vendraminiletras.blogspot.com/" TargetMode="External"/><Relationship Id="rId4"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40000" b="-40000"/>
          </a:stretch>
        </a:blipFill>
        <a:effectLst/>
      </p:bgPr>
    </p:bg>
    <p:spTree>
      <p:nvGrpSpPr>
        <p:cNvPr id="1" name=""/>
        <p:cNvGrpSpPr/>
        <p:nvPr/>
      </p:nvGrpSpPr>
      <p:grpSpPr>
        <a:xfrm>
          <a:off x="0" y="0"/>
          <a:ext cx="0" cy="0"/>
          <a:chOff x="0" y="0"/>
          <a:chExt cx="0" cy="0"/>
        </a:xfrm>
      </p:grpSpPr>
      <p:sp>
        <p:nvSpPr>
          <p:cNvPr id="2" name="WordArt 2" descr="Vertical estreita"/>
          <p:cNvSpPr>
            <a:spLocks noChangeArrowheads="1" noChangeShapeType="1" noTextEdit="1"/>
          </p:cNvSpPr>
          <p:nvPr/>
        </p:nvSpPr>
        <p:spPr bwMode="auto">
          <a:xfrm rot="21267930">
            <a:off x="2753906" y="1038244"/>
            <a:ext cx="8304482" cy="2204090"/>
          </a:xfrm>
          <a:prstGeom prst="rect">
            <a:avLst/>
          </a:prstGeom>
          <a:ln>
            <a:solidFill>
              <a:srgbClr val="FFFF00"/>
            </a:solidFill>
          </a:ln>
          <a:effectLst>
            <a:softEdge rad="127000"/>
          </a:effectLst>
        </p:spPr>
        <p:txBody>
          <a:bodyPr wrap="none" fromWordArt="1">
            <a:prstTxWarp prst="textCurveUp">
              <a:avLst>
                <a:gd name="adj" fmla="val 49618"/>
              </a:avLst>
            </a:prstTxWarp>
          </a:bodyPr>
          <a:lstStyle/>
          <a:p>
            <a:pPr algn="ctr"/>
            <a:r>
              <a:rPr lang="it-IT" b="1" kern="10" spc="300" dirty="0" smtClean="0">
                <a:ln w="12700">
                  <a:solidFill>
                    <a:srgbClr val="000000"/>
                  </a:solidFill>
                  <a:round/>
                  <a:headEnd/>
                  <a:tailEnd/>
                </a:ln>
                <a:solidFill>
                  <a:srgbClr val="FFFF00"/>
                </a:solidFill>
                <a:latin typeface="Arial Black" panose="020B0A04020102020204" pitchFamily="34" charset="0"/>
              </a:rPr>
              <a:t> O  SOM  DAS  SOMBRAS  DO  PORÃO</a:t>
            </a:r>
            <a:endParaRPr lang="pt-BR" b="1" kern="10" spc="300" dirty="0">
              <a:ln w="12700">
                <a:solidFill>
                  <a:srgbClr val="000000"/>
                </a:solidFill>
                <a:round/>
                <a:headEnd/>
                <a:tailEnd/>
              </a:ln>
              <a:solidFill>
                <a:srgbClr val="FFFF00"/>
              </a:solidFill>
              <a:latin typeface="Arial Black" panose="020B0A04020102020204" pitchFamily="34" charset="0"/>
            </a:endParaRPr>
          </a:p>
        </p:txBody>
      </p:sp>
      <p:grpSp>
        <p:nvGrpSpPr>
          <p:cNvPr id="5" name="Grupo 18"/>
          <p:cNvGrpSpPr>
            <a:grpSpLocks/>
          </p:cNvGrpSpPr>
          <p:nvPr/>
        </p:nvGrpSpPr>
        <p:grpSpPr bwMode="auto">
          <a:xfrm>
            <a:off x="0" y="0"/>
            <a:ext cx="12192000" cy="6858000"/>
            <a:chOff x="0" y="0"/>
            <a:chExt cx="9144000" cy="6991350"/>
          </a:xfrm>
          <a:solidFill>
            <a:schemeClr val="accent1">
              <a:lumMod val="40000"/>
              <a:lumOff val="60000"/>
            </a:schemeClr>
          </a:solidFill>
        </p:grpSpPr>
        <p:grpSp>
          <p:nvGrpSpPr>
            <p:cNvPr id="7" name="Grupo 19"/>
            <p:cNvGrpSpPr>
              <a:grpSpLocks/>
            </p:cNvGrpSpPr>
            <p:nvPr/>
          </p:nvGrpSpPr>
          <p:grpSpPr bwMode="auto">
            <a:xfrm>
              <a:off x="0" y="0"/>
              <a:ext cx="133350" cy="6858000"/>
              <a:chOff x="0" y="0"/>
              <a:chExt cx="133350" cy="6858000"/>
            </a:xfrm>
            <a:grpFill/>
          </p:grpSpPr>
          <p:pic>
            <p:nvPicPr>
              <p:cNvPr id="17"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3">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3">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8" name="Grupo 20"/>
            <p:cNvGrpSpPr>
              <a:grpSpLocks/>
            </p:cNvGrpSpPr>
            <p:nvPr/>
          </p:nvGrpSpPr>
          <p:grpSpPr bwMode="auto">
            <a:xfrm>
              <a:off x="9010650" y="0"/>
              <a:ext cx="133350" cy="6858000"/>
              <a:chOff x="0" y="0"/>
              <a:chExt cx="133350" cy="6858000"/>
            </a:xfrm>
            <a:grpFill/>
          </p:grpSpPr>
          <p:pic>
            <p:nvPicPr>
              <p:cNvPr id="15"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3">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6"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3">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9" name="Grupo 16"/>
            <p:cNvGrpSpPr>
              <a:grpSpLocks/>
            </p:cNvGrpSpPr>
            <p:nvPr/>
          </p:nvGrpSpPr>
          <p:grpSpPr bwMode="auto">
            <a:xfrm>
              <a:off x="0" y="6858000"/>
              <a:ext cx="9144000" cy="133350"/>
              <a:chOff x="0" y="6308725"/>
              <a:chExt cx="9144000" cy="133350"/>
            </a:xfrm>
            <a:grpFill/>
          </p:grpSpPr>
          <p:pic>
            <p:nvPicPr>
              <p:cNvPr id="13" name="Picture 24"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3">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4" name="Picture 25"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3">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0" name="Grupo 24"/>
            <p:cNvGrpSpPr>
              <a:grpSpLocks/>
            </p:cNvGrpSpPr>
            <p:nvPr/>
          </p:nvGrpSpPr>
          <p:grpSpPr bwMode="auto">
            <a:xfrm>
              <a:off x="0" y="0"/>
              <a:ext cx="9144000" cy="133350"/>
              <a:chOff x="0" y="6308725"/>
              <a:chExt cx="9144000" cy="133350"/>
            </a:xfrm>
            <a:grpFill/>
          </p:grpSpPr>
          <p:pic>
            <p:nvPicPr>
              <p:cNvPr id="11" name="Picture 24"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3">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2" name="Picture 25"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3">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sp>
        <p:nvSpPr>
          <p:cNvPr id="19" name="CaixaDeTexto 18"/>
          <p:cNvSpPr txBox="1"/>
          <p:nvPr/>
        </p:nvSpPr>
        <p:spPr>
          <a:xfrm>
            <a:off x="10025090" y="5643578"/>
            <a:ext cx="1378904" cy="707886"/>
          </a:xfrm>
          <a:prstGeom prst="rect">
            <a:avLst/>
          </a:prstGeom>
          <a:noFill/>
        </p:spPr>
        <p:txBody>
          <a:bodyPr wrap="none" rtlCol="0">
            <a:spAutoFit/>
          </a:bodyPr>
          <a:lstStyle/>
          <a:p>
            <a:r>
              <a:rPr lang="pt-BR" sz="2000" dirty="0" smtClean="0">
                <a:solidFill>
                  <a:srgbClr val="FFFF00"/>
                </a:solidFill>
              </a:rPr>
              <a:t>Progressão </a:t>
            </a:r>
          </a:p>
          <a:p>
            <a:r>
              <a:rPr lang="pt-BR" sz="2000" dirty="0" smtClean="0">
                <a:solidFill>
                  <a:srgbClr val="FFFF00"/>
                </a:solidFill>
              </a:rPr>
              <a:t>Automática</a:t>
            </a:r>
            <a:endParaRPr lang="pt-BR" sz="2000" dirty="0">
              <a:solidFill>
                <a:srgbClr val="FFFF00"/>
              </a:solidFill>
            </a:endParaRPr>
          </a:p>
        </p:txBody>
      </p:sp>
    </p:spTree>
    <p:extLst>
      <p:ext uri="{BB962C8B-B14F-4D97-AF65-F5344CB8AC3E}">
        <p14:creationId xmlns="" xmlns:p14="http://schemas.microsoft.com/office/powerpoint/2010/main" val="2060513774"/>
      </p:ext>
    </p:extLst>
  </p:cSld>
  <p:clrMapOvr>
    <a:masterClrMapping/>
  </p:clrMapOvr>
  <p:transition spd="slow" advClick="0" advTm="22000">
    <p:fade/>
    <p:sndAc>
      <p:stSnd loop="1">
        <p:snd r:embed="rId3" name="No final do arco iris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afterEffect">
                                  <p:stCondLst>
                                    <p:cond delay="2000"/>
                                  </p:stCondLst>
                                  <p:childTnLst>
                                    <p:anim calcmode="lin" valueType="num">
                                      <p:cBhvr>
                                        <p:cTn id="6" dur="12000"/>
                                        <p:tgtEl>
                                          <p:spTgt spid="2">
                                            <p:txEl>
                                              <p:pRg st="0" end="0"/>
                                            </p:txEl>
                                          </p:spTgt>
                                        </p:tgtEl>
                                        <p:attrNameLst>
                                          <p:attrName>ppt_w</p:attrName>
                                        </p:attrNameLst>
                                      </p:cBhvr>
                                      <p:tavLst>
                                        <p:tav tm="0">
                                          <p:val>
                                            <p:strVal val="ppt_w"/>
                                          </p:val>
                                        </p:tav>
                                        <p:tav tm="100000">
                                          <p:val>
                                            <p:fltVal val="0"/>
                                          </p:val>
                                        </p:tav>
                                      </p:tavLst>
                                    </p:anim>
                                    <p:anim calcmode="lin" valueType="num">
                                      <p:cBhvr>
                                        <p:cTn id="7" dur="12000"/>
                                        <p:tgtEl>
                                          <p:spTgt spid="2">
                                            <p:txEl>
                                              <p:pRg st="0" end="0"/>
                                            </p:txEl>
                                          </p:spTgt>
                                        </p:tgtEl>
                                        <p:attrNameLst>
                                          <p:attrName>ppt_h</p:attrName>
                                        </p:attrNameLst>
                                      </p:cBhvr>
                                      <p:tavLst>
                                        <p:tav tm="0">
                                          <p:val>
                                            <p:strVal val="ppt_h"/>
                                          </p:val>
                                        </p:tav>
                                        <p:tav tm="100000">
                                          <p:val>
                                            <p:fltVal val="0"/>
                                          </p:val>
                                        </p:tav>
                                      </p:tavLst>
                                    </p:anim>
                                    <p:animEffect transition="out" filter="fade">
                                      <p:cBhvr>
                                        <p:cTn id="8" dur="12000"/>
                                        <p:tgtEl>
                                          <p:spTgt spid="2">
                                            <p:txEl>
                                              <p:pRg st="0" end="0"/>
                                            </p:txEl>
                                          </p:spTgt>
                                        </p:tgtEl>
                                      </p:cBhvr>
                                    </p:animEffect>
                                    <p:set>
                                      <p:cBhvr>
                                        <p:cTn id="9" dur="1" fill="hold">
                                          <p:stCondLst>
                                            <p:cond delay="11999"/>
                                          </p:stCondLst>
                                        </p:cTn>
                                        <p:tgtEl>
                                          <p:spTgt spid="2">
                                            <p:txEl>
                                              <p:pRg st="0" end="0"/>
                                            </p:txEl>
                                          </p:spTgt>
                                        </p:tgtEl>
                                        <p:attrNameLst>
                                          <p:attrName>style.visibility</p:attrName>
                                        </p:attrNameLst>
                                      </p:cBhvr>
                                      <p:to>
                                        <p:strVal val="hidden"/>
                                      </p:to>
                                    </p:set>
                                  </p:childTnLst>
                                </p:cTn>
                              </p:par>
                            </p:childTnLst>
                          </p:cTn>
                        </p:par>
                        <p:par>
                          <p:cTn id="10" fill="hold">
                            <p:stCondLst>
                              <p:cond delay="14000"/>
                            </p:stCondLst>
                            <p:childTnLst>
                              <p:par>
                                <p:cTn id="11" presetID="2" presetClass="exit" presetSubtype="3" fill="hold" nodeType="afterEffect">
                                  <p:stCondLst>
                                    <p:cond delay="0"/>
                                  </p:stCondLst>
                                  <p:childTnLst>
                                    <p:anim calcmode="lin" valueType="num">
                                      <p:cBhvr additive="base">
                                        <p:cTn id="12" dur="3000"/>
                                        <p:tgtEl>
                                          <p:spTgt spid="19">
                                            <p:txEl>
                                              <p:pRg st="0" end="0"/>
                                            </p:txEl>
                                          </p:spTgt>
                                        </p:tgtEl>
                                        <p:attrNameLst>
                                          <p:attrName>ppt_x</p:attrName>
                                        </p:attrNameLst>
                                      </p:cBhvr>
                                      <p:tavLst>
                                        <p:tav tm="0">
                                          <p:val>
                                            <p:strVal val="ppt_x"/>
                                          </p:val>
                                        </p:tav>
                                        <p:tav tm="100000">
                                          <p:val>
                                            <p:strVal val="1+ppt_w/2"/>
                                          </p:val>
                                        </p:tav>
                                      </p:tavLst>
                                    </p:anim>
                                    <p:anim calcmode="lin" valueType="num">
                                      <p:cBhvr additive="base">
                                        <p:cTn id="13" dur="3000"/>
                                        <p:tgtEl>
                                          <p:spTgt spid="19">
                                            <p:txEl>
                                              <p:pRg st="0" end="0"/>
                                            </p:txEl>
                                          </p:spTgt>
                                        </p:tgtEl>
                                        <p:attrNameLst>
                                          <p:attrName>ppt_y</p:attrName>
                                        </p:attrNameLst>
                                      </p:cBhvr>
                                      <p:tavLst>
                                        <p:tav tm="0">
                                          <p:val>
                                            <p:strVal val="ppt_y"/>
                                          </p:val>
                                        </p:tav>
                                        <p:tav tm="100000">
                                          <p:val>
                                            <p:strVal val="0-ppt_h/2"/>
                                          </p:val>
                                        </p:tav>
                                      </p:tavLst>
                                    </p:anim>
                                    <p:set>
                                      <p:cBhvr>
                                        <p:cTn id="14" dur="1" fill="hold">
                                          <p:stCondLst>
                                            <p:cond delay="2999"/>
                                          </p:stCondLst>
                                        </p:cTn>
                                        <p:tgtEl>
                                          <p:spTgt spid="19">
                                            <p:txEl>
                                              <p:pRg st="0" end="0"/>
                                            </p:txEl>
                                          </p:spTgt>
                                        </p:tgtEl>
                                        <p:attrNameLst>
                                          <p:attrName>style.visibility</p:attrName>
                                        </p:attrNameLst>
                                      </p:cBhvr>
                                      <p:to>
                                        <p:strVal val="hidden"/>
                                      </p:to>
                                    </p:set>
                                  </p:childTnLst>
                                </p:cTn>
                              </p:par>
                            </p:childTnLst>
                          </p:cTn>
                        </p:par>
                        <p:par>
                          <p:cTn id="15" fill="hold">
                            <p:stCondLst>
                              <p:cond delay="17000"/>
                            </p:stCondLst>
                            <p:childTnLst>
                              <p:par>
                                <p:cTn id="16" presetID="2" presetClass="exit" presetSubtype="3" fill="hold" nodeType="afterEffect">
                                  <p:stCondLst>
                                    <p:cond delay="0"/>
                                  </p:stCondLst>
                                  <p:childTnLst>
                                    <p:anim calcmode="lin" valueType="num">
                                      <p:cBhvr additive="base">
                                        <p:cTn id="17" dur="3000"/>
                                        <p:tgtEl>
                                          <p:spTgt spid="19">
                                            <p:txEl>
                                              <p:pRg st="1" end="1"/>
                                            </p:txEl>
                                          </p:spTgt>
                                        </p:tgtEl>
                                        <p:attrNameLst>
                                          <p:attrName>ppt_x</p:attrName>
                                        </p:attrNameLst>
                                      </p:cBhvr>
                                      <p:tavLst>
                                        <p:tav tm="0">
                                          <p:val>
                                            <p:strVal val="ppt_x"/>
                                          </p:val>
                                        </p:tav>
                                        <p:tav tm="100000">
                                          <p:val>
                                            <p:strVal val="1+ppt_w/2"/>
                                          </p:val>
                                        </p:tav>
                                      </p:tavLst>
                                    </p:anim>
                                    <p:anim calcmode="lin" valueType="num">
                                      <p:cBhvr additive="base">
                                        <p:cTn id="18" dur="3000"/>
                                        <p:tgtEl>
                                          <p:spTgt spid="19">
                                            <p:txEl>
                                              <p:pRg st="1" end="1"/>
                                            </p:txEl>
                                          </p:spTgt>
                                        </p:tgtEl>
                                        <p:attrNameLst>
                                          <p:attrName>ppt_y</p:attrName>
                                        </p:attrNameLst>
                                      </p:cBhvr>
                                      <p:tavLst>
                                        <p:tav tm="0">
                                          <p:val>
                                            <p:strVal val="ppt_y"/>
                                          </p:val>
                                        </p:tav>
                                        <p:tav tm="100000">
                                          <p:val>
                                            <p:strVal val="0-ppt_h/2"/>
                                          </p:val>
                                        </p:tav>
                                      </p:tavLst>
                                    </p:anim>
                                    <p:set>
                                      <p:cBhvr>
                                        <p:cTn id="19" dur="1" fill="hold">
                                          <p:stCondLst>
                                            <p:cond delay="2999"/>
                                          </p:stCondLst>
                                        </p:cTn>
                                        <p:tgtEl>
                                          <p:spTgt spid="19">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4" name="Imagem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295675" y="1050651"/>
            <a:ext cx="4063747" cy="4224538"/>
          </a:xfrm>
          <a:prstGeom prst="rect">
            <a:avLst/>
          </a:prstGeom>
          <a:solidFill>
            <a:srgbClr val="FFFFFF">
              <a:shade val="85000"/>
            </a:srgbClr>
          </a:solidFill>
          <a:ln w="28575" cap="sq">
            <a:solidFill>
              <a:schemeClr val="accent2">
                <a:lumMod val="20000"/>
                <a:lumOff val="80000"/>
              </a:schemeClr>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Imagem 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7" name="Retângulo 6"/>
          <p:cNvSpPr/>
          <p:nvPr/>
        </p:nvSpPr>
        <p:spPr>
          <a:xfrm>
            <a:off x="4335658" y="1300599"/>
            <a:ext cx="7190459" cy="4893647"/>
          </a:xfrm>
          <a:prstGeom prst="rect">
            <a:avLst/>
          </a:prstGeom>
        </p:spPr>
        <p:txBody>
          <a:bodyPr wrap="square">
            <a:spAutoFit/>
          </a:bodyPr>
          <a:lstStyle/>
          <a:p>
            <a:pPr algn="ctr">
              <a:spcAft>
                <a:spcPts val="0"/>
              </a:spcAft>
            </a:pPr>
            <a:r>
              <a:rPr lang="pt-BR" dirty="0">
                <a:solidFill>
                  <a:srgbClr val="7030A0"/>
                </a:solidFill>
                <a:latin typeface="Arial Black" panose="020B0A04020102020204" pitchFamily="34" charset="0"/>
                <a:ea typeface="Times New Roman" panose="02020603050405020304" pitchFamily="18" charset="0"/>
              </a:rPr>
              <a:t>Ouviu-se do quarto de dormir o som das doze badaladas produzidas pelo imponente relógio da família, postado na sala de jantar e estar. Soberano em todos os seus momentos, registrou muitas histórias contadas ao redor da mesa de jantar da família em seu esplendor, marcando horas felizes, naqueles jantares memoráveis, onde os assuntos do cotidiano eram debatidos pelos filhos, sempre com a mediação do patriarca e sua recatada esposa.</a:t>
            </a:r>
            <a:endParaRPr lang="pt-BR" sz="3600" dirty="0">
              <a:ea typeface="Times New Roman" panose="02020603050405020304" pitchFamily="18" charset="0"/>
            </a:endParaRPr>
          </a:p>
          <a:p>
            <a:pPr algn="ctr">
              <a:spcAft>
                <a:spcPts val="0"/>
              </a:spcAft>
            </a:pPr>
            <a:r>
              <a:rPr lang="pt-BR" dirty="0">
                <a:solidFill>
                  <a:srgbClr val="7030A0"/>
                </a:solidFill>
                <a:latin typeface="Arial Black" panose="020B0A04020102020204" pitchFamily="34" charset="0"/>
                <a:ea typeface="Times New Roman" panose="02020603050405020304" pitchFamily="18" charset="0"/>
              </a:rPr>
              <a:t> </a:t>
            </a:r>
            <a:endParaRPr lang="pt-BR" sz="3600" dirty="0">
              <a:ea typeface="Times New Roman" panose="02020603050405020304" pitchFamily="18" charset="0"/>
            </a:endParaRPr>
          </a:p>
        </p:txBody>
      </p:sp>
    </p:spTree>
    <p:extLst>
      <p:ext uri="{BB962C8B-B14F-4D97-AF65-F5344CB8AC3E}">
        <p14:creationId xmlns="" xmlns:p14="http://schemas.microsoft.com/office/powerpoint/2010/main" val="2356298395"/>
      </p:ext>
    </p:extLst>
  </p:cSld>
  <p:clrMapOvr>
    <a:masterClrMapping/>
  </p:clrMapOvr>
  <p:transition spd="slow" advClick="0" advTm="4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Effect transition="in" filter="fade">
                                      <p:cBhvr>
                                        <p:cTn id="9" dur="4000"/>
                                        <p:tgtEl>
                                          <p:spTgt spid="4"/>
                                        </p:tgtEl>
                                      </p:cBhvr>
                                    </p:animEffect>
                                  </p:childTnLst>
                                </p:cTn>
                              </p:par>
                            </p:childTnLst>
                          </p:cTn>
                        </p:par>
                        <p:par>
                          <p:cTn id="10" fill="hold">
                            <p:stCondLst>
                              <p:cond delay="4000"/>
                            </p:stCondLst>
                            <p:childTnLst>
                              <p:par>
                                <p:cTn id="11" presetID="21" presetClass="entr" presetSubtype="1"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4000"/>
                                        <p:tgtEl>
                                          <p:spTgt spid="6"/>
                                        </p:tgtEl>
                                      </p:cBhvr>
                                    </p:animEffect>
                                  </p:childTnLst>
                                </p:cTn>
                              </p:par>
                            </p:childTnLst>
                          </p:cTn>
                        </p:par>
                        <p:par>
                          <p:cTn id="14" fill="hold">
                            <p:stCondLst>
                              <p:cond delay="8000"/>
                            </p:stCondLst>
                            <p:childTnLst>
                              <p:par>
                                <p:cTn id="15" presetID="53" presetClass="entr" presetSubtype="16" fill="hold"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 calcmode="lin" valueType="num">
                                      <p:cBhvr>
                                        <p:cTn id="17" dur="4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8" dur="4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9" dur="4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511824" y="1196752"/>
            <a:ext cx="7200800" cy="4832092"/>
          </a:xfrm>
          <a:prstGeom prst="rect">
            <a:avLst/>
          </a:prstGeom>
        </p:spPr>
        <p:txBody>
          <a:bodyPr wrap="square">
            <a:spAutoFit/>
          </a:bodyPr>
          <a:lstStyle/>
          <a:p>
            <a:pPr algn="ctr">
              <a:spcAft>
                <a:spcPts val="0"/>
              </a:spcAft>
            </a:pPr>
            <a:r>
              <a:rPr lang="pt-BR" sz="2800" dirty="0">
                <a:solidFill>
                  <a:srgbClr val="7030A0"/>
                </a:solidFill>
                <a:latin typeface="Arial Black" panose="020B0A04020102020204" pitchFamily="34" charset="0"/>
                <a:ea typeface="Times New Roman" panose="02020603050405020304" pitchFamily="18" charset="0"/>
              </a:rPr>
              <a:t>O antigo mecanismo ainda se fazia presente naquela noite, marcando com os seus sons matutinos e vespertinos, os passos dos personagens da casa secular, contabilizando o desencadear de suas vidas, transformando as alegres crianças em adultos que, aos poucos, foram deixando os pais refém do último filho... </a:t>
            </a:r>
            <a:endParaRPr lang="pt-BR" sz="4000" dirty="0">
              <a:ea typeface="Times New Roman" panose="02020603050405020304" pitchFamily="18" charset="0"/>
            </a:endParaRPr>
          </a:p>
          <a:p>
            <a:pPr algn="ctr">
              <a:spcAft>
                <a:spcPts val="0"/>
              </a:spcAft>
            </a:pPr>
            <a:r>
              <a:rPr lang="pt-BR" sz="2800" dirty="0">
                <a:solidFill>
                  <a:srgbClr val="7030A0"/>
                </a:solidFill>
                <a:latin typeface="Arial Black" panose="020B0A04020102020204" pitchFamily="34" charset="0"/>
                <a:ea typeface="Times New Roman" panose="02020603050405020304" pitchFamily="18" charset="0"/>
              </a:rPr>
              <a:t> </a:t>
            </a:r>
            <a:endParaRPr lang="pt-BR" sz="4000" dirty="0">
              <a:ea typeface="Times New Roman" panose="02020603050405020304" pitchFamily="18" charset="0"/>
            </a:endParaRPr>
          </a:p>
        </p:txBody>
      </p:sp>
      <p:pic>
        <p:nvPicPr>
          <p:cNvPr id="5" name="Imagem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20682599">
            <a:off x="416751" y="1611397"/>
            <a:ext cx="3873510" cy="3738802"/>
          </a:xfrm>
          <a:prstGeom prst="rect">
            <a:avLst/>
          </a:prstGeom>
          <a:ln>
            <a:noFill/>
          </a:ln>
          <a:effectLst>
            <a:softEdge rad="112500"/>
          </a:effectLst>
        </p:spPr>
      </p:pic>
    </p:spTree>
    <p:extLst>
      <p:ext uri="{BB962C8B-B14F-4D97-AF65-F5344CB8AC3E}">
        <p14:creationId xmlns="" xmlns:p14="http://schemas.microsoft.com/office/powerpoint/2010/main" val="2915492363"/>
      </p:ext>
    </p:extLst>
  </p:cSld>
  <p:clrMapOvr>
    <a:masterClrMapping/>
  </p:clrMapOvr>
  <mc:AlternateContent xmlns:mc="http://schemas.openxmlformats.org/markup-compatibility/2006">
    <mc:Choice xmlns="" xmlns:p14="http://schemas.microsoft.com/office/powerpoint/2010/main" Requires="p14">
      <p:transition spd="slow" p14:dur="4000" advClick="0" advTm="40000">
        <p:random/>
      </p:transition>
    </mc:Choice>
    <mc:Fallback>
      <p:transition spd="slow" advClick="0" advTm="40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4000"/>
                                        <p:tgtEl>
                                          <p:spTgt spid="5"/>
                                        </p:tgtEl>
                                      </p:cBhvr>
                                    </p:animEffect>
                                  </p:childTnLst>
                                </p:cTn>
                              </p:par>
                            </p:childTnLst>
                          </p:cTn>
                        </p:par>
                        <p:par>
                          <p:cTn id="8" fill="hold">
                            <p:stCondLst>
                              <p:cond delay="40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4000"/>
                                        <p:tgtEl>
                                          <p:spTgt spid="3"/>
                                        </p:tgtEl>
                                      </p:cBhvr>
                                    </p:animEffect>
                                  </p:childTnLst>
                                </p:cTn>
                              </p:par>
                            </p:childTnLst>
                          </p:cTn>
                        </p:par>
                        <p:par>
                          <p:cTn id="12" fill="hold">
                            <p:stCondLst>
                              <p:cond delay="8000"/>
                            </p:stCondLst>
                            <p:childTnLst>
                              <p:par>
                                <p:cTn id="13" presetID="53" presetClass="entr" presetSubtype="16" fill="hold" nodeType="after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7" dur="4000"/>
                                        <p:tgtEl>
                                          <p:spTgt spid="4">
                                            <p:txEl>
                                              <p:pRg st="0" end="0"/>
                                            </p:txEl>
                                          </p:spTgt>
                                        </p:tgtEl>
                                      </p:cBhvr>
                                    </p:animEffect>
                                  </p:childTnLst>
                                </p:cTn>
                              </p:par>
                            </p:childTnLst>
                          </p:cTn>
                        </p:par>
                        <p:par>
                          <p:cTn id="18" fill="hold">
                            <p:stCondLst>
                              <p:cond delay="12000"/>
                            </p:stCondLst>
                            <p:childTnLst>
                              <p:par>
                                <p:cTn id="19" presetID="53" presetClass="entr" presetSubtype="16" fill="hold" nodeType="after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 calcmode="lin" valueType="num">
                                      <p:cBhvr>
                                        <p:cTn id="21" dur="4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2" dur="40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23" dur="4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439816" y="2531512"/>
            <a:ext cx="7200800" cy="2677656"/>
          </a:xfrm>
          <a:prstGeom prst="rect">
            <a:avLst/>
          </a:prstGeom>
        </p:spPr>
        <p:txBody>
          <a:bodyPr wrap="square">
            <a:spAutoFit/>
          </a:bodyPr>
          <a:lstStyle/>
          <a:p>
            <a:pPr algn="ctr">
              <a:spcAft>
                <a:spcPts val="0"/>
              </a:spcAft>
            </a:pPr>
            <a:r>
              <a:rPr lang="pt-BR" sz="2800" dirty="0">
                <a:solidFill>
                  <a:srgbClr val="7030A0"/>
                </a:solidFill>
                <a:latin typeface="Arial Black" panose="020B0A04020102020204" pitchFamily="34" charset="0"/>
                <a:ea typeface="Times New Roman" panose="02020603050405020304" pitchFamily="18" charset="0"/>
              </a:rPr>
              <a:t>Esse, nos momentos de reflexões que ali passava, com seus pensamentos furtivos, ouvia o marco dos devaneios daqueles momentos que ficaram no passado. </a:t>
            </a:r>
            <a:endParaRPr lang="pt-BR" sz="4000" dirty="0">
              <a:ea typeface="Times New Roman" panose="02020603050405020304" pitchFamily="18" charset="0"/>
            </a:endParaRPr>
          </a:p>
          <a:p>
            <a:pPr algn="just">
              <a:spcAft>
                <a:spcPts val="0"/>
              </a:spcAft>
            </a:pPr>
            <a:r>
              <a:rPr lang="pt-BR" sz="2800" dirty="0">
                <a:solidFill>
                  <a:srgbClr val="7030A0"/>
                </a:solidFill>
                <a:latin typeface="Arial Black" panose="020B0A04020102020204" pitchFamily="34" charset="0"/>
                <a:ea typeface="Times New Roman" panose="02020603050405020304" pitchFamily="18" charset="0"/>
              </a:rPr>
              <a:t> </a:t>
            </a:r>
            <a:endParaRPr lang="pt-BR" sz="4000" dirty="0">
              <a:ea typeface="Times New Roman" panose="02020603050405020304" pitchFamily="18" charset="0"/>
            </a:endParaRPr>
          </a:p>
        </p:txBody>
      </p:sp>
      <p:pic>
        <p:nvPicPr>
          <p:cNvPr id="5" name="Imagem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20915900">
            <a:off x="390804" y="1404198"/>
            <a:ext cx="3678426" cy="3925576"/>
          </a:xfrm>
          <a:prstGeom prst="rect">
            <a:avLst/>
          </a:prstGeom>
          <a:ln>
            <a:noFill/>
          </a:ln>
          <a:effectLst>
            <a:softEdge rad="112500"/>
          </a:effectLst>
        </p:spPr>
      </p:pic>
    </p:spTree>
    <p:extLst>
      <p:ext uri="{BB962C8B-B14F-4D97-AF65-F5344CB8AC3E}">
        <p14:creationId xmlns="" xmlns:p14="http://schemas.microsoft.com/office/powerpoint/2010/main" val="2498190814"/>
      </p:ext>
    </p:extLst>
  </p:cSld>
  <p:clrMapOvr>
    <a:masterClrMapping/>
  </p:clrMapOvr>
  <mc:AlternateContent xmlns:mc="http://schemas.openxmlformats.org/markup-compatibility/2006">
    <mc:Choice xmlns="" xmlns:p14="http://schemas.microsoft.com/office/powerpoint/2010/main" Requires="p14">
      <p:transition spd="slow" p14:dur="4000" advClick="0" advTm="25000">
        <p:random/>
      </p:transition>
    </mc:Choice>
    <mc:Fallback>
      <p:transition spd="slow" advClick="0" advTm="2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heel(1)">
                                      <p:cBhvr>
                                        <p:cTn id="13" dur="4000"/>
                                        <p:tgtEl>
                                          <p:spTgt spid="3"/>
                                        </p:tgtEl>
                                      </p:cBhvr>
                                    </p:animEffect>
                                  </p:childTnLst>
                                </p:cTn>
                              </p:par>
                            </p:childTnLst>
                          </p:cTn>
                        </p:par>
                        <p:par>
                          <p:cTn id="14" fill="hold">
                            <p:stCondLst>
                              <p:cond delay="5000"/>
                            </p:stCondLst>
                            <p:childTnLst>
                              <p:par>
                                <p:cTn id="15" presetID="53" presetClass="entr" presetSubtype="16" fill="hold" nodeType="after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p:cTn id="17"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8"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9" dur="4000"/>
                                        <p:tgtEl>
                                          <p:spTgt spid="4">
                                            <p:txEl>
                                              <p:pRg st="0" end="0"/>
                                            </p:txEl>
                                          </p:spTgt>
                                        </p:tgtEl>
                                      </p:cBhvr>
                                    </p:animEffect>
                                  </p:childTnLst>
                                </p:cTn>
                              </p:par>
                            </p:childTnLst>
                          </p:cTn>
                        </p:par>
                        <p:par>
                          <p:cTn id="20" fill="hold">
                            <p:stCondLst>
                              <p:cond delay="9000"/>
                            </p:stCondLst>
                            <p:childTnLst>
                              <p:par>
                                <p:cTn id="21" presetID="53" presetClass="entr" presetSubtype="16" fill="hold" nodeType="after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 calcmode="lin" valueType="num">
                                      <p:cBhvr>
                                        <p:cTn id="23" dur="4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4" dur="40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25" dur="4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439816" y="1054184"/>
            <a:ext cx="7200800" cy="4893647"/>
          </a:xfrm>
          <a:prstGeom prst="rect">
            <a:avLst/>
          </a:prstGeom>
        </p:spPr>
        <p:txBody>
          <a:bodyPr wrap="square">
            <a:spAutoFit/>
          </a:bodyPr>
          <a:lstStyle/>
          <a:p>
            <a:pPr algn="ctr">
              <a:spcAft>
                <a:spcPts val="0"/>
              </a:spcAft>
            </a:pPr>
            <a:r>
              <a:rPr lang="pt-BR" dirty="0">
                <a:solidFill>
                  <a:srgbClr val="7030A0"/>
                </a:solidFill>
                <a:latin typeface="Arial Black" panose="020B0A04020102020204" pitchFamily="34" charset="0"/>
                <a:ea typeface="Times New Roman" panose="02020603050405020304" pitchFamily="18" charset="0"/>
              </a:rPr>
              <a:t>Olhou para a janela e observou que já era noite, começando a madrugada. O sono não chegava e a mente trabalhava incessantemente, procurando encontrar qual seria o seu caminho, o que viria pela frente. Os seus pais muitos idosos já não desciam para a sala de jantar. A governanta, que beirava a idade do casal, ainda conseguia arrastar os pés e levar o pequeno jantar para os velhinhos. Na passagem pelo seu quarto, sempre dizia que a sua comida estava no forno e que ela iria deitar-se.</a:t>
            </a:r>
            <a:endParaRPr lang="pt-BR" sz="3600" dirty="0">
              <a:ea typeface="Times New Roman" panose="02020603050405020304" pitchFamily="18" charset="0"/>
            </a:endParaRPr>
          </a:p>
        </p:txBody>
      </p:sp>
      <p:pic>
        <p:nvPicPr>
          <p:cNvPr id="5" name="Imagem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20761400">
            <a:off x="401394" y="1869582"/>
            <a:ext cx="3612993" cy="3486218"/>
          </a:xfrm>
          <a:prstGeom prst="rect">
            <a:avLst/>
          </a:prstGeom>
          <a:ln>
            <a:noFill/>
          </a:ln>
          <a:effectLst>
            <a:softEdge rad="112500"/>
          </a:effectLst>
        </p:spPr>
      </p:pic>
    </p:spTree>
    <p:extLst>
      <p:ext uri="{BB962C8B-B14F-4D97-AF65-F5344CB8AC3E}">
        <p14:creationId xmlns="" xmlns:p14="http://schemas.microsoft.com/office/powerpoint/2010/main" val="3545967481"/>
      </p:ext>
    </p:extLst>
  </p:cSld>
  <p:clrMapOvr>
    <a:masterClrMapping/>
  </p:clrMapOvr>
  <mc:AlternateContent xmlns:mc="http://schemas.openxmlformats.org/markup-compatibility/2006">
    <mc:Choice xmlns="" xmlns:p14="http://schemas.microsoft.com/office/powerpoint/2010/main" Requires="p14">
      <p:transition spd="slow" p14:dur="4000" advClick="0" advTm="45000">
        <p:random/>
      </p:transition>
    </mc:Choice>
    <mc:Fallback>
      <p:transition spd="slow" advClick="0" advTm="4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anim calcmode="lin" valueType="num">
                                      <p:cBhvr>
                                        <p:cTn id="8" dur="4000" fill="hold"/>
                                        <p:tgtEl>
                                          <p:spTgt spid="5"/>
                                        </p:tgtEl>
                                        <p:attrNameLst>
                                          <p:attrName>ppt_x</p:attrName>
                                        </p:attrNameLst>
                                      </p:cBhvr>
                                      <p:tavLst>
                                        <p:tav tm="0">
                                          <p:val>
                                            <p:strVal val="#ppt_x"/>
                                          </p:val>
                                        </p:tav>
                                        <p:tav tm="100000">
                                          <p:val>
                                            <p:strVal val="#ppt_x"/>
                                          </p:val>
                                        </p:tav>
                                      </p:tavLst>
                                    </p:anim>
                                    <p:anim calcmode="lin" valueType="num">
                                      <p:cBhvr>
                                        <p:cTn id="9" dur="4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6"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4000"/>
                                        <p:tgtEl>
                                          <p:spTgt spid="3"/>
                                        </p:tgtEl>
                                      </p:cBhvr>
                                    </p:animEffect>
                                  </p:childTnLst>
                                </p:cTn>
                              </p:par>
                            </p:childTnLst>
                          </p:cTn>
                        </p:par>
                        <p:par>
                          <p:cTn id="14" fill="hold">
                            <p:stCondLst>
                              <p:cond delay="8000"/>
                            </p:stCondLst>
                            <p:childTnLst>
                              <p:par>
                                <p:cTn id="15" presetID="53" presetClass="entr" presetSubtype="16" fill="hold" nodeType="after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p:cTn id="17"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8"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9" dur="4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295800" y="764704"/>
            <a:ext cx="7416824" cy="5693866"/>
          </a:xfrm>
          <a:prstGeom prst="rect">
            <a:avLst/>
          </a:prstGeom>
        </p:spPr>
        <p:txBody>
          <a:bodyPr wrap="square">
            <a:spAutoFit/>
          </a:bodyPr>
          <a:lstStyle/>
          <a:p>
            <a:pPr algn="ctr">
              <a:spcAft>
                <a:spcPts val="0"/>
              </a:spcAft>
            </a:pPr>
            <a:r>
              <a:rPr lang="pt-BR" sz="2800" dirty="0">
                <a:solidFill>
                  <a:srgbClr val="7030A0"/>
                </a:solidFill>
                <a:latin typeface="Arial Black" panose="020B0A04020102020204" pitchFamily="34" charset="0"/>
                <a:ea typeface="Times New Roman" panose="02020603050405020304" pitchFamily="18" charset="0"/>
              </a:rPr>
              <a:t>Nesse ínterim, o relógio marcou uma badalada, a primeira daquela fria madrugada; o farfalhar das árvores ao redor da casa trazia pensamentos malignos. Pensou em ligar a televisão, mas lembrou-se que estava quebrada já fazia muitos anos. Tentou, então, ler o livro que estava à sua cabeceira e que não conseguia chegar ao epílogo, pela preguiça mental que embaralhava os assuntos em sua mente perturbada.</a:t>
            </a:r>
            <a:endParaRPr lang="pt-BR" sz="4000" dirty="0">
              <a:ea typeface="Times New Roman" panose="02020603050405020304" pitchFamily="18" charset="0"/>
            </a:endParaRPr>
          </a:p>
          <a:p>
            <a:pPr algn="ctr">
              <a:spcAft>
                <a:spcPts val="0"/>
              </a:spcAft>
            </a:pPr>
            <a:r>
              <a:rPr lang="pt-BR" sz="2800" dirty="0">
                <a:solidFill>
                  <a:srgbClr val="7030A0"/>
                </a:solidFill>
                <a:latin typeface="Arial Black" panose="020B0A04020102020204" pitchFamily="34" charset="0"/>
                <a:ea typeface="Times New Roman" panose="02020603050405020304" pitchFamily="18" charset="0"/>
              </a:rPr>
              <a:t> </a:t>
            </a:r>
            <a:endParaRPr lang="pt-BR" sz="4000" dirty="0">
              <a:ea typeface="Times New Roman" panose="02020603050405020304" pitchFamily="18" charset="0"/>
            </a:endParaRPr>
          </a:p>
        </p:txBody>
      </p:sp>
      <p:pic>
        <p:nvPicPr>
          <p:cNvPr id="5" name="Imagem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21359854">
            <a:off x="119336" y="548680"/>
            <a:ext cx="3874011" cy="590989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 xmlns:p14="http://schemas.microsoft.com/office/powerpoint/2010/main" val="2664762797"/>
      </p:ext>
    </p:extLst>
  </p:cSld>
  <p:clrMapOvr>
    <a:masterClrMapping/>
  </p:clrMapOvr>
  <mc:AlternateContent xmlns:mc="http://schemas.openxmlformats.org/markup-compatibility/2006">
    <mc:Choice xmlns="" xmlns:p14="http://schemas.microsoft.com/office/powerpoint/2010/main" Requires="p14">
      <p:transition spd="slow" p14:dur="4000" advClick="0" advTm="40000">
        <p:random/>
      </p:transition>
    </mc:Choice>
    <mc:Fallback>
      <p:transition spd="slow" advClick="0" advTm="40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anim calcmode="lin" valueType="num">
                                      <p:cBhvr>
                                        <p:cTn id="8" dur="4000" fill="hold"/>
                                        <p:tgtEl>
                                          <p:spTgt spid="5"/>
                                        </p:tgtEl>
                                        <p:attrNameLst>
                                          <p:attrName>ppt_x</p:attrName>
                                        </p:attrNameLst>
                                      </p:cBhvr>
                                      <p:tavLst>
                                        <p:tav tm="0">
                                          <p:val>
                                            <p:strVal val="#ppt_x"/>
                                          </p:val>
                                        </p:tav>
                                        <p:tav tm="100000">
                                          <p:val>
                                            <p:strVal val="#ppt_x"/>
                                          </p:val>
                                        </p:tav>
                                      </p:tavLst>
                                    </p:anim>
                                    <p:anim calcmode="lin" valueType="num">
                                      <p:cBhvr>
                                        <p:cTn id="9" dur="4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14"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4000"/>
                                        <p:tgtEl>
                                          <p:spTgt spid="3"/>
                                        </p:tgtEl>
                                      </p:cBhvr>
                                    </p:animEffect>
                                  </p:childTnLst>
                                </p:cTn>
                              </p:par>
                            </p:childTnLst>
                          </p:cTn>
                        </p:par>
                        <p:par>
                          <p:cTn id="14" fill="hold">
                            <p:stCondLst>
                              <p:cond delay="8000"/>
                            </p:stCondLst>
                            <p:childTnLst>
                              <p:par>
                                <p:cTn id="15" presetID="53" presetClass="entr" presetSubtype="16" fill="hold" nodeType="after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p:cTn id="17"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8"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9" dur="4000"/>
                                        <p:tgtEl>
                                          <p:spTgt spid="4">
                                            <p:txEl>
                                              <p:pRg st="0" end="0"/>
                                            </p:txEl>
                                          </p:spTgt>
                                        </p:tgtEl>
                                      </p:cBhvr>
                                    </p:animEffect>
                                  </p:childTnLst>
                                </p:cTn>
                              </p:par>
                            </p:childTnLst>
                          </p:cTn>
                        </p:par>
                        <p:par>
                          <p:cTn id="20" fill="hold">
                            <p:stCondLst>
                              <p:cond delay="12000"/>
                            </p:stCondLst>
                            <p:childTnLst>
                              <p:par>
                                <p:cTn id="21" presetID="53" presetClass="entr" presetSubtype="16" fill="hold" nodeType="after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 calcmode="lin" valueType="num">
                                      <p:cBhvr>
                                        <p:cTn id="23" dur="4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4" dur="40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25" dur="4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439816" y="920621"/>
            <a:ext cx="7200799" cy="5016758"/>
          </a:xfrm>
          <a:prstGeom prst="rect">
            <a:avLst/>
          </a:prstGeom>
        </p:spPr>
        <p:txBody>
          <a:bodyPr wrap="square">
            <a:spAutoFit/>
          </a:bodyPr>
          <a:lstStyle/>
          <a:p>
            <a:pPr algn="ctr"/>
            <a:r>
              <a:rPr lang="pt-BR" sz="3200" dirty="0">
                <a:solidFill>
                  <a:srgbClr val="7030A0"/>
                </a:solidFill>
                <a:latin typeface="Arial Black" panose="020B0A04020102020204" pitchFamily="34" charset="0"/>
                <a:ea typeface="Times New Roman" panose="02020603050405020304" pitchFamily="18" charset="0"/>
                <a:cs typeface="Times New Roman" panose="02020603050405020304" pitchFamily="18" charset="0"/>
              </a:rPr>
              <a:t>O silêncio era profundo e sepulcral. Foi quando ouviu um barulho que vinha da cozinha, passava pela imensa sala e penetrava em seu quarto. Era uma espécie de ranger de porta aberta que se lançava sobre o batente e espocava, como um estampido, em seus ouvidos</a:t>
            </a:r>
            <a:endParaRPr lang="pt-BR" sz="7200" dirty="0"/>
          </a:p>
        </p:txBody>
      </p:sp>
      <p:pic>
        <p:nvPicPr>
          <p:cNvPr id="5" name="Imagem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119336" y="620688"/>
            <a:ext cx="3312368" cy="59766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 xmlns:p14="http://schemas.microsoft.com/office/powerpoint/2010/main" val="3245401216"/>
      </p:ext>
    </p:extLst>
  </p:cSld>
  <p:clrMapOvr>
    <a:masterClrMapping/>
  </p:clrMapOvr>
  <mc:AlternateContent xmlns:mc="http://schemas.openxmlformats.org/markup-compatibility/2006">
    <mc:Choice xmlns="" xmlns:p14="http://schemas.microsoft.com/office/powerpoint/2010/main" Requires="p14">
      <p:transition spd="slow" p14:dur="4000" advClick="0" advTm="40000">
        <p:random/>
      </p:transition>
    </mc:Choice>
    <mc:Fallback>
      <p:transition spd="slow" advClick="0" advTm="40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anim calcmode="lin" valueType="num">
                                      <p:cBhvr>
                                        <p:cTn id="8" dur="4000" fill="hold"/>
                                        <p:tgtEl>
                                          <p:spTgt spid="5"/>
                                        </p:tgtEl>
                                        <p:attrNameLst>
                                          <p:attrName>ppt_x</p:attrName>
                                        </p:attrNameLst>
                                      </p:cBhvr>
                                      <p:tavLst>
                                        <p:tav tm="0">
                                          <p:val>
                                            <p:strVal val="#ppt_x"/>
                                          </p:val>
                                        </p:tav>
                                        <p:tav tm="100000">
                                          <p:val>
                                            <p:strVal val="#ppt_x"/>
                                          </p:val>
                                        </p:tav>
                                      </p:tavLst>
                                    </p:anim>
                                    <p:anim calcmode="lin" valueType="num">
                                      <p:cBhvr>
                                        <p:cTn id="9" dur="4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26"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1160">
                                          <p:stCondLst>
                                            <p:cond delay="0"/>
                                          </p:stCondLst>
                                        </p:cTn>
                                        <p:tgtEl>
                                          <p:spTgt spid="3"/>
                                        </p:tgtEl>
                                      </p:cBhvr>
                                    </p:animEffect>
                                    <p:anim calcmode="lin" valueType="num">
                                      <p:cBhvr>
                                        <p:cTn id="14" dur="3644"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5" dur="132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6" dur="1328" tmFilter="0, 0; 0.125,0.2665; 0.25,0.4; 0.375,0.465; 0.5,0.5;  0.625,0.535; 0.75,0.6; 0.875,0.7335; 1,1">
                                          <p:stCondLst>
                                            <p:cond delay="1328"/>
                                          </p:stCondLst>
                                        </p:cTn>
                                        <p:tgtEl>
                                          <p:spTgt spid="3"/>
                                        </p:tgtEl>
                                        <p:attrNameLst>
                                          <p:attrName>ppt_y</p:attrName>
                                        </p:attrNameLst>
                                      </p:cBhvr>
                                      <p:tavLst>
                                        <p:tav tm="0" fmla="#ppt_y-sin(pi*$)/9">
                                          <p:val>
                                            <p:fltVal val="0"/>
                                          </p:val>
                                        </p:tav>
                                        <p:tav tm="100000">
                                          <p:val>
                                            <p:fltVal val="1"/>
                                          </p:val>
                                        </p:tav>
                                      </p:tavLst>
                                    </p:anim>
                                    <p:anim calcmode="lin" valueType="num">
                                      <p:cBhvr>
                                        <p:cTn id="17" dur="664" tmFilter="0, 0; 0.125,0.2665; 0.25,0.4; 0.375,0.465; 0.5,0.5;  0.625,0.535; 0.75,0.6; 0.875,0.7335; 1,1">
                                          <p:stCondLst>
                                            <p:cond delay="2648"/>
                                          </p:stCondLst>
                                        </p:cTn>
                                        <p:tgtEl>
                                          <p:spTgt spid="3"/>
                                        </p:tgtEl>
                                        <p:attrNameLst>
                                          <p:attrName>ppt_y</p:attrName>
                                        </p:attrNameLst>
                                      </p:cBhvr>
                                      <p:tavLst>
                                        <p:tav tm="0" fmla="#ppt_y-sin(pi*$)/27">
                                          <p:val>
                                            <p:fltVal val="0"/>
                                          </p:val>
                                        </p:tav>
                                        <p:tav tm="100000">
                                          <p:val>
                                            <p:fltVal val="1"/>
                                          </p:val>
                                        </p:tav>
                                      </p:tavLst>
                                    </p:anim>
                                    <p:anim calcmode="lin" valueType="num">
                                      <p:cBhvr>
                                        <p:cTn id="18" dur="328" tmFilter="0, 0; 0.125,0.2665; 0.25,0.4; 0.375,0.465; 0.5,0.5;  0.625,0.535; 0.75,0.6; 0.875,0.7335; 1,1">
                                          <p:stCondLst>
                                            <p:cond delay="3312"/>
                                          </p:stCondLst>
                                        </p:cTn>
                                        <p:tgtEl>
                                          <p:spTgt spid="3"/>
                                        </p:tgtEl>
                                        <p:attrNameLst>
                                          <p:attrName>ppt_y</p:attrName>
                                        </p:attrNameLst>
                                      </p:cBhvr>
                                      <p:tavLst>
                                        <p:tav tm="0" fmla="#ppt_y-sin(pi*$)/81">
                                          <p:val>
                                            <p:fltVal val="0"/>
                                          </p:val>
                                        </p:tav>
                                        <p:tav tm="100000">
                                          <p:val>
                                            <p:fltVal val="1"/>
                                          </p:val>
                                        </p:tav>
                                      </p:tavLst>
                                    </p:anim>
                                    <p:animScale>
                                      <p:cBhvr>
                                        <p:cTn id="19" dur="52">
                                          <p:stCondLst>
                                            <p:cond delay="1300"/>
                                          </p:stCondLst>
                                        </p:cTn>
                                        <p:tgtEl>
                                          <p:spTgt spid="3"/>
                                        </p:tgtEl>
                                      </p:cBhvr>
                                      <p:to x="100000" y="60000"/>
                                    </p:animScale>
                                    <p:animScale>
                                      <p:cBhvr>
                                        <p:cTn id="20" dur="332" decel="50000">
                                          <p:stCondLst>
                                            <p:cond delay="1352"/>
                                          </p:stCondLst>
                                        </p:cTn>
                                        <p:tgtEl>
                                          <p:spTgt spid="3"/>
                                        </p:tgtEl>
                                      </p:cBhvr>
                                      <p:to x="100000" y="100000"/>
                                    </p:animScale>
                                    <p:animScale>
                                      <p:cBhvr>
                                        <p:cTn id="21" dur="52">
                                          <p:stCondLst>
                                            <p:cond delay="2624"/>
                                          </p:stCondLst>
                                        </p:cTn>
                                        <p:tgtEl>
                                          <p:spTgt spid="3"/>
                                        </p:tgtEl>
                                      </p:cBhvr>
                                      <p:to x="100000" y="80000"/>
                                    </p:animScale>
                                    <p:animScale>
                                      <p:cBhvr>
                                        <p:cTn id="22" dur="332" decel="50000">
                                          <p:stCondLst>
                                            <p:cond delay="2676"/>
                                          </p:stCondLst>
                                        </p:cTn>
                                        <p:tgtEl>
                                          <p:spTgt spid="3"/>
                                        </p:tgtEl>
                                      </p:cBhvr>
                                      <p:to x="100000" y="100000"/>
                                    </p:animScale>
                                    <p:animScale>
                                      <p:cBhvr>
                                        <p:cTn id="23" dur="52">
                                          <p:stCondLst>
                                            <p:cond delay="3284"/>
                                          </p:stCondLst>
                                        </p:cTn>
                                        <p:tgtEl>
                                          <p:spTgt spid="3"/>
                                        </p:tgtEl>
                                      </p:cBhvr>
                                      <p:to x="100000" y="90000"/>
                                    </p:animScale>
                                    <p:animScale>
                                      <p:cBhvr>
                                        <p:cTn id="24" dur="332" decel="50000">
                                          <p:stCondLst>
                                            <p:cond delay="3336"/>
                                          </p:stCondLst>
                                        </p:cTn>
                                        <p:tgtEl>
                                          <p:spTgt spid="3"/>
                                        </p:tgtEl>
                                      </p:cBhvr>
                                      <p:to x="100000" y="100000"/>
                                    </p:animScale>
                                    <p:animScale>
                                      <p:cBhvr>
                                        <p:cTn id="25" dur="52">
                                          <p:stCondLst>
                                            <p:cond delay="3616"/>
                                          </p:stCondLst>
                                        </p:cTn>
                                        <p:tgtEl>
                                          <p:spTgt spid="3"/>
                                        </p:tgtEl>
                                      </p:cBhvr>
                                      <p:to x="100000" y="95000"/>
                                    </p:animScale>
                                    <p:animScale>
                                      <p:cBhvr>
                                        <p:cTn id="26" dur="332" decel="50000">
                                          <p:stCondLst>
                                            <p:cond delay="3668"/>
                                          </p:stCondLst>
                                        </p:cTn>
                                        <p:tgtEl>
                                          <p:spTgt spid="3"/>
                                        </p:tgtEl>
                                      </p:cBhvr>
                                      <p:to x="100000" y="100000"/>
                                    </p:animScale>
                                  </p:childTnLst>
                                </p:cTn>
                              </p:par>
                            </p:childTnLst>
                          </p:cTn>
                        </p:par>
                        <p:par>
                          <p:cTn id="27" fill="hold">
                            <p:stCondLst>
                              <p:cond delay="8000"/>
                            </p:stCondLst>
                            <p:childTnLst>
                              <p:par>
                                <p:cTn id="28" presetID="53" presetClass="entr" presetSubtype="16" fill="hold" nodeType="after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 calcmode="lin" valueType="num">
                                      <p:cBhvr>
                                        <p:cTn id="30"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31"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32" dur="4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583832" y="920621"/>
            <a:ext cx="6984776" cy="5016758"/>
          </a:xfrm>
          <a:prstGeom prst="rect">
            <a:avLst/>
          </a:prstGeom>
        </p:spPr>
        <p:txBody>
          <a:bodyPr wrap="square">
            <a:spAutoFit/>
          </a:bodyPr>
          <a:lstStyle/>
          <a:p>
            <a:pPr algn="ctr"/>
            <a:r>
              <a:rPr lang="pt-BR" sz="3200" dirty="0">
                <a:solidFill>
                  <a:srgbClr val="7030A0"/>
                </a:solidFill>
                <a:latin typeface="Arial Black" panose="020B0A04020102020204" pitchFamily="34" charset="0"/>
                <a:ea typeface="Times New Roman" panose="02020603050405020304" pitchFamily="18" charset="0"/>
                <a:cs typeface="Times New Roman" panose="02020603050405020304" pitchFamily="18" charset="0"/>
              </a:rPr>
              <a:t>Removeu as cobertas, calçou as chinelas e começou a descer as escadas, passando pelo relógio que pendulava sem parar, marcando aquele momento angustiante. Seria a porta batendo, seria alguém que teria se infiltrado sem que os velhos notassem </a:t>
            </a:r>
            <a:r>
              <a:rPr lang="pt-BR" sz="3200" dirty="0" smtClean="0">
                <a:solidFill>
                  <a:srgbClr val="7030A0"/>
                </a:solidFill>
                <a:latin typeface="Arial Black" panose="020B0A04020102020204" pitchFamily="34" charset="0"/>
                <a:ea typeface="Times New Roman" panose="02020603050405020304" pitchFamily="18" charset="0"/>
                <a:cs typeface="Times New Roman" panose="02020603050405020304" pitchFamily="18" charset="0"/>
              </a:rPr>
              <a:t>presença.</a:t>
            </a:r>
            <a:endParaRPr lang="pt-BR" sz="7200" dirty="0"/>
          </a:p>
        </p:txBody>
      </p:sp>
      <p:pic>
        <p:nvPicPr>
          <p:cNvPr id="5" name="Imagem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190596" y="1196752"/>
            <a:ext cx="3241107" cy="446449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 xmlns:p14="http://schemas.microsoft.com/office/powerpoint/2010/main" val="2869805931"/>
      </p:ext>
    </p:extLst>
  </p:cSld>
  <p:clrMapOvr>
    <a:masterClrMapping/>
  </p:clrMapOvr>
  <mc:AlternateContent xmlns:mc="http://schemas.openxmlformats.org/markup-compatibility/2006">
    <mc:Choice xmlns="" xmlns:p14="http://schemas.microsoft.com/office/powerpoint/2010/main" Requires="p14">
      <p:transition spd="slow" p14:dur="4000" advClick="0" advTm="40000">
        <p:random/>
      </p:transition>
    </mc:Choice>
    <mc:Fallback>
      <p:transition spd="slow" advClick="0" advTm="40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anim calcmode="lin" valueType="num">
                                      <p:cBhvr>
                                        <p:cTn id="8" dur="4000" fill="hold"/>
                                        <p:tgtEl>
                                          <p:spTgt spid="5"/>
                                        </p:tgtEl>
                                        <p:attrNameLst>
                                          <p:attrName>ppt_x</p:attrName>
                                        </p:attrNameLst>
                                      </p:cBhvr>
                                      <p:tavLst>
                                        <p:tav tm="0">
                                          <p:val>
                                            <p:strVal val="#ppt_x"/>
                                          </p:val>
                                        </p:tav>
                                        <p:tav tm="100000">
                                          <p:val>
                                            <p:strVal val="#ppt_x"/>
                                          </p:val>
                                        </p:tav>
                                      </p:tavLst>
                                    </p:anim>
                                    <p:anim calcmode="lin" valueType="num">
                                      <p:cBhvr>
                                        <p:cTn id="9" dur="4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4000"/>
                                        <p:tgtEl>
                                          <p:spTgt spid="3"/>
                                        </p:tgtEl>
                                      </p:cBhvr>
                                    </p:animEffect>
                                  </p:childTnLst>
                                </p:cTn>
                              </p:par>
                            </p:childTnLst>
                          </p:cTn>
                        </p:par>
                        <p:par>
                          <p:cTn id="14" fill="hold">
                            <p:stCondLst>
                              <p:cond delay="8000"/>
                            </p:stCondLst>
                            <p:childTnLst>
                              <p:par>
                                <p:cTn id="15" presetID="53" presetClass="entr" presetSubtype="16" fill="hold" nodeType="after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p:cTn id="17"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8"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9" dur="4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439816" y="980728"/>
            <a:ext cx="7200800" cy="5201424"/>
          </a:xfrm>
          <a:prstGeom prst="rect">
            <a:avLst/>
          </a:prstGeom>
        </p:spPr>
        <p:txBody>
          <a:bodyPr wrap="square">
            <a:spAutoFit/>
          </a:bodyPr>
          <a:lstStyle/>
          <a:p>
            <a:pPr algn="ctr">
              <a:spcAft>
                <a:spcPts val="0"/>
              </a:spcAft>
            </a:pPr>
            <a:r>
              <a:rPr lang="pt-BR" dirty="0">
                <a:solidFill>
                  <a:srgbClr val="7030A0"/>
                </a:solidFill>
                <a:latin typeface="Arial Black" panose="020B0A04020102020204" pitchFamily="34" charset="0"/>
                <a:ea typeface="Times New Roman" panose="02020603050405020304" pitchFamily="18" charset="0"/>
              </a:rPr>
              <a:t>Continuou a descer na ponta dos pés; chegando à cozinha, acendeu a luz e viu, para seu espanto, o velho gato da casa caminhando com dificuldade, subindo as escadas do porão. Foi até lá, mas o local estava muito escuro e não havia luz para iluminar a escada e, muito menos, o ambiente do fétido compartimento encravado no subsolo, mais parecendo um bunker, onde todas as tralhas, móveis e outros objetos não mais utilizados estavam à mercê daquela escuridão, que servia de esconderijo ao gato. </a:t>
            </a:r>
            <a:endParaRPr lang="pt-BR" sz="3600" dirty="0">
              <a:ea typeface="Times New Roman" panose="02020603050405020304" pitchFamily="18" charset="0"/>
            </a:endParaRPr>
          </a:p>
          <a:p>
            <a:pPr marL="449580" algn="ctr">
              <a:spcAft>
                <a:spcPts val="0"/>
              </a:spcAft>
            </a:pPr>
            <a:r>
              <a:rPr lang="pt-BR" sz="2000" dirty="0">
                <a:solidFill>
                  <a:srgbClr val="7030A0"/>
                </a:solidFill>
                <a:latin typeface="Arial Black" panose="020B0A04020102020204" pitchFamily="34" charset="0"/>
                <a:ea typeface="Times New Roman" panose="02020603050405020304" pitchFamily="18" charset="0"/>
              </a:rPr>
              <a:t> </a:t>
            </a:r>
            <a:endParaRPr lang="pt-BR" sz="3200" dirty="0">
              <a:ea typeface="Times New Roman" panose="02020603050405020304" pitchFamily="18" charset="0"/>
            </a:endParaRPr>
          </a:p>
        </p:txBody>
      </p:sp>
      <p:pic>
        <p:nvPicPr>
          <p:cNvPr id="5" name="Imagem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263317" y="1650919"/>
            <a:ext cx="3312403" cy="314623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 xmlns:p14="http://schemas.microsoft.com/office/powerpoint/2010/main" val="1825276371"/>
      </p:ext>
    </p:extLst>
  </p:cSld>
  <p:clrMapOvr>
    <a:masterClrMapping/>
  </p:clrMapOvr>
  <mc:AlternateContent xmlns:mc="http://schemas.openxmlformats.org/markup-compatibility/2006">
    <mc:Choice xmlns="" xmlns:p14="http://schemas.microsoft.com/office/powerpoint/2010/main" Requires="p14">
      <p:transition spd="slow" p14:dur="4000" advClick="0" advTm="48000">
        <p:random/>
      </p:transition>
    </mc:Choice>
    <mc:Fallback>
      <p:transition spd="slow" advClick="0" advTm="48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anim calcmode="lin" valueType="num">
                                      <p:cBhvr>
                                        <p:cTn id="8" dur="4000" fill="hold"/>
                                        <p:tgtEl>
                                          <p:spTgt spid="5"/>
                                        </p:tgtEl>
                                        <p:attrNameLst>
                                          <p:attrName>ppt_x</p:attrName>
                                        </p:attrNameLst>
                                      </p:cBhvr>
                                      <p:tavLst>
                                        <p:tav tm="0">
                                          <p:val>
                                            <p:strVal val="#ppt_x"/>
                                          </p:val>
                                        </p:tav>
                                        <p:tav tm="100000">
                                          <p:val>
                                            <p:strVal val="#ppt_x"/>
                                          </p:val>
                                        </p:tav>
                                      </p:tavLst>
                                    </p:anim>
                                    <p:anim calcmode="lin" valueType="num">
                                      <p:cBhvr>
                                        <p:cTn id="9" dur="4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4000" fill="hold"/>
                                        <p:tgtEl>
                                          <p:spTgt spid="3"/>
                                        </p:tgtEl>
                                        <p:attrNameLst>
                                          <p:attrName>ppt_x</p:attrName>
                                        </p:attrNameLst>
                                      </p:cBhvr>
                                      <p:tavLst>
                                        <p:tav tm="0">
                                          <p:val>
                                            <p:strVal val="#ppt_x"/>
                                          </p:val>
                                        </p:tav>
                                        <p:tav tm="100000">
                                          <p:val>
                                            <p:strVal val="#ppt_x"/>
                                          </p:val>
                                        </p:tav>
                                      </p:tavLst>
                                    </p:anim>
                                    <p:anim calcmode="lin" valueType="num">
                                      <p:cBhvr additive="base">
                                        <p:cTn id="14" dur="4000" fill="hold"/>
                                        <p:tgtEl>
                                          <p:spTgt spid="3"/>
                                        </p:tgtEl>
                                        <p:attrNameLst>
                                          <p:attrName>ppt_y</p:attrName>
                                        </p:attrNameLst>
                                      </p:cBhvr>
                                      <p:tavLst>
                                        <p:tav tm="0">
                                          <p:val>
                                            <p:strVal val="1+#ppt_h/2"/>
                                          </p:val>
                                        </p:tav>
                                        <p:tav tm="100000">
                                          <p:val>
                                            <p:strVal val="#ppt_y"/>
                                          </p:val>
                                        </p:tav>
                                      </p:tavLst>
                                    </p:anim>
                                  </p:childTnLst>
                                </p:cTn>
                              </p:par>
                            </p:childTnLst>
                          </p:cTn>
                        </p:par>
                        <p:par>
                          <p:cTn id="15" fill="hold">
                            <p:stCondLst>
                              <p:cond delay="8000"/>
                            </p:stCondLst>
                            <p:childTnLst>
                              <p:par>
                                <p:cTn id="16" presetID="53" presetClass="entr" presetSubtype="16" fill="hold" nodeType="after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 calcmode="lin" valueType="num">
                                      <p:cBhvr>
                                        <p:cTn id="18"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9"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20" dur="4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943872" y="1012954"/>
            <a:ext cx="6096000" cy="4832092"/>
          </a:xfrm>
          <a:prstGeom prst="rect">
            <a:avLst/>
          </a:prstGeom>
        </p:spPr>
        <p:txBody>
          <a:bodyPr>
            <a:spAutoFit/>
          </a:bodyPr>
          <a:lstStyle/>
          <a:p>
            <a:pPr algn="ctr">
              <a:spcAft>
                <a:spcPts val="0"/>
              </a:spcAft>
            </a:pPr>
            <a:r>
              <a:rPr lang="pt-BR" sz="2800" dirty="0">
                <a:solidFill>
                  <a:srgbClr val="7030A0"/>
                </a:solidFill>
                <a:latin typeface="Arial Black" panose="020B0A04020102020204" pitchFamily="34" charset="0"/>
                <a:ea typeface="Times New Roman" panose="02020603050405020304" pitchFamily="18" charset="0"/>
              </a:rPr>
              <a:t>Buscou, próximo dali, um lampião de gás, cujo bujão prendia-se ao vidro. Levou-o até a cozinha e riscou um fósforo e a chama propagou; e percebeu que tinha uma pequena reserva, suficiente para uma inspeção no porão, para ver de onde vinha aquele ruído que se tornava, agora, mais acentuado</a:t>
            </a:r>
            <a:r>
              <a:rPr lang="pt-BR" sz="1050" dirty="0">
                <a:solidFill>
                  <a:srgbClr val="7030A0"/>
                </a:solidFill>
                <a:latin typeface="Arial Black" panose="020B0A04020102020204" pitchFamily="34" charset="0"/>
                <a:ea typeface="Times New Roman" panose="02020603050405020304" pitchFamily="18" charset="0"/>
              </a:rPr>
              <a:t>. </a:t>
            </a:r>
            <a:endParaRPr lang="pt-BR" sz="1400" dirty="0">
              <a:ea typeface="Times New Roman" panose="02020603050405020304" pitchFamily="18" charset="0"/>
            </a:endParaRPr>
          </a:p>
        </p:txBody>
      </p:sp>
      <p:pic>
        <p:nvPicPr>
          <p:cNvPr id="5" name="Imagem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396309" y="1232756"/>
            <a:ext cx="3030423" cy="4392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 xmlns:p14="http://schemas.microsoft.com/office/powerpoint/2010/main" val="4099995578"/>
      </p:ext>
    </p:extLst>
  </p:cSld>
  <p:clrMapOvr>
    <a:masterClrMapping/>
  </p:clrMapOvr>
  <mc:AlternateContent xmlns:mc="http://schemas.openxmlformats.org/markup-compatibility/2006">
    <mc:Choice xmlns="" xmlns:p14="http://schemas.microsoft.com/office/powerpoint/2010/main" Requires="p14">
      <p:transition spd="slow" p14:dur="4000" advClick="0" advTm="40000">
        <p:random/>
      </p:transition>
    </mc:Choice>
    <mc:Fallback>
      <p:transition spd="slow" advClick="0" advTm="40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anim calcmode="lin" valueType="num">
                                      <p:cBhvr>
                                        <p:cTn id="8" dur="4000" fill="hold"/>
                                        <p:tgtEl>
                                          <p:spTgt spid="5"/>
                                        </p:tgtEl>
                                        <p:attrNameLst>
                                          <p:attrName>ppt_x</p:attrName>
                                        </p:attrNameLst>
                                      </p:cBhvr>
                                      <p:tavLst>
                                        <p:tav tm="0">
                                          <p:val>
                                            <p:strVal val="#ppt_x"/>
                                          </p:val>
                                        </p:tav>
                                        <p:tav tm="100000">
                                          <p:val>
                                            <p:strVal val="#ppt_x"/>
                                          </p:val>
                                        </p:tav>
                                      </p:tavLst>
                                    </p:anim>
                                    <p:anim calcmode="lin" valueType="num">
                                      <p:cBhvr>
                                        <p:cTn id="9" dur="4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31"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4000" fill="hold"/>
                                        <p:tgtEl>
                                          <p:spTgt spid="3"/>
                                        </p:tgtEl>
                                        <p:attrNameLst>
                                          <p:attrName>ppt_w</p:attrName>
                                        </p:attrNameLst>
                                      </p:cBhvr>
                                      <p:tavLst>
                                        <p:tav tm="0">
                                          <p:val>
                                            <p:fltVal val="0"/>
                                          </p:val>
                                        </p:tav>
                                        <p:tav tm="100000">
                                          <p:val>
                                            <p:strVal val="#ppt_w"/>
                                          </p:val>
                                        </p:tav>
                                      </p:tavLst>
                                    </p:anim>
                                    <p:anim calcmode="lin" valueType="num">
                                      <p:cBhvr>
                                        <p:cTn id="14" dur="4000" fill="hold"/>
                                        <p:tgtEl>
                                          <p:spTgt spid="3"/>
                                        </p:tgtEl>
                                        <p:attrNameLst>
                                          <p:attrName>ppt_h</p:attrName>
                                        </p:attrNameLst>
                                      </p:cBhvr>
                                      <p:tavLst>
                                        <p:tav tm="0">
                                          <p:val>
                                            <p:fltVal val="0"/>
                                          </p:val>
                                        </p:tav>
                                        <p:tav tm="100000">
                                          <p:val>
                                            <p:strVal val="#ppt_h"/>
                                          </p:val>
                                        </p:tav>
                                      </p:tavLst>
                                    </p:anim>
                                    <p:anim calcmode="lin" valueType="num">
                                      <p:cBhvr>
                                        <p:cTn id="15" dur="4000" fill="hold"/>
                                        <p:tgtEl>
                                          <p:spTgt spid="3"/>
                                        </p:tgtEl>
                                        <p:attrNameLst>
                                          <p:attrName>style.rotation</p:attrName>
                                        </p:attrNameLst>
                                      </p:cBhvr>
                                      <p:tavLst>
                                        <p:tav tm="0">
                                          <p:val>
                                            <p:fltVal val="90"/>
                                          </p:val>
                                        </p:tav>
                                        <p:tav tm="100000">
                                          <p:val>
                                            <p:fltVal val="0"/>
                                          </p:val>
                                        </p:tav>
                                      </p:tavLst>
                                    </p:anim>
                                    <p:animEffect transition="in" filter="fade">
                                      <p:cBhvr>
                                        <p:cTn id="16" dur="4000"/>
                                        <p:tgtEl>
                                          <p:spTgt spid="3"/>
                                        </p:tgtEl>
                                      </p:cBhvr>
                                    </p:animEffect>
                                  </p:childTnLst>
                                </p:cTn>
                              </p:par>
                            </p:childTnLst>
                          </p:cTn>
                        </p:par>
                        <p:par>
                          <p:cTn id="17" fill="hold">
                            <p:stCondLst>
                              <p:cond delay="8000"/>
                            </p:stCondLst>
                            <p:childTnLst>
                              <p:par>
                                <p:cTn id="18" presetID="53" presetClass="entr" presetSubtype="16" fill="hold" nodeType="after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p:cTn id="20"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1"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22" dur="4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5015880" y="1416816"/>
            <a:ext cx="6096000" cy="4401205"/>
          </a:xfrm>
          <a:prstGeom prst="rect">
            <a:avLst/>
          </a:prstGeom>
        </p:spPr>
        <p:txBody>
          <a:bodyPr>
            <a:spAutoFit/>
          </a:bodyPr>
          <a:lstStyle/>
          <a:p>
            <a:pPr algn="ctr">
              <a:spcAft>
                <a:spcPts val="0"/>
              </a:spcAft>
            </a:pPr>
            <a:r>
              <a:rPr lang="pt-BR" sz="2800" dirty="0">
                <a:solidFill>
                  <a:srgbClr val="7030A0"/>
                </a:solidFill>
                <a:latin typeface="Arial Black" panose="020B0A04020102020204" pitchFamily="34" charset="0"/>
                <a:ea typeface="Times New Roman" panose="02020603050405020304" pitchFamily="18" charset="0"/>
              </a:rPr>
              <a:t>Notou, então, que a tampa da caixa de papelão que continha velhas fotografias estava encostada à parede; ali o gato fez sua cama e, quando saía, ficava entreaberta; o vento penetrava pelo respiro na parede que vinha da rua e provocava aquele som.</a:t>
            </a:r>
            <a:endParaRPr lang="pt-BR" sz="4000" dirty="0">
              <a:ea typeface="Times New Roman" panose="02020603050405020304" pitchFamily="18" charset="0"/>
            </a:endParaRPr>
          </a:p>
        </p:txBody>
      </p:sp>
      <p:pic>
        <p:nvPicPr>
          <p:cNvPr id="5" name="Imagem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368065" y="836712"/>
            <a:ext cx="3351671" cy="496855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 xmlns:p14="http://schemas.microsoft.com/office/powerpoint/2010/main" val="283570958"/>
      </p:ext>
    </p:extLst>
  </p:cSld>
  <p:clrMapOvr>
    <a:masterClrMapping/>
  </p:clrMapOvr>
  <mc:AlternateContent xmlns:mc="http://schemas.openxmlformats.org/markup-compatibility/2006">
    <mc:Choice xmlns="" xmlns:p14="http://schemas.microsoft.com/office/powerpoint/2010/main" Requires="p14">
      <p:transition spd="slow" p14:dur="4000" advClick="0" advTm="33000">
        <p:random/>
      </p:transition>
    </mc:Choice>
    <mc:Fallback>
      <p:transition spd="slow" advClick="0" advTm="3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anim calcmode="lin" valueType="num">
                                      <p:cBhvr>
                                        <p:cTn id="8" dur="4000" fill="hold"/>
                                        <p:tgtEl>
                                          <p:spTgt spid="5"/>
                                        </p:tgtEl>
                                        <p:attrNameLst>
                                          <p:attrName>ppt_x</p:attrName>
                                        </p:attrNameLst>
                                      </p:cBhvr>
                                      <p:tavLst>
                                        <p:tav tm="0">
                                          <p:val>
                                            <p:strVal val="#ppt_x"/>
                                          </p:val>
                                        </p:tav>
                                        <p:tav tm="100000">
                                          <p:val>
                                            <p:strVal val="#ppt_x"/>
                                          </p:val>
                                        </p:tav>
                                      </p:tavLst>
                                    </p:anim>
                                    <p:anim calcmode="lin" valueType="num">
                                      <p:cBhvr>
                                        <p:cTn id="9" dur="4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4000"/>
                                        <p:tgtEl>
                                          <p:spTgt spid="3"/>
                                        </p:tgtEl>
                                      </p:cBhvr>
                                    </p:animEffect>
                                    <p:anim calcmode="lin" valueType="num">
                                      <p:cBhvr>
                                        <p:cTn id="14" dur="4000" fill="hold"/>
                                        <p:tgtEl>
                                          <p:spTgt spid="3"/>
                                        </p:tgtEl>
                                        <p:attrNameLst>
                                          <p:attrName>ppt_x</p:attrName>
                                        </p:attrNameLst>
                                      </p:cBhvr>
                                      <p:tavLst>
                                        <p:tav tm="0">
                                          <p:val>
                                            <p:strVal val="#ppt_x"/>
                                          </p:val>
                                        </p:tav>
                                        <p:tav tm="100000">
                                          <p:val>
                                            <p:strVal val="#ppt_x"/>
                                          </p:val>
                                        </p:tav>
                                      </p:tavLst>
                                    </p:anim>
                                    <p:anim calcmode="lin" valueType="num">
                                      <p:cBhvr>
                                        <p:cTn id="15" dur="4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p:cTn id="19"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0"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21" dur="4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295800" y="922507"/>
            <a:ext cx="7344816" cy="5016758"/>
          </a:xfrm>
          <a:prstGeom prst="rect">
            <a:avLst/>
          </a:prstGeom>
        </p:spPr>
        <p:txBody>
          <a:bodyPr wrap="square">
            <a:spAutoFit/>
          </a:bodyPr>
          <a:lstStyle/>
          <a:p>
            <a:pPr algn="ctr">
              <a:spcAft>
                <a:spcPts val="0"/>
              </a:spcAft>
            </a:pPr>
            <a:r>
              <a:rPr lang="pt-BR" sz="3200" dirty="0">
                <a:solidFill>
                  <a:srgbClr val="7030A0"/>
                </a:solidFill>
                <a:latin typeface="Arial Black" panose="020B0A04020102020204" pitchFamily="34" charset="0"/>
                <a:ea typeface="Times New Roman" panose="02020603050405020304" pitchFamily="18" charset="0"/>
              </a:rPr>
              <a:t>Apanhou a caixa, aproximou do lampião e sentou-se em uma velha cadeira, uma vez que naquela casa tudo era velho, e começou a esmiuçar fotos antigas de quando era menino. Viu, a cada foto que passava por suas mãos, como em um passe de mágica, todo o passado de sua vida.</a:t>
            </a:r>
            <a:endParaRPr lang="pt-BR" sz="4400" dirty="0">
              <a:ea typeface="Times New Roman" panose="02020603050405020304" pitchFamily="18" charset="0"/>
            </a:endParaRPr>
          </a:p>
        </p:txBody>
      </p:sp>
      <p:pic>
        <p:nvPicPr>
          <p:cNvPr id="5" name="Imagem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20966870">
            <a:off x="200723" y="1274757"/>
            <a:ext cx="4073451" cy="2452528"/>
          </a:xfrm>
          <a:prstGeom prst="rect">
            <a:avLst/>
          </a:prstGeom>
          <a:ln>
            <a:noFill/>
          </a:ln>
          <a:effectLst>
            <a:softEdge rad="112500"/>
          </a:effectLst>
        </p:spPr>
      </p:pic>
    </p:spTree>
    <p:extLst>
      <p:ext uri="{BB962C8B-B14F-4D97-AF65-F5344CB8AC3E}">
        <p14:creationId xmlns="" xmlns:p14="http://schemas.microsoft.com/office/powerpoint/2010/main" val="2334842044"/>
      </p:ext>
    </p:extLst>
  </p:cSld>
  <p:clrMapOvr>
    <a:masterClrMapping/>
  </p:clrMapOvr>
  <mc:AlternateContent xmlns:mc="http://schemas.openxmlformats.org/markup-compatibility/2006">
    <mc:Choice xmlns="" xmlns:p14="http://schemas.microsoft.com/office/powerpoint/2010/main" Requires="p14">
      <p:transition spd="slow" p14:dur="4000" advClick="0" advTm="38000">
        <p:random/>
      </p:transition>
    </mc:Choice>
    <mc:Fallback>
      <p:transition spd="slow" advClick="0" advTm="38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anim calcmode="lin" valueType="num">
                                      <p:cBhvr>
                                        <p:cTn id="8" dur="4000" fill="hold"/>
                                        <p:tgtEl>
                                          <p:spTgt spid="5"/>
                                        </p:tgtEl>
                                        <p:attrNameLst>
                                          <p:attrName>ppt_x</p:attrName>
                                        </p:attrNameLst>
                                      </p:cBhvr>
                                      <p:tavLst>
                                        <p:tav tm="0">
                                          <p:val>
                                            <p:strVal val="#ppt_x"/>
                                          </p:val>
                                        </p:tav>
                                        <p:tav tm="100000">
                                          <p:val>
                                            <p:strVal val="#ppt_x"/>
                                          </p:val>
                                        </p:tav>
                                      </p:tavLst>
                                    </p:anim>
                                    <p:anim calcmode="lin" valueType="num">
                                      <p:cBhvr>
                                        <p:cTn id="9" dur="4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6"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4000"/>
                                        <p:tgtEl>
                                          <p:spTgt spid="3"/>
                                        </p:tgtEl>
                                      </p:cBhvr>
                                    </p:animEffect>
                                  </p:childTnLst>
                                </p:cTn>
                              </p:par>
                            </p:childTnLst>
                          </p:cTn>
                        </p:par>
                        <p:par>
                          <p:cTn id="14" fill="hold">
                            <p:stCondLst>
                              <p:cond delay="8000"/>
                            </p:stCondLst>
                            <p:childTnLst>
                              <p:par>
                                <p:cTn id="15" presetID="53" presetClass="entr" presetSubtype="16" fill="hold" nodeType="after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p:cTn id="17"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8"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9" dur="4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639134" y="1222705"/>
            <a:ext cx="6840760" cy="5016758"/>
          </a:xfrm>
          <a:prstGeom prst="rect">
            <a:avLst/>
          </a:prstGeom>
        </p:spPr>
        <p:txBody>
          <a:bodyPr wrap="square">
            <a:spAutoFit/>
          </a:bodyPr>
          <a:lstStyle/>
          <a:p>
            <a:pPr algn="ctr">
              <a:spcAft>
                <a:spcPts val="0"/>
              </a:spcAft>
            </a:pPr>
            <a:r>
              <a:rPr lang="pt-BR" sz="3200" dirty="0">
                <a:solidFill>
                  <a:srgbClr val="7030A0"/>
                </a:solidFill>
                <a:latin typeface="Arial Black" panose="020B0A04020102020204" pitchFamily="34" charset="0"/>
                <a:ea typeface="Times New Roman" panose="02020603050405020304" pitchFamily="18" charset="0"/>
              </a:rPr>
              <a:t>Olhou, com alegria, todos os personagens daquela casa ainda jovens; seu pai, que tanto idolatrava, estava sempre presente nas fotos e ele é quem organizava as posições para as fotos, quem ficava em pé, sentado ou no colo da mãe.</a:t>
            </a:r>
            <a:endParaRPr lang="pt-BR" sz="4400" dirty="0">
              <a:ea typeface="Times New Roman" panose="02020603050405020304" pitchFamily="18" charset="0"/>
            </a:endParaRPr>
          </a:p>
          <a:p>
            <a:pPr algn="ctr">
              <a:spcAft>
                <a:spcPts val="0"/>
              </a:spcAft>
            </a:pPr>
            <a:r>
              <a:rPr lang="pt-BR" sz="3200" dirty="0">
                <a:solidFill>
                  <a:srgbClr val="7030A0"/>
                </a:solidFill>
                <a:latin typeface="Arial Black" panose="020B0A04020102020204" pitchFamily="34" charset="0"/>
                <a:ea typeface="Times New Roman" panose="02020603050405020304" pitchFamily="18" charset="0"/>
              </a:rPr>
              <a:t> </a:t>
            </a:r>
            <a:endParaRPr lang="pt-BR" sz="4400" dirty="0">
              <a:ea typeface="Times New Roman" panose="02020603050405020304" pitchFamily="18" charset="0"/>
            </a:endParaRPr>
          </a:p>
        </p:txBody>
      </p:sp>
      <p:pic>
        <p:nvPicPr>
          <p:cNvPr id="6" name="Imagem 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20862998">
            <a:off x="216209" y="1596819"/>
            <a:ext cx="3673136" cy="299856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 xmlns:p14="http://schemas.microsoft.com/office/powerpoint/2010/main" val="3359373433"/>
      </p:ext>
    </p:extLst>
  </p:cSld>
  <p:clrMapOvr>
    <a:masterClrMapping/>
  </p:clrMapOvr>
  <mc:AlternateContent xmlns:mc="http://schemas.openxmlformats.org/markup-compatibility/2006">
    <mc:Choice xmlns="" xmlns:p14="http://schemas.microsoft.com/office/powerpoint/2010/main" Requires="p14">
      <p:transition spd="slow" p14:dur="4000" advClick="0" advTm="36000">
        <p:random/>
      </p:transition>
    </mc:Choice>
    <mc:Fallback>
      <p:transition spd="slow" advClick="0" advTm="3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4000"/>
                                        <p:tgtEl>
                                          <p:spTgt spid="6"/>
                                        </p:tgtEl>
                                      </p:cBhvr>
                                    </p:animEffect>
                                    <p:anim calcmode="lin" valueType="num">
                                      <p:cBhvr>
                                        <p:cTn id="8" dur="4000" fill="hold"/>
                                        <p:tgtEl>
                                          <p:spTgt spid="6"/>
                                        </p:tgtEl>
                                        <p:attrNameLst>
                                          <p:attrName>ppt_x</p:attrName>
                                        </p:attrNameLst>
                                      </p:cBhvr>
                                      <p:tavLst>
                                        <p:tav tm="0">
                                          <p:val>
                                            <p:strVal val="#ppt_x"/>
                                          </p:val>
                                        </p:tav>
                                        <p:tav tm="100000">
                                          <p:val>
                                            <p:strVal val="#ppt_x"/>
                                          </p:val>
                                        </p:tav>
                                      </p:tavLst>
                                    </p:anim>
                                    <p:anim calcmode="lin" valueType="num">
                                      <p:cBhvr>
                                        <p:cTn id="9" dur="4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in)">
                                      <p:cBhvr>
                                        <p:cTn id="13" dur="4000"/>
                                        <p:tgtEl>
                                          <p:spTgt spid="3"/>
                                        </p:tgtEl>
                                      </p:cBhvr>
                                    </p:animEffect>
                                  </p:childTnLst>
                                </p:cTn>
                              </p:par>
                            </p:childTnLst>
                          </p:cTn>
                        </p:par>
                        <p:par>
                          <p:cTn id="14" fill="hold">
                            <p:stCondLst>
                              <p:cond delay="8000"/>
                            </p:stCondLst>
                            <p:childTnLst>
                              <p:par>
                                <p:cTn id="15" presetID="53" presetClass="entr" presetSubtype="16" fill="hold" nodeType="after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p:cTn id="17"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8"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9" dur="4000"/>
                                        <p:tgtEl>
                                          <p:spTgt spid="4">
                                            <p:txEl>
                                              <p:pRg st="0" end="0"/>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 calcmode="lin" valueType="num">
                                      <p:cBhvr>
                                        <p:cTn id="22" dur="4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3" dur="40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24" dur="4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503712" y="260648"/>
            <a:ext cx="8583373" cy="6336704"/>
          </a:xfrm>
          <a:prstGeom prst="rect">
            <a:avLst/>
          </a:prstGeom>
        </p:spPr>
      </p:pic>
      <p:sp>
        <p:nvSpPr>
          <p:cNvPr id="4" name="Retângulo 3"/>
          <p:cNvSpPr/>
          <p:nvPr/>
        </p:nvSpPr>
        <p:spPr>
          <a:xfrm>
            <a:off x="4406910" y="1078283"/>
            <a:ext cx="7233706" cy="4955203"/>
          </a:xfrm>
          <a:prstGeom prst="rect">
            <a:avLst/>
          </a:prstGeom>
        </p:spPr>
        <p:txBody>
          <a:bodyPr wrap="square">
            <a:spAutoFit/>
          </a:bodyPr>
          <a:lstStyle/>
          <a:p>
            <a:pPr algn="ctr">
              <a:spcAft>
                <a:spcPts val="0"/>
              </a:spcAft>
            </a:pPr>
            <a:r>
              <a:rPr lang="pt-BR" sz="3200" dirty="0">
                <a:solidFill>
                  <a:srgbClr val="7030A0"/>
                </a:solidFill>
                <a:latin typeface="Arial Black" panose="020B0A04020102020204" pitchFamily="34" charset="0"/>
                <a:ea typeface="Times New Roman" panose="02020603050405020304" pitchFamily="18" charset="0"/>
              </a:rPr>
              <a:t>Nesse vai e vem de fotos, separou algumas para mostrar ao velho pai, para saber de alguns personagens que visitavam o seu lar de que já não se lembrava mais e, certamente, o patriarca faria longos comentários detalhados daquelas pessoas. </a:t>
            </a:r>
            <a:endParaRPr lang="pt-BR" sz="4400" dirty="0">
              <a:ea typeface="Times New Roman" panose="02020603050405020304" pitchFamily="18" charset="0"/>
            </a:endParaRPr>
          </a:p>
          <a:p>
            <a:pPr algn="ctr">
              <a:spcAft>
                <a:spcPts val="0"/>
              </a:spcAft>
            </a:pPr>
            <a:r>
              <a:rPr lang="pt-BR" sz="2800" dirty="0">
                <a:solidFill>
                  <a:srgbClr val="7030A0"/>
                </a:solidFill>
                <a:latin typeface="Arial Black" panose="020B0A04020102020204" pitchFamily="34" charset="0"/>
                <a:ea typeface="Times New Roman" panose="02020603050405020304" pitchFamily="18" charset="0"/>
              </a:rPr>
              <a:t> </a:t>
            </a:r>
            <a:endParaRPr lang="pt-BR" sz="4000" dirty="0">
              <a:ea typeface="Times New Roman" panose="02020603050405020304" pitchFamily="18" charset="0"/>
            </a:endParaRPr>
          </a:p>
        </p:txBody>
      </p:sp>
      <p:pic>
        <p:nvPicPr>
          <p:cNvPr id="6" name="Imagem 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20729619">
            <a:off x="465665" y="1930224"/>
            <a:ext cx="3661791" cy="2697324"/>
          </a:xfrm>
          <a:prstGeom prst="rect">
            <a:avLst/>
          </a:prstGeom>
          <a:ln>
            <a:noFill/>
          </a:ln>
          <a:effectLst>
            <a:softEdge rad="112500"/>
          </a:effectLst>
        </p:spPr>
      </p:pic>
    </p:spTree>
    <p:extLst>
      <p:ext uri="{BB962C8B-B14F-4D97-AF65-F5344CB8AC3E}">
        <p14:creationId xmlns="" xmlns:p14="http://schemas.microsoft.com/office/powerpoint/2010/main" val="480085357"/>
      </p:ext>
    </p:extLst>
  </p:cSld>
  <p:clrMapOvr>
    <a:masterClrMapping/>
  </p:clrMapOvr>
  <mc:AlternateContent xmlns:mc="http://schemas.openxmlformats.org/markup-compatibility/2006">
    <mc:Choice xmlns="" xmlns:p14="http://schemas.microsoft.com/office/powerpoint/2010/main" Requires="p14">
      <p:transition spd="slow" p14:dur="4000" advClick="0" advTm="37000">
        <p:random/>
      </p:transition>
    </mc:Choice>
    <mc:Fallback>
      <p:transition spd="slow" advClick="0" advTm="3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4000"/>
                                        <p:tgtEl>
                                          <p:spTgt spid="6"/>
                                        </p:tgtEl>
                                      </p:cBhvr>
                                    </p:animEffect>
                                    <p:anim calcmode="lin" valueType="num">
                                      <p:cBhvr>
                                        <p:cTn id="8" dur="4000" fill="hold"/>
                                        <p:tgtEl>
                                          <p:spTgt spid="6"/>
                                        </p:tgtEl>
                                        <p:attrNameLst>
                                          <p:attrName>ppt_x</p:attrName>
                                        </p:attrNameLst>
                                      </p:cBhvr>
                                      <p:tavLst>
                                        <p:tav tm="0">
                                          <p:val>
                                            <p:strVal val="#ppt_x"/>
                                          </p:val>
                                        </p:tav>
                                        <p:tav tm="100000">
                                          <p:val>
                                            <p:strVal val="#ppt_x"/>
                                          </p:val>
                                        </p:tav>
                                      </p:tavLst>
                                    </p:anim>
                                    <p:anim calcmode="lin" valueType="num">
                                      <p:cBhvr>
                                        <p:cTn id="9" dur="4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4000"/>
                                        <p:tgtEl>
                                          <p:spTgt spid="3"/>
                                        </p:tgtEl>
                                      </p:cBhvr>
                                    </p:animEffect>
                                  </p:childTnLst>
                                </p:cTn>
                              </p:par>
                            </p:childTnLst>
                          </p:cTn>
                        </p:par>
                        <p:par>
                          <p:cTn id="14" fill="hold">
                            <p:stCondLst>
                              <p:cond delay="8000"/>
                            </p:stCondLst>
                            <p:childTnLst>
                              <p:par>
                                <p:cTn id="15" presetID="53" presetClass="entr" presetSubtype="16" fill="hold" nodeType="after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p:cTn id="17"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8"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9" dur="4000"/>
                                        <p:tgtEl>
                                          <p:spTgt spid="4">
                                            <p:txEl>
                                              <p:pRg st="0" end="0"/>
                                            </p:txEl>
                                          </p:spTgt>
                                        </p:tgtEl>
                                      </p:cBhvr>
                                    </p:animEffect>
                                  </p:childTnLst>
                                </p:cTn>
                              </p:par>
                            </p:childTnLst>
                          </p:cTn>
                        </p:par>
                        <p:par>
                          <p:cTn id="20" fill="hold">
                            <p:stCondLst>
                              <p:cond delay="12000"/>
                            </p:stCondLst>
                            <p:childTnLst>
                              <p:par>
                                <p:cTn id="21" presetID="53" presetClass="entr" presetSubtype="16" fill="hold" nodeType="after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 calcmode="lin" valueType="num">
                                      <p:cBhvr>
                                        <p:cTn id="23" dur="4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4" dur="40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25" dur="4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5" name="Retângulo 4"/>
          <p:cNvSpPr/>
          <p:nvPr/>
        </p:nvSpPr>
        <p:spPr>
          <a:xfrm>
            <a:off x="4367808" y="1052736"/>
            <a:ext cx="7200800" cy="5078313"/>
          </a:xfrm>
          <a:prstGeom prst="rect">
            <a:avLst/>
          </a:prstGeom>
        </p:spPr>
        <p:txBody>
          <a:bodyPr wrap="square">
            <a:spAutoFit/>
          </a:bodyPr>
          <a:lstStyle/>
          <a:p>
            <a:pPr algn="ctr">
              <a:spcAft>
                <a:spcPts val="0"/>
              </a:spcAft>
            </a:pPr>
            <a:r>
              <a:rPr lang="pt-BR" sz="3600" dirty="0">
                <a:solidFill>
                  <a:srgbClr val="7030A0"/>
                </a:solidFill>
                <a:latin typeface="Arial Black" panose="020B0A04020102020204" pitchFamily="34" charset="0"/>
                <a:ea typeface="Times New Roman" panose="02020603050405020304" pitchFamily="18" charset="0"/>
              </a:rPr>
              <a:t>Sentiu, então, que sua sina era cuidar dos pais até o seu final e, depois, pensar em se casar para dar continuidade à família e zelar pelo sobrenome muito respeitado no local onde moravam.</a:t>
            </a:r>
            <a:endParaRPr lang="pt-BR" sz="4800" dirty="0">
              <a:ea typeface="Times New Roman" panose="02020603050405020304" pitchFamily="18" charset="0"/>
            </a:endParaRPr>
          </a:p>
          <a:p>
            <a:pPr algn="ctr">
              <a:spcAft>
                <a:spcPts val="0"/>
              </a:spcAft>
            </a:pPr>
            <a:r>
              <a:rPr lang="pt-BR" sz="3600" dirty="0">
                <a:solidFill>
                  <a:srgbClr val="7030A0"/>
                </a:solidFill>
                <a:latin typeface="Arial Black" panose="020B0A04020102020204" pitchFamily="34" charset="0"/>
                <a:ea typeface="Times New Roman" panose="02020603050405020304" pitchFamily="18" charset="0"/>
              </a:rPr>
              <a:t> </a:t>
            </a:r>
            <a:endParaRPr lang="pt-BR" sz="4800" dirty="0">
              <a:ea typeface="Times New Roman" panose="02020603050405020304" pitchFamily="18" charset="0"/>
            </a:endParaRPr>
          </a:p>
        </p:txBody>
      </p:sp>
      <p:pic>
        <p:nvPicPr>
          <p:cNvPr id="6" name="Imagem 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21401027">
            <a:off x="334290" y="1709524"/>
            <a:ext cx="3097666" cy="288032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 xmlns:p14="http://schemas.microsoft.com/office/powerpoint/2010/main" val="3123839675"/>
      </p:ext>
    </p:extLst>
  </p:cSld>
  <p:clrMapOvr>
    <a:masterClrMapping/>
  </p:clrMapOvr>
  <mc:AlternateContent xmlns:mc="http://schemas.openxmlformats.org/markup-compatibility/2006">
    <mc:Choice xmlns="" xmlns:p14="http://schemas.microsoft.com/office/powerpoint/2010/main" Requires="p14">
      <p:transition spd="slow" p14:dur="4000" advClick="0" advTm="38000">
        <p:random/>
      </p:transition>
    </mc:Choice>
    <mc:Fallback>
      <p:transition spd="slow" advClick="0" advTm="38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fltVal val="0"/>
                                          </p:val>
                                        </p:tav>
                                        <p:tav tm="100000">
                                          <p:val>
                                            <p:strVal val="#ppt_h"/>
                                          </p:val>
                                        </p:tav>
                                      </p:tavLst>
                                    </p:anim>
                                    <p:anim calcmode="lin" valueType="num">
                                      <p:cBhvr>
                                        <p:cTn id="9" dur="4000" fill="hold"/>
                                        <p:tgtEl>
                                          <p:spTgt spid="6"/>
                                        </p:tgtEl>
                                        <p:attrNameLst>
                                          <p:attrName>style.rotation</p:attrName>
                                        </p:attrNameLst>
                                      </p:cBhvr>
                                      <p:tavLst>
                                        <p:tav tm="0">
                                          <p:val>
                                            <p:fltVal val="90"/>
                                          </p:val>
                                        </p:tav>
                                        <p:tav tm="100000">
                                          <p:val>
                                            <p:fltVal val="0"/>
                                          </p:val>
                                        </p:tav>
                                      </p:tavLst>
                                    </p:anim>
                                    <p:animEffect transition="in" filter="fade">
                                      <p:cBhvr>
                                        <p:cTn id="10" dur="4000"/>
                                        <p:tgtEl>
                                          <p:spTgt spid="6"/>
                                        </p:tgtEl>
                                      </p:cBhvr>
                                    </p:animEffect>
                                  </p:childTnLst>
                                </p:cTn>
                              </p:par>
                            </p:childTnLst>
                          </p:cTn>
                        </p:par>
                        <p:par>
                          <p:cTn id="11" fill="hold">
                            <p:stCondLst>
                              <p:cond delay="4000"/>
                            </p:stCondLst>
                            <p:childTnLst>
                              <p:par>
                                <p:cTn id="12" presetID="2" presetClass="entr" presetSubtype="9"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4000" fill="hold"/>
                                        <p:tgtEl>
                                          <p:spTgt spid="3"/>
                                        </p:tgtEl>
                                        <p:attrNameLst>
                                          <p:attrName>ppt_x</p:attrName>
                                        </p:attrNameLst>
                                      </p:cBhvr>
                                      <p:tavLst>
                                        <p:tav tm="0">
                                          <p:val>
                                            <p:strVal val="0-#ppt_w/2"/>
                                          </p:val>
                                        </p:tav>
                                        <p:tav tm="100000">
                                          <p:val>
                                            <p:strVal val="#ppt_x"/>
                                          </p:val>
                                        </p:tav>
                                      </p:tavLst>
                                    </p:anim>
                                    <p:anim calcmode="lin" valueType="num">
                                      <p:cBhvr additive="base">
                                        <p:cTn id="15" dur="4000" fill="hold"/>
                                        <p:tgtEl>
                                          <p:spTgt spid="3"/>
                                        </p:tgtEl>
                                        <p:attrNameLst>
                                          <p:attrName>ppt_y</p:attrName>
                                        </p:attrNameLst>
                                      </p:cBhvr>
                                      <p:tavLst>
                                        <p:tav tm="0">
                                          <p:val>
                                            <p:strVal val="0-#ppt_h/2"/>
                                          </p:val>
                                        </p:tav>
                                        <p:tav tm="100000">
                                          <p:val>
                                            <p:strVal val="#ppt_y"/>
                                          </p:val>
                                        </p:tav>
                                      </p:tavLst>
                                    </p:anim>
                                  </p:childTnLst>
                                </p:cTn>
                              </p:par>
                            </p:childTnLst>
                          </p:cTn>
                        </p:par>
                        <p:par>
                          <p:cTn id="16" fill="hold">
                            <p:stCondLst>
                              <p:cond delay="8000"/>
                            </p:stCondLst>
                            <p:childTnLst>
                              <p:par>
                                <p:cTn id="17" presetID="53" presetClass="entr" presetSubtype="16" fill="hold" nodeType="after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p:cTn id="19"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0"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1" dur="4000"/>
                                        <p:tgtEl>
                                          <p:spTgt spid="5">
                                            <p:txEl>
                                              <p:pRg st="0" end="0"/>
                                            </p:txEl>
                                          </p:spTgt>
                                        </p:tgtEl>
                                      </p:cBhvr>
                                    </p:animEffect>
                                  </p:childTnLst>
                                </p:cTn>
                              </p:par>
                            </p:childTnLst>
                          </p:cTn>
                        </p:par>
                        <p:par>
                          <p:cTn id="22" fill="hold">
                            <p:stCondLst>
                              <p:cond delay="12000"/>
                            </p:stCondLst>
                            <p:childTnLst>
                              <p:par>
                                <p:cTn id="23" presetID="53" presetClass="entr" presetSubtype="16" fill="hold" nodeType="after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 calcmode="lin" valueType="num">
                                      <p:cBhvr>
                                        <p:cTn id="25"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6"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7" dur="4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323412" y="836712"/>
            <a:ext cx="7344816" cy="5078313"/>
          </a:xfrm>
          <a:prstGeom prst="rect">
            <a:avLst/>
          </a:prstGeom>
        </p:spPr>
        <p:txBody>
          <a:bodyPr wrap="square">
            <a:spAutoFit/>
          </a:bodyPr>
          <a:lstStyle/>
          <a:p>
            <a:pPr algn="ctr">
              <a:spcAft>
                <a:spcPts val="0"/>
              </a:spcAft>
            </a:pPr>
            <a:r>
              <a:rPr lang="pt-BR" sz="3600" dirty="0">
                <a:solidFill>
                  <a:srgbClr val="7030A0"/>
                </a:solidFill>
                <a:latin typeface="Arial Black" panose="020B0A04020102020204" pitchFamily="34" charset="0"/>
                <a:ea typeface="Times New Roman" panose="02020603050405020304" pitchFamily="18" charset="0"/>
              </a:rPr>
              <a:t>Percebeu que o dia já raiava, subiu pelos degraus, chegou à cozinha, tomou um café, e falou para a governanta sobre aquelas fotos que tinha nas mãos e estavam naquela caixa de papelão e que mostraria aos velhos</a:t>
            </a:r>
            <a:r>
              <a:rPr lang="pt-BR" sz="3600" dirty="0" smtClean="0">
                <a:solidFill>
                  <a:srgbClr val="7030A0"/>
                </a:solidFill>
                <a:latin typeface="Arial Black" panose="020B0A04020102020204" pitchFamily="34" charset="0"/>
                <a:ea typeface="Times New Roman" panose="02020603050405020304" pitchFamily="18" charset="0"/>
              </a:rPr>
              <a:t>.</a:t>
            </a:r>
            <a:r>
              <a:rPr lang="pt-BR" sz="2800" dirty="0">
                <a:solidFill>
                  <a:srgbClr val="7030A0"/>
                </a:solidFill>
                <a:latin typeface="Arial Black" panose="020B0A04020102020204" pitchFamily="34" charset="0"/>
                <a:ea typeface="Times New Roman" panose="02020603050405020304" pitchFamily="18" charset="0"/>
              </a:rPr>
              <a:t> </a:t>
            </a:r>
            <a:endParaRPr lang="pt-BR" sz="4000" dirty="0">
              <a:ea typeface="Times New Roman" panose="02020603050405020304" pitchFamily="18" charset="0"/>
            </a:endParaRPr>
          </a:p>
        </p:txBody>
      </p:sp>
      <p:pic>
        <p:nvPicPr>
          <p:cNvPr id="6" name="Imagem 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rot="20988945">
            <a:off x="328468" y="1894542"/>
            <a:ext cx="3715622" cy="2315722"/>
          </a:xfrm>
          <a:prstGeom prst="rect">
            <a:avLst/>
          </a:prstGeom>
          <a:ln>
            <a:noFill/>
          </a:ln>
          <a:effectLst>
            <a:softEdge rad="112500"/>
          </a:effectLst>
        </p:spPr>
      </p:pic>
    </p:spTree>
    <p:extLst>
      <p:ext uri="{BB962C8B-B14F-4D97-AF65-F5344CB8AC3E}">
        <p14:creationId xmlns="" xmlns:p14="http://schemas.microsoft.com/office/powerpoint/2010/main" val="2130431254"/>
      </p:ext>
    </p:extLst>
  </p:cSld>
  <p:clrMapOvr>
    <a:masterClrMapping/>
  </p:clrMapOvr>
  <mc:AlternateContent xmlns:mc="http://schemas.openxmlformats.org/markup-compatibility/2006">
    <mc:Choice xmlns="" xmlns:p14="http://schemas.microsoft.com/office/powerpoint/2010/main" Requires="p14">
      <p:transition spd="slow" p14:dur="4000" advClick="0" advTm="36000">
        <p:random/>
      </p:transition>
    </mc:Choice>
    <mc:Fallback>
      <p:transition spd="slow" advClick="0" advTm="3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4000"/>
                                        <p:tgtEl>
                                          <p:spTgt spid="6"/>
                                        </p:tgtEl>
                                      </p:cBhvr>
                                    </p:animEffect>
                                  </p:childTnLst>
                                </p:cTn>
                              </p:par>
                            </p:childTnLst>
                          </p:cTn>
                        </p:par>
                        <p:par>
                          <p:cTn id="8" fill="hold">
                            <p:stCondLst>
                              <p:cond delay="40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4000"/>
                                        <p:tgtEl>
                                          <p:spTgt spid="3"/>
                                        </p:tgtEl>
                                      </p:cBhvr>
                                    </p:animEffect>
                                  </p:childTnLst>
                                </p:cTn>
                              </p:par>
                            </p:childTnLst>
                          </p:cTn>
                        </p:par>
                        <p:par>
                          <p:cTn id="12" fill="hold">
                            <p:stCondLst>
                              <p:cond delay="8000"/>
                            </p:stCondLst>
                            <p:childTnLst>
                              <p:par>
                                <p:cTn id="13" presetID="53" presetClass="entr" presetSubtype="528" fill="hold" nodeType="after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6"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7" dur="4000"/>
                                        <p:tgtEl>
                                          <p:spTgt spid="4">
                                            <p:txEl>
                                              <p:pRg st="0" end="0"/>
                                            </p:txEl>
                                          </p:spTgt>
                                        </p:tgtEl>
                                      </p:cBhvr>
                                    </p:animEffect>
                                    <p:anim calcmode="lin" valueType="num">
                                      <p:cBhvr>
                                        <p:cTn id="18" dur="4000" fill="hold"/>
                                        <p:tgtEl>
                                          <p:spTgt spid="4">
                                            <p:txEl>
                                              <p:pRg st="0" end="0"/>
                                            </p:txEl>
                                          </p:spTgt>
                                        </p:tgtEl>
                                        <p:attrNameLst>
                                          <p:attrName>ppt_x</p:attrName>
                                        </p:attrNameLst>
                                      </p:cBhvr>
                                      <p:tavLst>
                                        <p:tav tm="0">
                                          <p:val>
                                            <p:fltVal val="0.5"/>
                                          </p:val>
                                        </p:tav>
                                        <p:tav tm="100000">
                                          <p:val>
                                            <p:strVal val="#ppt_x"/>
                                          </p:val>
                                        </p:tav>
                                      </p:tavLst>
                                    </p:anim>
                                    <p:anim calcmode="lin" valueType="num">
                                      <p:cBhvr>
                                        <p:cTn id="19" dur="4000" fill="hold"/>
                                        <p:tgtEl>
                                          <p:spTgt spid="4">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431704" y="332656"/>
            <a:ext cx="8583373" cy="6336704"/>
          </a:xfrm>
          <a:prstGeom prst="rect">
            <a:avLst/>
          </a:prstGeom>
        </p:spPr>
      </p:pic>
      <p:sp>
        <p:nvSpPr>
          <p:cNvPr id="4" name="Retângulo 3"/>
          <p:cNvSpPr/>
          <p:nvPr/>
        </p:nvSpPr>
        <p:spPr>
          <a:xfrm>
            <a:off x="4583832" y="1196752"/>
            <a:ext cx="6912768" cy="4832092"/>
          </a:xfrm>
          <a:prstGeom prst="rect">
            <a:avLst/>
          </a:prstGeom>
        </p:spPr>
        <p:txBody>
          <a:bodyPr wrap="square">
            <a:spAutoFit/>
          </a:bodyPr>
          <a:lstStyle/>
          <a:p>
            <a:pPr algn="ctr">
              <a:spcAft>
                <a:spcPts val="0"/>
              </a:spcAft>
            </a:pPr>
            <a:r>
              <a:rPr lang="pt-BR" sz="2800" dirty="0">
                <a:solidFill>
                  <a:srgbClr val="7030A0"/>
                </a:solidFill>
                <a:latin typeface="Arial Black" panose="020B0A04020102020204" pitchFamily="34" charset="0"/>
                <a:ea typeface="Times New Roman" panose="02020603050405020304" pitchFamily="18" charset="0"/>
              </a:rPr>
              <a:t>Bateu à porta do quarto e, como não respondiam, entrou com cuidado e verificou que os dois velhinhos </a:t>
            </a:r>
            <a:r>
              <a:rPr lang="pt-BR" sz="2800" dirty="0" smtClean="0">
                <a:solidFill>
                  <a:srgbClr val="7030A0"/>
                </a:solidFill>
                <a:latin typeface="Arial Black" panose="020B0A04020102020204" pitchFamily="34" charset="0"/>
                <a:ea typeface="Times New Roman" panose="02020603050405020304" pitchFamily="18" charset="0"/>
              </a:rPr>
              <a:t>haviam </a:t>
            </a:r>
            <a:r>
              <a:rPr lang="pt-BR" sz="2800" dirty="0">
                <a:solidFill>
                  <a:srgbClr val="7030A0"/>
                </a:solidFill>
                <a:latin typeface="Arial Black" panose="020B0A04020102020204" pitchFamily="34" charset="0"/>
                <a:ea typeface="Times New Roman" panose="02020603050405020304" pitchFamily="18" charset="0"/>
              </a:rPr>
              <a:t>falecido naquela noite, sob o som das badaladas daquele relógio que marcou a vida e transformou aquela casa em um reduto de lembranças, onde apenas as fotografias ficaram para contar a história. </a:t>
            </a:r>
            <a:endParaRPr lang="pt-BR" sz="4000" dirty="0">
              <a:ea typeface="Times New Roman" panose="02020603050405020304" pitchFamily="18" charset="0"/>
            </a:endParaRPr>
          </a:p>
          <a:p>
            <a:pPr algn="ctr">
              <a:spcAft>
                <a:spcPts val="0"/>
              </a:spcAft>
            </a:pPr>
            <a:r>
              <a:rPr lang="pt-BR" sz="2800" dirty="0">
                <a:solidFill>
                  <a:srgbClr val="7030A0"/>
                </a:solidFill>
                <a:latin typeface="Arial Black" panose="020B0A04020102020204" pitchFamily="34" charset="0"/>
                <a:ea typeface="Times New Roman" panose="02020603050405020304" pitchFamily="18" charset="0"/>
              </a:rPr>
              <a:t> </a:t>
            </a:r>
            <a:endParaRPr lang="pt-BR" sz="4000" dirty="0">
              <a:ea typeface="Times New Roman" panose="02020603050405020304" pitchFamily="18" charset="0"/>
            </a:endParaRPr>
          </a:p>
        </p:txBody>
      </p:sp>
      <p:pic>
        <p:nvPicPr>
          <p:cNvPr id="5" name="Imagem 4"/>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370864" y="980728"/>
            <a:ext cx="2821313" cy="2448272"/>
          </a:xfrm>
          <a:prstGeom prst="rect">
            <a:avLst/>
          </a:prstGeom>
          <a:ln>
            <a:noFill/>
          </a:ln>
          <a:effectLst>
            <a:softEdge rad="112500"/>
          </a:effectLst>
        </p:spPr>
      </p:pic>
      <p:pic>
        <p:nvPicPr>
          <p:cNvPr id="6" name="Imagem 5"/>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370864" y="3811352"/>
            <a:ext cx="2821313" cy="2664296"/>
          </a:xfrm>
          <a:prstGeom prst="rect">
            <a:avLst/>
          </a:prstGeom>
          <a:ln>
            <a:noFill/>
          </a:ln>
          <a:effectLst>
            <a:softEdge rad="112500"/>
          </a:effectLst>
        </p:spPr>
      </p:pic>
    </p:spTree>
    <p:extLst>
      <p:ext uri="{BB962C8B-B14F-4D97-AF65-F5344CB8AC3E}">
        <p14:creationId xmlns="" xmlns:p14="http://schemas.microsoft.com/office/powerpoint/2010/main" val="2704396001"/>
      </p:ext>
    </p:extLst>
  </p:cSld>
  <p:clrMapOvr>
    <a:masterClrMapping/>
  </p:clrMapOvr>
  <mc:AlternateContent xmlns:mc="http://schemas.openxmlformats.org/markup-compatibility/2006">
    <mc:Choice xmlns="" xmlns:p14="http://schemas.microsoft.com/office/powerpoint/2010/main" Requires="p14">
      <p:transition spd="slow" p14:dur="4000" advClick="0" advTm="38000">
        <p:random/>
      </p:transition>
    </mc:Choice>
    <mc:Fallback>
      <p:transition spd="slow" advClick="0" advTm="38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fltVal val="0"/>
                                          </p:val>
                                        </p:tav>
                                        <p:tav tm="100000">
                                          <p:val>
                                            <p:strVal val="#ppt_h"/>
                                          </p:val>
                                        </p:tav>
                                      </p:tavLst>
                                    </p:anim>
                                    <p:anim calcmode="lin" valueType="num">
                                      <p:cBhvr>
                                        <p:cTn id="9" dur="4000" fill="hold"/>
                                        <p:tgtEl>
                                          <p:spTgt spid="5"/>
                                        </p:tgtEl>
                                        <p:attrNameLst>
                                          <p:attrName>style.rotation</p:attrName>
                                        </p:attrNameLst>
                                      </p:cBhvr>
                                      <p:tavLst>
                                        <p:tav tm="0">
                                          <p:val>
                                            <p:fltVal val="90"/>
                                          </p:val>
                                        </p:tav>
                                        <p:tav tm="100000">
                                          <p:val>
                                            <p:fltVal val="0"/>
                                          </p:val>
                                        </p:tav>
                                      </p:tavLst>
                                    </p:anim>
                                    <p:animEffect transition="in" filter="fade">
                                      <p:cBhvr>
                                        <p:cTn id="10" dur="4000"/>
                                        <p:tgtEl>
                                          <p:spTgt spid="5"/>
                                        </p:tgtEl>
                                      </p:cBhvr>
                                    </p:animEffect>
                                  </p:childTnLst>
                                </p:cTn>
                              </p:par>
                              <p:par>
                                <p:cTn id="11" presetID="6"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4000"/>
                                        <p:tgtEl>
                                          <p:spTgt spid="6"/>
                                        </p:tgtEl>
                                      </p:cBhvr>
                                    </p:animEffect>
                                  </p:childTnLst>
                                </p:cTn>
                              </p:par>
                            </p:childTnLst>
                          </p:cTn>
                        </p:par>
                        <p:par>
                          <p:cTn id="14" fill="hold">
                            <p:stCondLst>
                              <p:cond delay="4000"/>
                            </p:stCondLst>
                            <p:childTnLst>
                              <p:par>
                                <p:cTn id="15" presetID="21"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heel(8)">
                                      <p:cBhvr>
                                        <p:cTn id="17" dur="4000"/>
                                        <p:tgtEl>
                                          <p:spTgt spid="3"/>
                                        </p:tgtEl>
                                      </p:cBhvr>
                                    </p:animEffect>
                                  </p:childTnLst>
                                </p:cTn>
                              </p:par>
                            </p:childTnLst>
                          </p:cTn>
                        </p:par>
                        <p:par>
                          <p:cTn id="18" fill="hold">
                            <p:stCondLst>
                              <p:cond delay="8000"/>
                            </p:stCondLst>
                            <p:childTnLst>
                              <p:par>
                                <p:cTn id="19" presetID="53" presetClass="entr" presetSubtype="16" fill="hold" nodeType="after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 calcmode="lin" valueType="num">
                                      <p:cBhvr>
                                        <p:cTn id="21" dur="4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2" dur="4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23" dur="4000"/>
                                        <p:tgtEl>
                                          <p:spTgt spid="4">
                                            <p:txEl>
                                              <p:pRg st="0" end="0"/>
                                            </p:txEl>
                                          </p:spTgt>
                                        </p:tgtEl>
                                      </p:cBhvr>
                                    </p:animEffect>
                                  </p:childTnLst>
                                </p:cTn>
                              </p:par>
                            </p:childTnLst>
                          </p:cTn>
                        </p:par>
                        <p:par>
                          <p:cTn id="24" fill="hold">
                            <p:stCondLst>
                              <p:cond delay="12000"/>
                            </p:stCondLst>
                            <p:childTnLst>
                              <p:par>
                                <p:cTn id="25" presetID="53" presetClass="entr" presetSubtype="16" fill="hold" nodeType="after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 calcmode="lin" valueType="num">
                                      <p:cBhvr>
                                        <p:cTn id="27" dur="4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8" dur="40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29" dur="4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pct70">
          <a:fgClr>
            <a:schemeClr val="accent1"/>
          </a:fgClr>
          <a:bgClr>
            <a:schemeClr val="bg1"/>
          </a:bgClr>
        </a:pattFill>
        <a:effectLst/>
      </p:bgPr>
    </p:bg>
    <p:spTree>
      <p:nvGrpSpPr>
        <p:cNvPr id="1" name=""/>
        <p:cNvGrpSpPr/>
        <p:nvPr/>
      </p:nvGrpSpPr>
      <p:grpSpPr>
        <a:xfrm>
          <a:off x="0" y="0"/>
          <a:ext cx="0" cy="0"/>
          <a:chOff x="0" y="0"/>
          <a:chExt cx="0" cy="0"/>
        </a:xfrm>
      </p:grpSpPr>
      <p:sp>
        <p:nvSpPr>
          <p:cNvPr id="2"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auto" hangingPunct="0">
              <a:spcBef>
                <a:spcPts val="0"/>
              </a:spcBef>
              <a:spcAft>
                <a:spcPts val="0"/>
              </a:spcAft>
              <a:defRPr/>
            </a:pPr>
            <a:endParaRPr lang="pt-BR" kern="0">
              <a:solidFill>
                <a:srgbClr val="000000"/>
              </a:solidFill>
              <a:latin typeface="Calibri"/>
            </a:endParaRPr>
          </a:p>
        </p:txBody>
      </p:sp>
      <p:sp>
        <p:nvSpPr>
          <p:cNvPr id="4" name="Retângulo 3"/>
          <p:cNvSpPr/>
          <p:nvPr/>
        </p:nvSpPr>
        <p:spPr>
          <a:xfrm>
            <a:off x="4295641" y="184275"/>
            <a:ext cx="7704856" cy="3539430"/>
          </a:xfrm>
          <a:prstGeom prst="rect">
            <a:avLst/>
          </a:prstGeom>
        </p:spPr>
        <p:txBody>
          <a:bodyPr wrap="square">
            <a:spAutoFit/>
          </a:bodyPr>
          <a:lstStyle/>
          <a:p>
            <a:pPr algn="ctr"/>
            <a:r>
              <a:rPr lang="pt-BR" sz="3200" b="1" dirty="0">
                <a:solidFill>
                  <a:srgbClr val="FFFF00"/>
                </a:solidFill>
                <a:effectLst>
                  <a:outerShdw blurRad="38100" dist="38100" dir="2700000" algn="tl">
                    <a:srgbClr val="000000">
                      <a:alpha val="43137"/>
                    </a:srgbClr>
                  </a:outerShdw>
                </a:effectLst>
                <a:latin typeface="Arial" panose="020B0604020202020204" pitchFamily="34" charset="0"/>
              </a:rPr>
              <a:t>O </a:t>
            </a:r>
            <a:r>
              <a:rPr lang="pt-BR" sz="3200" b="1" dirty="0">
                <a:solidFill>
                  <a:srgbClr val="002060"/>
                </a:solidFill>
                <a:effectLst>
                  <a:outerShdw blurRad="38100" dist="38100" dir="2700000" algn="tl">
                    <a:srgbClr val="000000">
                      <a:alpha val="43137"/>
                    </a:srgbClr>
                  </a:outerShdw>
                </a:effectLst>
                <a:latin typeface="Arial" panose="020B0604020202020204" pitchFamily="34" charset="0"/>
              </a:rPr>
              <a:t>conto</a:t>
            </a:r>
            <a:r>
              <a:rPr lang="pt-BR" sz="3200" b="1" dirty="0">
                <a:solidFill>
                  <a:srgbClr val="FFFF00"/>
                </a:solidFill>
                <a:effectLst>
                  <a:outerShdw blurRad="38100" dist="38100" dir="2700000" algn="tl">
                    <a:srgbClr val="000000">
                      <a:alpha val="43137"/>
                    </a:srgbClr>
                  </a:outerShdw>
                </a:effectLst>
                <a:latin typeface="Arial" panose="020B0604020202020204" pitchFamily="34" charset="0"/>
              </a:rPr>
              <a:t> é uma obra de ficção que cria um universo de seres, de </a:t>
            </a:r>
            <a:r>
              <a:rPr lang="pt-BR" sz="3200" b="1" dirty="0" smtClean="0">
                <a:solidFill>
                  <a:srgbClr val="FFFF00"/>
                </a:solidFill>
                <a:effectLst>
                  <a:outerShdw blurRad="38100" dist="38100" dir="2700000" algn="tl">
                    <a:srgbClr val="000000">
                      <a:alpha val="43137"/>
                    </a:srgbClr>
                  </a:outerShdw>
                </a:effectLst>
                <a:latin typeface="Arial" panose="020B0604020202020204" pitchFamily="34" charset="0"/>
              </a:rPr>
              <a:t>fantasias </a:t>
            </a:r>
            <a:r>
              <a:rPr lang="pt-BR" sz="3200" b="1" dirty="0">
                <a:solidFill>
                  <a:srgbClr val="FFFF00"/>
                </a:solidFill>
                <a:effectLst>
                  <a:outerShdw blurRad="38100" dist="38100" dir="2700000" algn="tl">
                    <a:srgbClr val="000000">
                      <a:alpha val="43137"/>
                    </a:srgbClr>
                  </a:outerShdw>
                </a:effectLst>
                <a:latin typeface="Arial" panose="020B0604020202020204" pitchFamily="34" charset="0"/>
              </a:rPr>
              <a:t>ou acontecimentos. Como todos os textos de ficção, o conto apresenta um narrador, personagens, ponto de vista e enredo.</a:t>
            </a:r>
          </a:p>
          <a:p>
            <a:pPr algn="ctr"/>
            <a:endParaRPr lang="pt-BR" sz="3200" b="1" dirty="0" smtClean="0">
              <a:solidFill>
                <a:srgbClr val="FFFF00"/>
              </a:solidFill>
              <a:effectLst>
                <a:outerShdw blurRad="38100" dist="38100" dir="2700000" algn="tl">
                  <a:srgbClr val="000000">
                    <a:alpha val="43137"/>
                  </a:srgbClr>
                </a:outerShdw>
              </a:effectLst>
              <a:latin typeface="Arial" panose="020B0604020202020204" pitchFamily="34" charset="0"/>
            </a:endParaRPr>
          </a:p>
        </p:txBody>
      </p:sp>
      <p:pic>
        <p:nvPicPr>
          <p:cNvPr id="5" name="Imagem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564156" y="380276"/>
            <a:ext cx="3539983" cy="2654987"/>
          </a:xfrm>
          <a:prstGeom prst="rect">
            <a:avLst/>
          </a:prstGeom>
          <a:ln w="76200">
            <a:solidFill>
              <a:srgbClr val="00B05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prst="angle"/>
          </a:sp3d>
        </p:spPr>
      </p:pic>
      <p:sp>
        <p:nvSpPr>
          <p:cNvPr id="6" name="Retângulo 5"/>
          <p:cNvSpPr/>
          <p:nvPr/>
        </p:nvSpPr>
        <p:spPr>
          <a:xfrm>
            <a:off x="263353" y="3283897"/>
            <a:ext cx="11737144" cy="3539430"/>
          </a:xfrm>
          <a:prstGeom prst="rect">
            <a:avLst/>
          </a:prstGeom>
        </p:spPr>
        <p:txBody>
          <a:bodyPr wrap="square">
            <a:spAutoFit/>
          </a:bodyPr>
          <a:lstStyle/>
          <a:p>
            <a:pPr algn="ctr"/>
            <a:r>
              <a:rPr lang="pt-BR" sz="3200" b="1" dirty="0">
                <a:solidFill>
                  <a:srgbClr val="FFFF00"/>
                </a:solidFill>
                <a:effectLst>
                  <a:outerShdw blurRad="38100" dist="38100" dir="2700000" algn="tl">
                    <a:srgbClr val="000000">
                      <a:alpha val="43137"/>
                    </a:srgbClr>
                  </a:outerShdw>
                </a:effectLst>
                <a:latin typeface="Arial" panose="020B0604020202020204" pitchFamily="34" charset="0"/>
              </a:rPr>
              <a:t>Classicamente, diz-se que o conto se define pela sua pequena extensão. Mais curto que a novela ou o romance, o conto tem uma estrutura fechada, desenvolve uma história e tem apenas um clímax. Num romance, a trama desdobra-se em conflitos secundários, o que não acontece com o conto. O conto é </a:t>
            </a:r>
            <a:r>
              <a:rPr lang="pt-BR" sz="3200" b="1" dirty="0" smtClean="0">
                <a:solidFill>
                  <a:srgbClr val="002060"/>
                </a:solidFill>
                <a:effectLst>
                  <a:outerShdw blurRad="38100" dist="38100" dir="2700000" algn="tl">
                    <a:srgbClr val="000000">
                      <a:alpha val="43137"/>
                    </a:srgbClr>
                  </a:outerShdw>
                </a:effectLst>
                <a:latin typeface="Arial" panose="020B0604020202020204" pitchFamily="34" charset="0"/>
              </a:rPr>
              <a:t>conciso</a:t>
            </a:r>
            <a:r>
              <a:rPr lang="pt-BR" sz="3200" b="1" dirty="0" smtClean="0">
                <a:solidFill>
                  <a:srgbClr val="FFFF00"/>
                </a:solidFill>
                <a:effectLst>
                  <a:outerShdw blurRad="38100" dist="38100" dir="2700000" algn="tl">
                    <a:srgbClr val="000000">
                      <a:alpha val="43137"/>
                    </a:srgbClr>
                  </a:outerShdw>
                </a:effectLst>
                <a:latin typeface="Arial" panose="020B0604020202020204" pitchFamily="34" charset="0"/>
              </a:rPr>
              <a:t>, ou seja, reduzido ao essencial; em poucas palavras.</a:t>
            </a:r>
            <a:endParaRPr lang="pt-BR" sz="3200" b="1" dirty="0">
              <a:effectLst>
                <a:outerShdw blurRad="38100" dist="38100" dir="2700000" algn="tl">
                  <a:srgbClr val="000000">
                    <a:alpha val="43137"/>
                  </a:srgbClr>
                </a:outerShdw>
              </a:effectLst>
            </a:endParaRPr>
          </a:p>
        </p:txBody>
      </p:sp>
      <p:sp>
        <p:nvSpPr>
          <p:cNvPr id="3" name="CaixaDeTexto 2"/>
          <p:cNvSpPr txBox="1"/>
          <p:nvPr/>
        </p:nvSpPr>
        <p:spPr>
          <a:xfrm rot="21410994">
            <a:off x="769467" y="2507985"/>
            <a:ext cx="3031637" cy="461665"/>
          </a:xfrm>
          <a:prstGeom prst="rect">
            <a:avLst/>
          </a:prstGeom>
          <a:noFill/>
        </p:spPr>
        <p:txBody>
          <a:bodyPr wrap="square" rtlCol="0">
            <a:spAutoFit/>
          </a:bodyPr>
          <a:lstStyle/>
          <a:p>
            <a:r>
              <a:rPr lang="pt-BR" b="1" dirty="0" smtClean="0">
                <a:solidFill>
                  <a:srgbClr val="FFFF00"/>
                </a:solidFill>
                <a:effectLst>
                  <a:outerShdw blurRad="38100" dist="38100" dir="2700000" algn="tl">
                    <a:srgbClr val="000000">
                      <a:alpha val="43137"/>
                    </a:srgbClr>
                  </a:outerShdw>
                </a:effectLst>
              </a:rPr>
              <a:t>Toninho Vendramini</a:t>
            </a:r>
            <a:endParaRPr lang="pt-BR"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3790757322"/>
      </p:ext>
    </p:extLst>
  </p:cSld>
  <p:clrMapOvr>
    <a:masterClrMapping/>
  </p:clrMapOvr>
  <p:transition spd="slow" advClick="0" advTm="51000">
    <p:fade/>
    <p:sndAc>
      <p:stSnd loop="1">
        <p:snd r:embed="rId2" name="axkat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14" presetClass="entr" presetSubtype="10" fill="hold" nodeType="with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1" dur="5000"/>
                                        <p:tgtEl>
                                          <p:spTgt spid="4">
                                            <p:txEl>
                                              <p:pRg st="0" end="0"/>
                                            </p:txEl>
                                          </p:spTgt>
                                        </p:tgtEl>
                                      </p:cBhvr>
                                    </p:animEffect>
                                  </p:childTnLst>
                                </p:cTn>
                              </p:par>
                            </p:childTnLst>
                          </p:cTn>
                        </p:par>
                        <p:par>
                          <p:cTn id="12" fill="hold">
                            <p:stCondLst>
                              <p:cond delay="5000"/>
                            </p:stCondLst>
                            <p:childTnLst>
                              <p:par>
                                <p:cTn id="13" presetID="53" presetClass="entr" presetSubtype="16" fill="hold" nodeType="after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 calcmode="lin" valueType="num">
                                      <p:cBhvr>
                                        <p:cTn id="15" dur="2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6" dur="22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7" dur="22000"/>
                                        <p:tgtEl>
                                          <p:spTgt spid="6">
                                            <p:txEl>
                                              <p:pRg st="0" end="0"/>
                                            </p:txEl>
                                          </p:spTgt>
                                        </p:tgtEl>
                                      </p:cBhvr>
                                    </p:animEffect>
                                  </p:childTnLst>
                                </p:cTn>
                              </p:par>
                            </p:childTnLst>
                          </p:cTn>
                        </p:par>
                        <p:par>
                          <p:cTn id="18" fill="hold">
                            <p:stCondLst>
                              <p:cond delay="27000"/>
                            </p:stCondLst>
                            <p:childTnLst>
                              <p:par>
                                <p:cTn id="19" presetID="42" presetClass="entr" presetSubtype="0" fill="hold" nodeType="after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4500"/>
                                        <p:tgtEl>
                                          <p:spTgt spid="3">
                                            <p:txEl>
                                              <p:pRg st="0" end="0"/>
                                            </p:txEl>
                                          </p:spTgt>
                                        </p:tgtEl>
                                      </p:cBhvr>
                                    </p:animEffect>
                                    <p:anim calcmode="lin" valueType="num">
                                      <p:cBhvr>
                                        <p:cTn id="22" dur="4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0">
              <a:schemeClr val="accent1">
                <a:tint val="66000"/>
                <a:satMod val="160000"/>
              </a:schemeClr>
            </a:gs>
            <a:gs pos="50000">
              <a:schemeClr val="accent1">
                <a:tint val="44500"/>
                <a:satMod val="160000"/>
              </a:schemeClr>
            </a:gs>
            <a:gs pos="100000">
              <a:schemeClr val="accent1">
                <a:tint val="23500"/>
                <a:satMod val="160000"/>
              </a:schemeClr>
            </a:gs>
          </a:gsLst>
          <a:lin ang="6600000" scaled="0"/>
        </a:gradFill>
        <a:effectLst/>
      </p:bgPr>
    </p:bg>
    <p:spTree>
      <p:nvGrpSpPr>
        <p:cNvPr id="1" name=""/>
        <p:cNvGrpSpPr/>
        <p:nvPr/>
      </p:nvGrpSpPr>
      <p:grpSpPr>
        <a:xfrm>
          <a:off x="0" y="0"/>
          <a:ext cx="0" cy="0"/>
          <a:chOff x="0" y="0"/>
          <a:chExt cx="0" cy="0"/>
        </a:xfrm>
      </p:grpSpPr>
      <p:sp>
        <p:nvSpPr>
          <p:cNvPr id="2" name="Retângulo 1"/>
          <p:cNvSpPr/>
          <p:nvPr/>
        </p:nvSpPr>
        <p:spPr>
          <a:xfrm>
            <a:off x="309522" y="214290"/>
            <a:ext cx="5214974" cy="6432526"/>
          </a:xfrm>
          <a:prstGeom prst="rect">
            <a:avLst/>
          </a:prstGeom>
        </p:spPr>
        <p:txBody>
          <a:bodyPr wrap="square" lIns="121917" tIns="60958" rIns="121917" bIns="60958">
            <a:spAutoFit/>
          </a:bodyPr>
          <a:lstStyle/>
          <a:p>
            <a:pPr algn="ctr"/>
            <a:endParaRPr lang="pt-BR" b="1" dirty="0" smtClean="0">
              <a:solidFill>
                <a:schemeClr val="accent3">
                  <a:lumMod val="5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a:r>
              <a:rPr lang="pt-BR" b="1" dirty="0" smtClean="0">
                <a:solidFill>
                  <a:schemeClr val="accent3">
                    <a:lumMod val="5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E FORMATAÇÃO</a:t>
            </a:r>
            <a:endParaRPr lang="pt-BR" b="1" dirty="0">
              <a:solidFill>
                <a:schemeClr val="accent3">
                  <a:lumMod val="5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a:r>
              <a:rPr lang="pt-BR" sz="3200" spc="600" dirty="0" smtClean="0">
                <a:solidFill>
                  <a:schemeClr val="accent6">
                    <a:lumMod val="60000"/>
                    <a:lumOff val="40000"/>
                  </a:schemeClr>
                </a:solidFill>
                <a:effectLst>
                  <a:outerShdw blurRad="38100" dist="38100" dir="2700000" algn="tl">
                    <a:srgbClr val="000000">
                      <a:alpha val="43137"/>
                    </a:srgbClr>
                  </a:outerShdw>
                </a:effectLst>
                <a:latin typeface="Freestyle Script" pitchFamily="66" charset="0"/>
                <a:cs typeface="David" panose="020E0502060401010101" pitchFamily="34" charset="-79"/>
              </a:rPr>
              <a:t>TONINHO  </a:t>
            </a:r>
            <a:r>
              <a:rPr lang="pt-BR" sz="3200" spc="600" dirty="0">
                <a:solidFill>
                  <a:schemeClr val="accent6">
                    <a:lumMod val="60000"/>
                    <a:lumOff val="40000"/>
                  </a:schemeClr>
                </a:solidFill>
                <a:effectLst>
                  <a:outerShdw blurRad="38100" dist="38100" dir="2700000" algn="tl">
                    <a:srgbClr val="000000">
                      <a:alpha val="43137"/>
                    </a:srgbClr>
                  </a:outerShdw>
                </a:effectLst>
                <a:latin typeface="Freestyle Script" pitchFamily="66" charset="0"/>
                <a:cs typeface="David" panose="020E0502060401010101" pitchFamily="34" charset="-79"/>
              </a:rPr>
              <a:t>VENDRAMINI  </a:t>
            </a:r>
            <a:endParaRPr lang="pt-BR" sz="2700" u="sng" spc="600" dirty="0" smtClean="0">
              <a:solidFill>
                <a:schemeClr val="accent6">
                  <a:lumMod val="60000"/>
                  <a:lumOff val="40000"/>
                </a:schemeClr>
              </a:solidFill>
              <a:effectLst>
                <a:outerShdw blurRad="38100" dist="38100" dir="2700000" algn="tl">
                  <a:srgbClr val="000000">
                    <a:alpha val="43137"/>
                  </a:srgbClr>
                </a:outerShdw>
              </a:effectLst>
              <a:latin typeface="Maiandra GD" pitchFamily="34" charset="0"/>
              <a:cs typeface="Arial" charset="0"/>
            </a:endParaRPr>
          </a:p>
          <a:p>
            <a:pPr algn="ctr"/>
            <a:r>
              <a:rPr lang="pt-BR" sz="2700" b="1" dirty="0" smtClean="0">
                <a:solidFill>
                  <a:schemeClr val="bg2">
                    <a:lumMod val="25000"/>
                  </a:schemeClr>
                </a:solidFill>
                <a:effectLst>
                  <a:outerShdw blurRad="38100" dist="38100" dir="2700000" algn="tl">
                    <a:srgbClr val="000000">
                      <a:alpha val="43137"/>
                    </a:srgbClr>
                  </a:outerShdw>
                </a:effectLst>
                <a:latin typeface="Maiandra GD" pitchFamily="34" charset="0"/>
                <a:cs typeface="Arial" charset="0"/>
              </a:rPr>
              <a:t>Arte </a:t>
            </a:r>
            <a:r>
              <a:rPr lang="pt-BR" sz="2700" b="1" dirty="0">
                <a:solidFill>
                  <a:schemeClr val="bg2">
                    <a:lumMod val="25000"/>
                  </a:schemeClr>
                </a:solidFill>
                <a:effectLst>
                  <a:outerShdw blurRad="38100" dist="38100" dir="2700000" algn="tl">
                    <a:srgbClr val="000000">
                      <a:alpha val="43137"/>
                    </a:srgbClr>
                  </a:outerShdw>
                </a:effectLst>
                <a:latin typeface="Maiandra GD" pitchFamily="34" charset="0"/>
                <a:cs typeface="Arial" charset="0"/>
              </a:rPr>
              <a:t>Final </a:t>
            </a:r>
            <a:endParaRPr lang="pt-BR" sz="2700" b="1" dirty="0" smtClean="0">
              <a:solidFill>
                <a:schemeClr val="bg2">
                  <a:lumMod val="25000"/>
                </a:schemeClr>
              </a:solidFill>
              <a:effectLst>
                <a:outerShdw blurRad="38100" dist="38100" dir="2700000" algn="tl">
                  <a:srgbClr val="000000">
                    <a:alpha val="43137"/>
                  </a:srgbClr>
                </a:outerShdw>
              </a:effectLst>
              <a:latin typeface="Maiandra GD" pitchFamily="34" charset="0"/>
              <a:cs typeface="Arial" charset="0"/>
            </a:endParaRPr>
          </a:p>
          <a:p>
            <a:pPr algn="ctr"/>
            <a:r>
              <a:rPr lang="pt-BR" sz="2000" b="1" dirty="0" smtClean="0">
                <a:solidFill>
                  <a:srgbClr val="7030A0"/>
                </a:solidFill>
                <a:effectLst>
                  <a:outerShdw blurRad="38100" dist="38100" dir="2700000" algn="tl">
                    <a:srgbClr val="000000">
                      <a:alpha val="43137"/>
                    </a:srgbClr>
                  </a:outerShdw>
                </a:effectLst>
                <a:latin typeface="Maiandra GD" pitchFamily="34" charset="0"/>
                <a:cs typeface="Arial" charset="0"/>
              </a:rPr>
              <a:t>Acervo Pessoal &amp; Internet</a:t>
            </a:r>
            <a:endParaRPr lang="pt-BR" sz="2700" b="1" dirty="0">
              <a:solidFill>
                <a:srgbClr val="7030A0"/>
              </a:solidFill>
              <a:effectLst>
                <a:outerShdw blurRad="38100" dist="38100" dir="2700000" algn="tl">
                  <a:srgbClr val="000000">
                    <a:alpha val="43137"/>
                  </a:srgbClr>
                </a:outerShdw>
              </a:effectLst>
              <a:latin typeface="Maiandra GD" pitchFamily="34" charset="0"/>
              <a:cs typeface="Arial" charset="0"/>
            </a:endParaRPr>
          </a:p>
          <a:p>
            <a:pPr algn="ctr"/>
            <a:r>
              <a:rPr lang="pt-BR" b="1" dirty="0" smtClean="0">
                <a:solidFill>
                  <a:srgbClr val="7030A0"/>
                </a:solidFill>
                <a:effectLst>
                  <a:outerShdw blurRad="38100" dist="38100" dir="2700000" algn="tl">
                    <a:srgbClr val="000000">
                      <a:alpha val="43137"/>
                    </a:srgbClr>
                  </a:outerShdw>
                </a:effectLst>
                <a:latin typeface="Maiandra GD" pitchFamily="34" charset="0"/>
                <a:cs typeface="Arial" charset="0"/>
              </a:rPr>
              <a:t>   </a:t>
            </a:r>
            <a:endParaRPr lang="pt-BR" b="1" dirty="0">
              <a:solidFill>
                <a:srgbClr val="7030A0"/>
              </a:solidFill>
              <a:effectLst>
                <a:outerShdw blurRad="38100" dist="38100" dir="2700000" algn="tl">
                  <a:srgbClr val="000000">
                    <a:alpha val="43137"/>
                  </a:srgbClr>
                </a:outerShdw>
              </a:effectLst>
              <a:latin typeface="Maiandra GD" pitchFamily="34" charset="0"/>
              <a:cs typeface="Arial" charset="0"/>
            </a:endParaRPr>
          </a:p>
          <a:p>
            <a:pPr algn="ctr"/>
            <a:r>
              <a:rPr lang="pt-BR" sz="2700" b="1" dirty="0" smtClean="0">
                <a:solidFill>
                  <a:schemeClr val="bg2">
                    <a:lumMod val="25000"/>
                  </a:schemeClr>
                </a:solidFill>
                <a:effectLst>
                  <a:outerShdw blurRad="38100" dist="38100" dir="2700000" algn="tl">
                    <a:srgbClr val="000000">
                      <a:alpha val="43137"/>
                    </a:srgbClr>
                  </a:outerShdw>
                </a:effectLst>
                <a:latin typeface="Maiandra GD" pitchFamily="34" charset="0"/>
                <a:cs typeface="Arial" charset="0"/>
              </a:rPr>
              <a:t>Músicas de Fundo </a:t>
            </a:r>
            <a:endParaRPr lang="pt-BR" b="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b="1" dirty="0" smtClean="0">
                <a:solidFill>
                  <a:srgbClr val="FFC000"/>
                </a:solidFill>
                <a:effectLst>
                  <a:outerShdw blurRad="38100" dist="38100" dir="2700000" algn="tl">
                    <a:srgbClr val="000000">
                      <a:alpha val="43137"/>
                    </a:srgbClr>
                  </a:outerShdw>
                </a:effectLst>
                <a:latin typeface="Maiandra GD" pitchFamily="34" charset="0"/>
                <a:cs typeface="Arial" charset="0"/>
              </a:rPr>
              <a:t>Acompanhamento</a:t>
            </a:r>
          </a:p>
          <a:p>
            <a:pPr algn="ctr"/>
            <a:r>
              <a:rPr lang="pt-BR" b="1" dirty="0" smtClean="0">
                <a:solidFill>
                  <a:srgbClr val="00B050"/>
                </a:solidFill>
                <a:effectLst>
                  <a:outerShdw blurRad="38100" dist="38100" dir="2700000" algn="tl">
                    <a:srgbClr val="000000">
                      <a:alpha val="43137"/>
                    </a:srgbClr>
                  </a:outerShdw>
                </a:effectLst>
                <a:latin typeface="Maiandra GD" pitchFamily="34" charset="0"/>
                <a:cs typeface="Arial" charset="0"/>
              </a:rPr>
              <a:t>No Final do Arco Íris</a:t>
            </a:r>
          </a:p>
          <a:p>
            <a:pPr algn="ctr"/>
            <a:r>
              <a:rPr lang="pt-BR" b="1" dirty="0" smtClean="0">
                <a:solidFill>
                  <a:schemeClr val="bg2">
                    <a:lumMod val="75000"/>
                  </a:schemeClr>
                </a:solidFill>
                <a:effectLst>
                  <a:outerShdw blurRad="38100" dist="38100" dir="2700000" algn="tl">
                    <a:srgbClr val="000000">
                      <a:alpha val="43137"/>
                    </a:srgbClr>
                  </a:outerShdw>
                </a:effectLst>
                <a:latin typeface="Maiandra GD" pitchFamily="34" charset="0"/>
                <a:cs typeface="Arial" charset="0"/>
              </a:rPr>
              <a:t>Orquestrado</a:t>
            </a:r>
          </a:p>
          <a:p>
            <a:pPr algn="ctr"/>
            <a:endParaRPr lang="pt-BR" b="1" dirty="0" smtClean="0">
              <a:solidFill>
                <a:schemeClr val="bg1"/>
              </a:solidFill>
              <a:effectLst>
                <a:outerShdw blurRad="38100" dist="38100" dir="2700000" algn="tl">
                  <a:srgbClr val="000000">
                    <a:alpha val="43137"/>
                  </a:srgbClr>
                </a:outerShdw>
              </a:effectLst>
              <a:latin typeface="Maiandra GD" pitchFamily="34" charset="0"/>
              <a:cs typeface="Arial" charset="0"/>
            </a:endParaRPr>
          </a:p>
          <a:p>
            <a:pPr algn="ctr"/>
            <a:r>
              <a:rPr lang="pt-BR" b="1" dirty="0" smtClean="0">
                <a:solidFill>
                  <a:srgbClr val="FFC000"/>
                </a:solidFill>
                <a:effectLst>
                  <a:outerShdw blurRad="38100" dist="38100" dir="2700000" algn="tl">
                    <a:srgbClr val="000000">
                      <a:alpha val="43137"/>
                    </a:srgbClr>
                  </a:outerShdw>
                </a:effectLst>
                <a:latin typeface="Maiandra GD" pitchFamily="34" charset="0"/>
                <a:cs typeface="Arial" charset="0"/>
              </a:rPr>
              <a:t>Encerramento</a:t>
            </a:r>
          </a:p>
          <a:p>
            <a:pPr algn="ctr"/>
            <a:r>
              <a:rPr lang="pt-BR" b="1" dirty="0" smtClean="0">
                <a:solidFill>
                  <a:srgbClr val="00B050"/>
                </a:solidFill>
                <a:effectLst>
                  <a:outerShdw blurRad="38100" dist="38100" dir="2700000" algn="tl">
                    <a:srgbClr val="000000">
                      <a:alpha val="43137"/>
                    </a:srgbClr>
                  </a:outerShdw>
                </a:effectLst>
                <a:latin typeface="Maiandra GD" pitchFamily="34" charset="0"/>
                <a:cs typeface="Arial" charset="0"/>
              </a:rPr>
              <a:t>Mi Vida </a:t>
            </a:r>
            <a:r>
              <a:rPr lang="pt-BR"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Sin</a:t>
            </a:r>
            <a:r>
              <a:rPr lang="pt-BR" b="1" dirty="0" smtClean="0">
                <a:solidFill>
                  <a:srgbClr val="00B050"/>
                </a:solidFill>
                <a:effectLst>
                  <a:outerShdw blurRad="38100" dist="38100" dir="2700000" algn="tl">
                    <a:srgbClr val="000000">
                      <a:alpha val="43137"/>
                    </a:srgbClr>
                  </a:outerShdw>
                </a:effectLst>
                <a:latin typeface="Maiandra GD" pitchFamily="34" charset="0"/>
                <a:cs typeface="Arial" charset="0"/>
              </a:rPr>
              <a:t> Tu Amor</a:t>
            </a:r>
          </a:p>
          <a:p>
            <a:pPr algn="ctr"/>
            <a:r>
              <a:rPr lang="pt-BR" b="1" dirty="0" smtClean="0">
                <a:solidFill>
                  <a:schemeClr val="bg2">
                    <a:lumMod val="75000"/>
                  </a:schemeClr>
                </a:solidFill>
                <a:effectLst>
                  <a:outerShdw blurRad="38100" dist="38100" dir="2700000" algn="tl">
                    <a:srgbClr val="000000">
                      <a:alpha val="43137"/>
                    </a:srgbClr>
                  </a:outerShdw>
                </a:effectLst>
                <a:latin typeface="Maiandra GD" pitchFamily="34" charset="0"/>
                <a:cs typeface="Arial" charset="0"/>
              </a:rPr>
              <a:t>Canta: </a:t>
            </a:r>
            <a:r>
              <a:rPr lang="pt-BR" b="1" dirty="0" err="1" smtClean="0">
                <a:solidFill>
                  <a:schemeClr val="bg2">
                    <a:lumMod val="75000"/>
                  </a:schemeClr>
                </a:solidFill>
                <a:effectLst>
                  <a:outerShdw blurRad="38100" dist="38100" dir="2700000" algn="tl">
                    <a:srgbClr val="000000">
                      <a:alpha val="43137"/>
                    </a:srgbClr>
                  </a:outerShdw>
                </a:effectLst>
                <a:latin typeface="Maiandra GD" pitchFamily="34" charset="0"/>
                <a:cs typeface="Arial" charset="0"/>
              </a:rPr>
              <a:t>Crystian</a:t>
            </a:r>
            <a:r>
              <a:rPr lang="pt-BR" b="1" dirty="0" smtClean="0">
                <a:solidFill>
                  <a:schemeClr val="bg2">
                    <a:lumMod val="75000"/>
                  </a:schemeClr>
                </a:solidFill>
                <a:effectLst>
                  <a:outerShdw blurRad="38100" dist="38100" dir="2700000" algn="tl">
                    <a:srgbClr val="000000">
                      <a:alpha val="43137"/>
                    </a:srgbClr>
                  </a:outerShdw>
                </a:effectLst>
                <a:latin typeface="Maiandra GD" pitchFamily="34" charset="0"/>
                <a:cs typeface="Arial" charset="0"/>
              </a:rPr>
              <a:t> Castro</a:t>
            </a:r>
          </a:p>
          <a:p>
            <a:pPr algn="ctr"/>
            <a:endParaRPr lang="pt-BR" b="1" dirty="0" smtClean="0">
              <a:solidFill>
                <a:schemeClr val="bg1"/>
              </a:solidFill>
              <a:effectLst>
                <a:outerShdw blurRad="38100" dist="38100" dir="2700000" algn="tl">
                  <a:srgbClr val="000000">
                    <a:alpha val="43137"/>
                  </a:srgbClr>
                </a:outerShdw>
              </a:effectLst>
              <a:latin typeface="Maiandra GD" pitchFamily="34" charset="0"/>
              <a:cs typeface="Arial" charset="0"/>
            </a:endParaRPr>
          </a:p>
          <a:p>
            <a:pPr algn="r"/>
            <a:endParaRPr lang="pt-BR" sz="2100" b="1" dirty="0">
              <a:solidFill>
                <a:schemeClr val="bg1"/>
              </a:solidFill>
              <a:effectLst>
                <a:outerShdw blurRad="38100" dist="38100" dir="2700000" algn="tl">
                  <a:srgbClr val="000000">
                    <a:alpha val="43137"/>
                  </a:srgbClr>
                </a:outerShdw>
              </a:effectLst>
              <a:latin typeface="Maiandra GD" pitchFamily="34" charset="0"/>
              <a:cs typeface="Arial" charset="0"/>
            </a:endParaRPr>
          </a:p>
          <a:p>
            <a:pPr algn="r"/>
            <a:r>
              <a:rPr lang="pt-BR" sz="1900" b="1" dirty="0" smtClean="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sz="1900" b="1" dirty="0">
              <a:solidFill>
                <a:srgbClr val="FFFF0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410633" y="10585"/>
            <a:ext cx="406400" cy="4064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121917" tIns="60958" rIns="121917" bIns="60958" numCol="1" anchor="t" anchorCtr="0" compatLnSpc="1">
            <a:prstTxWarp prst="textNoShape">
              <a:avLst/>
            </a:prstTxWarp>
          </a:bodyPr>
          <a:lstStyle/>
          <a:p>
            <a:pPr fontAlgn="base">
              <a:spcBef>
                <a:spcPct val="0"/>
              </a:spcBef>
              <a:spcAft>
                <a:spcPct val="0"/>
              </a:spcAft>
            </a:pPr>
            <a:endParaRPr lang="pt-BR" sz="3200" dirty="0">
              <a:solidFill>
                <a:prstClr val="black"/>
              </a:solidFill>
              <a:cs typeface="Arial" charset="0"/>
            </a:endParaRPr>
          </a:p>
        </p:txBody>
      </p:sp>
      <p:pic>
        <p:nvPicPr>
          <p:cNvPr id="25" name="Imagem 2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167570" y="500042"/>
            <a:ext cx="4497429" cy="3386981"/>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orthographicFront"/>
            <a:lightRig rig="threePt" dir="t"/>
          </a:scene3d>
          <a:sp3d contourW="6350" prstMaterial="matte">
            <a:bevelT w="101600" h="101600" prst="coolSlant"/>
            <a:contourClr>
              <a:srgbClr val="969696"/>
            </a:contourClr>
          </a:sp3d>
        </p:spPr>
      </p:pic>
      <p:sp>
        <p:nvSpPr>
          <p:cNvPr id="3" name="Retângulo 2"/>
          <p:cNvSpPr/>
          <p:nvPr/>
        </p:nvSpPr>
        <p:spPr>
          <a:xfrm>
            <a:off x="5524496" y="4572008"/>
            <a:ext cx="6286544" cy="1923599"/>
          </a:xfrm>
          <a:prstGeom prst="rect">
            <a:avLst/>
          </a:prstGeom>
          <a:solidFill>
            <a:schemeClr val="tx2">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lIns="121917" tIns="60958" rIns="121917" bIns="60958">
            <a:spAutoFit/>
          </a:bodyPr>
          <a:lstStyle/>
          <a:p>
            <a:pPr algn="ctr"/>
            <a:r>
              <a:rPr lang="pt-BR" sz="1200" dirty="0">
                <a:solidFill>
                  <a:srgbClr val="0070C0"/>
                </a:solidFill>
                <a:latin typeface="Britannic Bold" panose="020B0903060703020204" pitchFamily="34" charset="0"/>
              </a:rPr>
              <a:t>ACESSE  MEUS  ESPAÇOS  CULTURAIS  E  TORNE-SE  MEU SEGUIDOR</a:t>
            </a:r>
            <a:endParaRPr lang="pt-BR" sz="1800" dirty="0">
              <a:solidFill>
                <a:srgbClr val="002060"/>
              </a:solidFill>
              <a:latin typeface="Britannic Bold" panose="020B0903060703020204" pitchFamily="34" charset="0"/>
            </a:endParaRPr>
          </a:p>
          <a:p>
            <a:pPr algn="ctr"/>
            <a:r>
              <a:rPr lang="pt-BR" sz="1800" dirty="0">
                <a:solidFill>
                  <a:srgbClr val="7030A0"/>
                </a:solidFill>
                <a:latin typeface="Britannic Bold" panose="020B0903060703020204" pitchFamily="34" charset="0"/>
                <a:hlinkClick r:id="rId5"/>
              </a:rPr>
              <a:t>http://vendraminiletras.blogspot.com/</a:t>
            </a:r>
            <a:endParaRPr lang="pt-BR" sz="1800" dirty="0">
              <a:solidFill>
                <a:srgbClr val="7030A0"/>
              </a:solidFill>
              <a:latin typeface="Britannic Bold" panose="020B0903060703020204" pitchFamily="34" charset="0"/>
            </a:endParaRPr>
          </a:p>
          <a:p>
            <a:pPr algn="ctr"/>
            <a:r>
              <a:rPr lang="pt-BR" sz="1800" dirty="0">
                <a:solidFill>
                  <a:srgbClr val="7030A0"/>
                </a:solidFill>
                <a:latin typeface="Britannic Bold" panose="020B0903060703020204" pitchFamily="34" charset="0"/>
              </a:rPr>
              <a:t>www.sergrasan.com/toninhovendraminislides/</a:t>
            </a:r>
          </a:p>
          <a:p>
            <a:pPr algn="ctr"/>
            <a:endParaRPr lang="pt-BR" sz="1100" dirty="0" smtClean="0">
              <a:solidFill>
                <a:srgbClr val="C00000"/>
              </a:solidFill>
              <a:latin typeface="Arial Black" panose="020B0A04020102020204" pitchFamily="34" charset="0"/>
              <a:cs typeface="Aharoni" panose="02010803020104030203" pitchFamily="2" charset="-79"/>
            </a:endParaRPr>
          </a:p>
          <a:p>
            <a:pPr algn="ctr"/>
            <a:r>
              <a:rPr lang="pt-BR" sz="1100" dirty="0" smtClean="0">
                <a:solidFill>
                  <a:srgbClr val="C00000"/>
                </a:solidFill>
                <a:latin typeface="Arial Black" panose="020B0A04020102020204" pitchFamily="34" charset="0"/>
                <a:cs typeface="Aharoni" panose="02010803020104030203" pitchFamily="2" charset="-79"/>
              </a:rPr>
              <a:t>PARTICIPAÇÕES</a:t>
            </a:r>
            <a:r>
              <a:rPr lang="pt-BR" sz="1100" dirty="0">
                <a:solidFill>
                  <a:srgbClr val="C00000"/>
                </a:solidFill>
                <a:latin typeface="Arial Black" panose="020B0A04020102020204" pitchFamily="34" charset="0"/>
                <a:cs typeface="Aharoni" panose="02010803020104030203" pitchFamily="2" charset="-79"/>
              </a:rPr>
              <a:t>:</a:t>
            </a:r>
          </a:p>
          <a:p>
            <a:pPr marL="914268" lvl="2" algn="ctr"/>
            <a:r>
              <a:rPr lang="pt-BR" sz="11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fontAlgn="base">
              <a:spcBef>
                <a:spcPct val="0"/>
              </a:spcBef>
              <a:spcAft>
                <a:spcPct val="0"/>
              </a:spcAft>
            </a:pPr>
            <a:r>
              <a:rPr lang="pt-BR" sz="1100" dirty="0">
                <a:solidFill>
                  <a:srgbClr val="002060"/>
                </a:solidFill>
                <a:latin typeface="Arial Black" panose="020B0A04020102020204" pitchFamily="34" charset="0"/>
                <a:cs typeface="Aharoni" panose="02010803020104030203" pitchFamily="2" charset="-79"/>
              </a:rPr>
              <a:t> ACADEMIA NACIONAL DE LETRAS DO PORTAL DO POETA BRASILEIRO -  ACADÊMICO  28</a:t>
            </a:r>
          </a:p>
          <a:p>
            <a:pPr algn="ctr" fontAlgn="base">
              <a:spcBef>
                <a:spcPct val="0"/>
              </a:spcBef>
              <a:spcAft>
                <a:spcPct val="0"/>
              </a:spcAft>
            </a:pPr>
            <a:r>
              <a:rPr lang="pt-BR" sz="1400" dirty="0" smtClean="0">
                <a:solidFill>
                  <a:srgbClr val="002060"/>
                </a:solidFill>
                <a:latin typeface="Arial Black" panose="020B0A04020102020204" pitchFamily="34" charset="0"/>
                <a:cs typeface="Aharoni" panose="02010803020104030203" pitchFamily="2" charset="-79"/>
              </a:rPr>
              <a:t> </a:t>
            </a:r>
            <a:endParaRPr lang="pt-BR" sz="1400" dirty="0">
              <a:solidFill>
                <a:srgbClr val="002060"/>
              </a:solidFill>
              <a:latin typeface="Arial Black" panose="020B0A04020102020204" pitchFamily="34" charset="0"/>
              <a:cs typeface="Aharoni" panose="02010803020104030203" pitchFamily="2" charset="-79"/>
            </a:endParaRPr>
          </a:p>
        </p:txBody>
      </p:sp>
      <p:grpSp>
        <p:nvGrpSpPr>
          <p:cNvPr id="26" name="Grupo 18"/>
          <p:cNvGrpSpPr>
            <a:grpSpLocks/>
          </p:cNvGrpSpPr>
          <p:nvPr/>
        </p:nvGrpSpPr>
        <p:grpSpPr bwMode="auto">
          <a:xfrm>
            <a:off x="0" y="0"/>
            <a:ext cx="12192000" cy="6858000"/>
            <a:chOff x="0" y="0"/>
            <a:chExt cx="9144000" cy="6991350"/>
          </a:xfrm>
          <a:solidFill>
            <a:schemeClr val="accent4">
              <a:lumMod val="20000"/>
              <a:lumOff val="80000"/>
            </a:schemeClr>
          </a:solidFill>
        </p:grpSpPr>
        <p:grpSp>
          <p:nvGrpSpPr>
            <p:cNvPr id="27" name="Grupo 19"/>
            <p:cNvGrpSpPr>
              <a:grpSpLocks/>
            </p:cNvGrpSpPr>
            <p:nvPr/>
          </p:nvGrpSpPr>
          <p:grpSpPr bwMode="auto">
            <a:xfrm>
              <a:off x="0" y="0"/>
              <a:ext cx="133350" cy="6858000"/>
              <a:chOff x="0" y="0"/>
              <a:chExt cx="133350" cy="6858000"/>
            </a:xfrm>
            <a:grpFill/>
          </p:grpSpPr>
          <p:pic>
            <p:nvPicPr>
              <p:cNvPr id="37" name="Picture 9" descr="Acessorio GIF (130)"/>
              <p:cNvPicPr>
                <a:picLocks noChangeAspect="1" noChangeArrowheads="1" noCrop="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tx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38" name="Picture 9" descr="Acessorio GIF (130)"/>
              <p:cNvPicPr>
                <a:picLocks noChangeAspect="1" noChangeArrowheads="1" noCrop="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tx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28" name="Grupo 20"/>
            <p:cNvGrpSpPr>
              <a:grpSpLocks/>
            </p:cNvGrpSpPr>
            <p:nvPr/>
          </p:nvGrpSpPr>
          <p:grpSpPr bwMode="auto">
            <a:xfrm>
              <a:off x="9010650" y="0"/>
              <a:ext cx="133350" cy="6858000"/>
              <a:chOff x="0" y="0"/>
              <a:chExt cx="133350" cy="6858000"/>
            </a:xfrm>
            <a:grpFill/>
          </p:grpSpPr>
          <p:pic>
            <p:nvPicPr>
              <p:cNvPr id="35" name="Picture 9" descr="Acessorio GIF (130)"/>
              <p:cNvPicPr>
                <a:picLocks noChangeAspect="1" noChangeArrowheads="1" noCrop="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tx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36" name="Picture 9" descr="Acessorio GIF (130)"/>
              <p:cNvPicPr>
                <a:picLocks noChangeAspect="1" noChangeArrowheads="1" noCrop="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tx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29" name="Grupo 16"/>
            <p:cNvGrpSpPr>
              <a:grpSpLocks/>
            </p:cNvGrpSpPr>
            <p:nvPr/>
          </p:nvGrpSpPr>
          <p:grpSpPr bwMode="auto">
            <a:xfrm>
              <a:off x="0" y="6858000"/>
              <a:ext cx="9144000" cy="133350"/>
              <a:chOff x="0" y="6308725"/>
              <a:chExt cx="9144000" cy="133350"/>
            </a:xfrm>
            <a:grpFill/>
          </p:grpSpPr>
          <p:pic>
            <p:nvPicPr>
              <p:cNvPr id="33" name="Picture 24" descr="Acessorio GIF (130)"/>
              <p:cNvPicPr>
                <a:picLocks noChangeAspect="1" noChangeArrowheads="1" noCrop="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tx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34" name="Picture 25" descr="Acessorio GIF (130)"/>
              <p:cNvPicPr>
                <a:picLocks noChangeAspect="1" noChangeArrowheads="1" noCrop="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tx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30" name="Grupo 24"/>
            <p:cNvGrpSpPr>
              <a:grpSpLocks/>
            </p:cNvGrpSpPr>
            <p:nvPr/>
          </p:nvGrpSpPr>
          <p:grpSpPr bwMode="auto">
            <a:xfrm>
              <a:off x="0" y="0"/>
              <a:ext cx="9144000" cy="133350"/>
              <a:chOff x="0" y="6308725"/>
              <a:chExt cx="9144000" cy="133350"/>
            </a:xfrm>
            <a:grpFill/>
          </p:grpSpPr>
          <p:pic>
            <p:nvPicPr>
              <p:cNvPr id="31" name="Picture 24" descr="Acessorio GIF (130)"/>
              <p:cNvPicPr>
                <a:picLocks noChangeAspect="1" noChangeArrowheads="1" noCrop="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tx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32" name="Picture 25" descr="Acessorio GIF (130)"/>
              <p:cNvPicPr>
                <a:picLocks noChangeAspect="1" noChangeArrowheads="1" noCrop="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tx2">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spTree>
    <p:extLst>
      <p:ext uri="{BB962C8B-B14F-4D97-AF65-F5344CB8AC3E}">
        <p14:creationId xmlns:p14="http://schemas.microsoft.com/office/powerpoint/2010/main" xmlns="" val="2229177674"/>
      </p:ext>
    </p:extLst>
  </p:cSld>
  <p:clrMapOvr>
    <a:masterClrMapping/>
  </p:clrMapOvr>
  <p:transition spd="slow" advClick="0" advTm="180000">
    <p:fade/>
    <p:sndAc>
      <p:stSnd loop="1">
        <p:snd r:embed="rId3" name="Crystian Castro - Mi Vida Sin Tu Am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8" dur="4000" fill="hold"/>
                                        <p:tgtEl>
                                          <p:spTgt spid="2">
                                            <p:txEl>
                                              <p:pRg st="1" end="1"/>
                                            </p:txEl>
                                          </p:spTgt>
                                        </p:tgtEl>
                                        <p:attrNameLst>
                                          <p:attrName>ppt_y</p:attrName>
                                        </p:attrNameLst>
                                      </p:cBhvr>
                                      <p:tavLst>
                                        <p:tav tm="0">
                                          <p:val>
                                            <p:strVal val="0-#ppt_h/2"/>
                                          </p:val>
                                        </p:tav>
                                        <p:tav tm="100000">
                                          <p:val>
                                            <p:strVal val="#ppt_y"/>
                                          </p:val>
                                        </p:tav>
                                      </p:tavLst>
                                    </p:anim>
                                  </p:childTnLst>
                                </p:cTn>
                              </p:par>
                            </p:childTnLst>
                          </p:cTn>
                        </p:par>
                        <p:par>
                          <p:cTn id="9" fill="hold">
                            <p:stCondLst>
                              <p:cond delay="4000"/>
                            </p:stCondLst>
                            <p:childTnLst>
                              <p:par>
                                <p:cTn id="10" presetID="2" presetClass="entr" presetSubtype="9" fill="hold" nodeType="after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 calcmode="lin" valueType="num">
                                      <p:cBhvr additive="base">
                                        <p:cTn id="12" dur="4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3" dur="4000" fill="hold"/>
                                        <p:tgtEl>
                                          <p:spTgt spid="2">
                                            <p:txEl>
                                              <p:pRg st="2" end="2"/>
                                            </p:txEl>
                                          </p:spTgt>
                                        </p:tgtEl>
                                        <p:attrNameLst>
                                          <p:attrName>ppt_y</p:attrName>
                                        </p:attrNameLst>
                                      </p:cBhvr>
                                      <p:tavLst>
                                        <p:tav tm="0">
                                          <p:val>
                                            <p:strVal val="0-#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4000" fill="hold"/>
                                        <p:tgtEl>
                                          <p:spTgt spid="25"/>
                                        </p:tgtEl>
                                        <p:attrNameLst>
                                          <p:attrName>ppt_x</p:attrName>
                                        </p:attrNameLst>
                                      </p:cBhvr>
                                      <p:tavLst>
                                        <p:tav tm="0">
                                          <p:val>
                                            <p:strVal val="#ppt_x"/>
                                          </p:val>
                                        </p:tav>
                                        <p:tav tm="100000">
                                          <p:val>
                                            <p:strVal val="#ppt_x"/>
                                          </p:val>
                                        </p:tav>
                                      </p:tavLst>
                                    </p:anim>
                                    <p:anim calcmode="lin" valueType="num">
                                      <p:cBhvr additive="base">
                                        <p:cTn id="17" dur="4000" fill="hold"/>
                                        <p:tgtEl>
                                          <p:spTgt spid="25"/>
                                        </p:tgtEl>
                                        <p:attrNameLst>
                                          <p:attrName>ppt_y</p:attrName>
                                        </p:attrNameLst>
                                      </p:cBhvr>
                                      <p:tavLst>
                                        <p:tav tm="0">
                                          <p:val>
                                            <p:strVal val="1+#ppt_h/2"/>
                                          </p:val>
                                        </p:tav>
                                        <p:tav tm="100000">
                                          <p:val>
                                            <p:strVal val="#ppt_y"/>
                                          </p:val>
                                        </p:tav>
                                      </p:tavLst>
                                    </p:anim>
                                  </p:childTnLst>
                                </p:cTn>
                              </p:par>
                            </p:childTnLst>
                          </p:cTn>
                        </p:par>
                        <p:par>
                          <p:cTn id="18" fill="hold">
                            <p:stCondLst>
                              <p:cond delay="8000"/>
                            </p:stCondLst>
                            <p:childTnLst>
                              <p:par>
                                <p:cTn id="19" presetID="2" presetClass="entr" presetSubtype="4" fill="hold" nodeType="after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additive="base">
                                        <p:cTn id="21" dur="4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2" dur="40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par>
                          <p:cTn id="23" fill="hold">
                            <p:stCondLst>
                              <p:cond delay="12000"/>
                            </p:stCondLst>
                            <p:childTnLst>
                              <p:par>
                                <p:cTn id="24" presetID="2" presetClass="entr" presetSubtype="4" fill="hold" nodeType="after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 calcmode="lin" valueType="num">
                                      <p:cBhvr additive="base">
                                        <p:cTn id="26" dur="40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7" dur="40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par>
                          <p:cTn id="28" fill="hold">
                            <p:stCondLst>
                              <p:cond delay="16000"/>
                            </p:stCondLst>
                            <p:childTnLst>
                              <p:par>
                                <p:cTn id="29" presetID="2" presetClass="entr" presetSubtype="4" fill="hold" nodeType="after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40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40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par>
                          <p:cTn id="33" fill="hold">
                            <p:stCondLst>
                              <p:cond delay="20000"/>
                            </p:stCondLst>
                            <p:childTnLst>
                              <p:par>
                                <p:cTn id="34" presetID="2" presetClass="entr" presetSubtype="4" fill="hold" nodeType="afterEffect">
                                  <p:stCondLst>
                                    <p:cond delay="0"/>
                                  </p:stCondLst>
                                  <p:childTnLst>
                                    <p:set>
                                      <p:cBhvr>
                                        <p:cTn id="35" dur="1" fill="hold">
                                          <p:stCondLst>
                                            <p:cond delay="0"/>
                                          </p:stCondLst>
                                        </p:cTn>
                                        <p:tgtEl>
                                          <p:spTgt spid="2">
                                            <p:txEl>
                                              <p:pRg st="6" end="6"/>
                                            </p:txEl>
                                          </p:spTgt>
                                        </p:tgtEl>
                                        <p:attrNameLst>
                                          <p:attrName>style.visibility</p:attrName>
                                        </p:attrNameLst>
                                      </p:cBhvr>
                                      <p:to>
                                        <p:strVal val="visible"/>
                                      </p:to>
                                    </p:set>
                                    <p:anim calcmode="lin" valueType="num">
                                      <p:cBhvr additive="base">
                                        <p:cTn id="36" dur="40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7" dur="40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par>
                          <p:cTn id="38" fill="hold">
                            <p:stCondLst>
                              <p:cond delay="24000"/>
                            </p:stCondLst>
                            <p:childTnLst>
                              <p:par>
                                <p:cTn id="39" presetID="2" presetClass="entr" presetSubtype="4" fill="hold" nodeType="afterEffect">
                                  <p:stCondLst>
                                    <p:cond delay="0"/>
                                  </p:stCondLst>
                                  <p:childTnLst>
                                    <p:set>
                                      <p:cBhvr>
                                        <p:cTn id="40" dur="1" fill="hold">
                                          <p:stCondLst>
                                            <p:cond delay="0"/>
                                          </p:stCondLst>
                                        </p:cTn>
                                        <p:tgtEl>
                                          <p:spTgt spid="2">
                                            <p:txEl>
                                              <p:pRg st="7" end="7"/>
                                            </p:txEl>
                                          </p:spTgt>
                                        </p:tgtEl>
                                        <p:attrNameLst>
                                          <p:attrName>style.visibility</p:attrName>
                                        </p:attrNameLst>
                                      </p:cBhvr>
                                      <p:to>
                                        <p:strVal val="visible"/>
                                      </p:to>
                                    </p:set>
                                    <p:anim calcmode="lin" valueType="num">
                                      <p:cBhvr additive="base">
                                        <p:cTn id="41" dur="40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2" dur="40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par>
                          <p:cTn id="43" fill="hold">
                            <p:stCondLst>
                              <p:cond delay="28000"/>
                            </p:stCondLst>
                            <p:childTnLst>
                              <p:par>
                                <p:cTn id="44" presetID="2" presetClass="entr" presetSubtype="4" fill="hold" nodeType="afterEffect">
                                  <p:stCondLst>
                                    <p:cond delay="0"/>
                                  </p:stCondLst>
                                  <p:childTnLst>
                                    <p:set>
                                      <p:cBhvr>
                                        <p:cTn id="45" dur="1" fill="hold">
                                          <p:stCondLst>
                                            <p:cond delay="0"/>
                                          </p:stCondLst>
                                        </p:cTn>
                                        <p:tgtEl>
                                          <p:spTgt spid="2">
                                            <p:txEl>
                                              <p:pRg st="8" end="8"/>
                                            </p:txEl>
                                          </p:spTgt>
                                        </p:tgtEl>
                                        <p:attrNameLst>
                                          <p:attrName>style.visibility</p:attrName>
                                        </p:attrNameLst>
                                      </p:cBhvr>
                                      <p:to>
                                        <p:strVal val="visible"/>
                                      </p:to>
                                    </p:set>
                                    <p:anim calcmode="lin" valueType="num">
                                      <p:cBhvr additive="base">
                                        <p:cTn id="46" dur="40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47" dur="40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par>
                          <p:cTn id="48" fill="hold">
                            <p:stCondLst>
                              <p:cond delay="32000"/>
                            </p:stCondLst>
                            <p:childTnLst>
                              <p:par>
                                <p:cTn id="49" presetID="2" presetClass="entr" presetSubtype="4" fill="hold" nodeType="afterEffect">
                                  <p:stCondLst>
                                    <p:cond delay="0"/>
                                  </p:stCondLst>
                                  <p:childTnLst>
                                    <p:set>
                                      <p:cBhvr>
                                        <p:cTn id="50" dur="1" fill="hold">
                                          <p:stCondLst>
                                            <p:cond delay="0"/>
                                          </p:stCondLst>
                                        </p:cTn>
                                        <p:tgtEl>
                                          <p:spTgt spid="2">
                                            <p:txEl>
                                              <p:pRg st="9" end="9"/>
                                            </p:txEl>
                                          </p:spTgt>
                                        </p:tgtEl>
                                        <p:attrNameLst>
                                          <p:attrName>style.visibility</p:attrName>
                                        </p:attrNameLst>
                                      </p:cBhvr>
                                      <p:to>
                                        <p:strVal val="visible"/>
                                      </p:to>
                                    </p:set>
                                    <p:anim calcmode="lin" valueType="num">
                                      <p:cBhvr additive="base">
                                        <p:cTn id="51" dur="40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52" dur="40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par>
                          <p:cTn id="53" fill="hold">
                            <p:stCondLst>
                              <p:cond delay="36000"/>
                            </p:stCondLst>
                            <p:childTnLst>
                              <p:par>
                                <p:cTn id="54" presetID="2" presetClass="entr" presetSubtype="4" fill="hold" nodeType="afterEffect">
                                  <p:stCondLst>
                                    <p:cond delay="0"/>
                                  </p:stCondLst>
                                  <p:childTnLst>
                                    <p:set>
                                      <p:cBhvr>
                                        <p:cTn id="55" dur="1" fill="hold">
                                          <p:stCondLst>
                                            <p:cond delay="0"/>
                                          </p:stCondLst>
                                        </p:cTn>
                                        <p:tgtEl>
                                          <p:spTgt spid="2">
                                            <p:txEl>
                                              <p:pRg st="11" end="11"/>
                                            </p:txEl>
                                          </p:spTgt>
                                        </p:tgtEl>
                                        <p:attrNameLst>
                                          <p:attrName>style.visibility</p:attrName>
                                        </p:attrNameLst>
                                      </p:cBhvr>
                                      <p:to>
                                        <p:strVal val="visible"/>
                                      </p:to>
                                    </p:set>
                                    <p:anim calcmode="lin" valueType="num">
                                      <p:cBhvr additive="base">
                                        <p:cTn id="56" dur="40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57" dur="40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par>
                          <p:cTn id="58" fill="hold">
                            <p:stCondLst>
                              <p:cond delay="40000"/>
                            </p:stCondLst>
                            <p:childTnLst>
                              <p:par>
                                <p:cTn id="59" presetID="2" presetClass="entr" presetSubtype="4" fill="hold" nodeType="afterEffect">
                                  <p:stCondLst>
                                    <p:cond delay="0"/>
                                  </p:stCondLst>
                                  <p:childTnLst>
                                    <p:set>
                                      <p:cBhvr>
                                        <p:cTn id="60" dur="1" fill="hold">
                                          <p:stCondLst>
                                            <p:cond delay="0"/>
                                          </p:stCondLst>
                                        </p:cTn>
                                        <p:tgtEl>
                                          <p:spTgt spid="2">
                                            <p:txEl>
                                              <p:pRg st="12" end="12"/>
                                            </p:txEl>
                                          </p:spTgt>
                                        </p:tgtEl>
                                        <p:attrNameLst>
                                          <p:attrName>style.visibility</p:attrName>
                                        </p:attrNameLst>
                                      </p:cBhvr>
                                      <p:to>
                                        <p:strVal val="visible"/>
                                      </p:to>
                                    </p:set>
                                    <p:anim calcmode="lin" valueType="num">
                                      <p:cBhvr additive="base">
                                        <p:cTn id="61" dur="40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62" dur="40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par>
                          <p:cTn id="63" fill="hold">
                            <p:stCondLst>
                              <p:cond delay="44000"/>
                            </p:stCondLst>
                            <p:childTnLst>
                              <p:par>
                                <p:cTn id="64" presetID="2" presetClass="entr" presetSubtype="4" fill="hold" nodeType="afterEffect">
                                  <p:stCondLst>
                                    <p:cond delay="0"/>
                                  </p:stCondLst>
                                  <p:childTnLst>
                                    <p:set>
                                      <p:cBhvr>
                                        <p:cTn id="65" dur="1" fill="hold">
                                          <p:stCondLst>
                                            <p:cond delay="0"/>
                                          </p:stCondLst>
                                        </p:cTn>
                                        <p:tgtEl>
                                          <p:spTgt spid="2">
                                            <p:txEl>
                                              <p:pRg st="13" end="13"/>
                                            </p:txEl>
                                          </p:spTgt>
                                        </p:tgtEl>
                                        <p:attrNameLst>
                                          <p:attrName>style.visibility</p:attrName>
                                        </p:attrNameLst>
                                      </p:cBhvr>
                                      <p:to>
                                        <p:strVal val="visible"/>
                                      </p:to>
                                    </p:set>
                                    <p:anim calcmode="lin" valueType="num">
                                      <p:cBhvr additive="base">
                                        <p:cTn id="66" dur="4000" fill="hold"/>
                                        <p:tgtEl>
                                          <p:spTgt spid="2">
                                            <p:txEl>
                                              <p:pRg st="13" end="13"/>
                                            </p:txEl>
                                          </p:spTgt>
                                        </p:tgtEl>
                                        <p:attrNameLst>
                                          <p:attrName>ppt_x</p:attrName>
                                        </p:attrNameLst>
                                      </p:cBhvr>
                                      <p:tavLst>
                                        <p:tav tm="0">
                                          <p:val>
                                            <p:strVal val="#ppt_x"/>
                                          </p:val>
                                        </p:tav>
                                        <p:tav tm="100000">
                                          <p:val>
                                            <p:strVal val="#ppt_x"/>
                                          </p:val>
                                        </p:tav>
                                      </p:tavLst>
                                    </p:anim>
                                    <p:anim calcmode="lin" valueType="num">
                                      <p:cBhvr additive="base">
                                        <p:cTn id="67" dur="4000" fill="hold"/>
                                        <p:tgtEl>
                                          <p:spTgt spid="2">
                                            <p:txEl>
                                              <p:pRg st="13" end="13"/>
                                            </p:txEl>
                                          </p:spTgt>
                                        </p:tgtEl>
                                        <p:attrNameLst>
                                          <p:attrName>ppt_y</p:attrName>
                                        </p:attrNameLst>
                                      </p:cBhvr>
                                      <p:tavLst>
                                        <p:tav tm="0">
                                          <p:val>
                                            <p:strVal val="1+#ppt_h/2"/>
                                          </p:val>
                                        </p:tav>
                                        <p:tav tm="100000">
                                          <p:val>
                                            <p:strVal val="#ppt_y"/>
                                          </p:val>
                                        </p:tav>
                                      </p:tavLst>
                                    </p:anim>
                                  </p:childTnLst>
                                </p:cTn>
                              </p:par>
                            </p:childTnLst>
                          </p:cTn>
                        </p:par>
                        <p:par>
                          <p:cTn id="68" fill="hold">
                            <p:stCondLst>
                              <p:cond delay="48000"/>
                            </p:stCondLst>
                            <p:childTnLst>
                              <p:par>
                                <p:cTn id="69" presetID="53" presetClass="entr" presetSubtype="16" fill="hold" grpId="0" nodeType="afterEffect">
                                  <p:stCondLst>
                                    <p:cond delay="0"/>
                                  </p:stCondLst>
                                  <p:childTnLst>
                                    <p:set>
                                      <p:cBhvr>
                                        <p:cTn id="70" dur="1" fill="hold">
                                          <p:stCondLst>
                                            <p:cond delay="0"/>
                                          </p:stCondLst>
                                        </p:cTn>
                                        <p:tgtEl>
                                          <p:spTgt spid="3"/>
                                        </p:tgtEl>
                                        <p:attrNameLst>
                                          <p:attrName>style.visibility</p:attrName>
                                        </p:attrNameLst>
                                      </p:cBhvr>
                                      <p:to>
                                        <p:strVal val="visible"/>
                                      </p:to>
                                    </p:set>
                                    <p:anim calcmode="lin" valueType="num">
                                      <p:cBhvr>
                                        <p:cTn id="71" dur="4000" fill="hold"/>
                                        <p:tgtEl>
                                          <p:spTgt spid="3"/>
                                        </p:tgtEl>
                                        <p:attrNameLst>
                                          <p:attrName>ppt_w</p:attrName>
                                        </p:attrNameLst>
                                      </p:cBhvr>
                                      <p:tavLst>
                                        <p:tav tm="0">
                                          <p:val>
                                            <p:fltVal val="0"/>
                                          </p:val>
                                        </p:tav>
                                        <p:tav tm="100000">
                                          <p:val>
                                            <p:strVal val="#ppt_w"/>
                                          </p:val>
                                        </p:tav>
                                      </p:tavLst>
                                    </p:anim>
                                    <p:anim calcmode="lin" valueType="num">
                                      <p:cBhvr>
                                        <p:cTn id="72" dur="4000" fill="hold"/>
                                        <p:tgtEl>
                                          <p:spTgt spid="3"/>
                                        </p:tgtEl>
                                        <p:attrNameLst>
                                          <p:attrName>ppt_h</p:attrName>
                                        </p:attrNameLst>
                                      </p:cBhvr>
                                      <p:tavLst>
                                        <p:tav tm="0">
                                          <p:val>
                                            <p:fltVal val="0"/>
                                          </p:val>
                                        </p:tav>
                                        <p:tav tm="100000">
                                          <p:val>
                                            <p:strVal val="#ppt_h"/>
                                          </p:val>
                                        </p:tav>
                                      </p:tavLst>
                                    </p:anim>
                                    <p:animEffect transition="in" filter="fade">
                                      <p:cBhvr>
                                        <p:cTn id="73" dur="4000"/>
                                        <p:tgtEl>
                                          <p:spTgt spid="3"/>
                                        </p:tgtEl>
                                      </p:cBhvr>
                                    </p:animEffect>
                                  </p:childTnLst>
                                </p:cTn>
                              </p:par>
                            </p:childTnLst>
                          </p:cTn>
                        </p:par>
                        <p:par>
                          <p:cTn id="74" fill="hold">
                            <p:stCondLst>
                              <p:cond delay="52000"/>
                            </p:stCondLst>
                            <p:childTnLst>
                              <p:par>
                                <p:cTn id="75" presetID="31" presetClass="entr" presetSubtype="0" fill="hold" nodeType="after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p:cTn id="77" dur="9000" fill="hold"/>
                                        <p:tgtEl>
                                          <p:spTgt spid="26"/>
                                        </p:tgtEl>
                                        <p:attrNameLst>
                                          <p:attrName>ppt_w</p:attrName>
                                        </p:attrNameLst>
                                      </p:cBhvr>
                                      <p:tavLst>
                                        <p:tav tm="0">
                                          <p:val>
                                            <p:fltVal val="0"/>
                                          </p:val>
                                        </p:tav>
                                        <p:tav tm="100000">
                                          <p:val>
                                            <p:strVal val="#ppt_w"/>
                                          </p:val>
                                        </p:tav>
                                      </p:tavLst>
                                    </p:anim>
                                    <p:anim calcmode="lin" valueType="num">
                                      <p:cBhvr>
                                        <p:cTn id="78" dur="9000" fill="hold"/>
                                        <p:tgtEl>
                                          <p:spTgt spid="26"/>
                                        </p:tgtEl>
                                        <p:attrNameLst>
                                          <p:attrName>ppt_h</p:attrName>
                                        </p:attrNameLst>
                                      </p:cBhvr>
                                      <p:tavLst>
                                        <p:tav tm="0">
                                          <p:val>
                                            <p:fltVal val="0"/>
                                          </p:val>
                                        </p:tav>
                                        <p:tav tm="100000">
                                          <p:val>
                                            <p:strVal val="#ppt_h"/>
                                          </p:val>
                                        </p:tav>
                                      </p:tavLst>
                                    </p:anim>
                                    <p:anim calcmode="lin" valueType="num">
                                      <p:cBhvr>
                                        <p:cTn id="79" dur="9000" fill="hold"/>
                                        <p:tgtEl>
                                          <p:spTgt spid="26"/>
                                        </p:tgtEl>
                                        <p:attrNameLst>
                                          <p:attrName>style.rotation</p:attrName>
                                        </p:attrNameLst>
                                      </p:cBhvr>
                                      <p:tavLst>
                                        <p:tav tm="0">
                                          <p:val>
                                            <p:fltVal val="90"/>
                                          </p:val>
                                        </p:tav>
                                        <p:tav tm="100000">
                                          <p:val>
                                            <p:fltVal val="0"/>
                                          </p:val>
                                        </p:tav>
                                      </p:tavLst>
                                    </p:anim>
                                    <p:animEffect transition="in" filter="fade">
                                      <p:cBhvr>
                                        <p:cTn id="80" dur="9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 SOM DAS SOMBRAS DO PORÃO - NOV PUBL - S - 2020">
  <a:themeElements>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dèle par défau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dèle par défau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dèle par défau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Viagem">
  <a:themeElements>
    <a:clrScheme name="Flux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O ÊXODO - S  - ANTIG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Vidro Congelado">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 SOM DAS SOMBRAS DO PORÃO - NOV PUBL - S - 2020</Template>
  <TotalTime>0</TotalTime>
  <Words>1084</Words>
  <Application>Microsoft Office PowerPoint</Application>
  <PresentationFormat>Personalizar</PresentationFormat>
  <Paragraphs>58</Paragraphs>
  <Slides>19</Slides>
  <Notes>2</Notes>
  <HiddenSlides>0</HiddenSlides>
  <MMClips>0</MMClips>
  <ScaleCrop>false</ScaleCrop>
  <HeadingPairs>
    <vt:vector size="4" baseType="variant">
      <vt:variant>
        <vt:lpstr>Tema</vt:lpstr>
      </vt:variant>
      <vt:variant>
        <vt:i4>3</vt:i4>
      </vt:variant>
      <vt:variant>
        <vt:lpstr>Títulos de slides</vt:lpstr>
      </vt:variant>
      <vt:variant>
        <vt:i4>19</vt:i4>
      </vt:variant>
    </vt:vector>
  </HeadingPairs>
  <TitlesOfParts>
    <vt:vector size="22" baseType="lpstr">
      <vt:lpstr>O SOM DAS SOMBRAS DO PORÃO - NOV PUBL - S - 2020</vt:lpstr>
      <vt:lpstr>2_Viagem</vt:lpstr>
      <vt:lpstr>O ÊXODO - S  - ANTIGO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1</cp:revision>
  <dcterms:created xsi:type="dcterms:W3CDTF">2020-06-04T18:42:02Z</dcterms:created>
  <dcterms:modified xsi:type="dcterms:W3CDTF">2020-06-04T18:42:57Z</dcterms:modified>
</cp:coreProperties>
</file>