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6" r:id="rId1"/>
    <p:sldMasterId id="2147484056" r:id="rId2"/>
    <p:sldMasterId id="2147484248" r:id="rId3"/>
    <p:sldMasterId id="2147484386" r:id="rId4"/>
  </p:sldMasterIdLst>
  <p:notesMasterIdLst>
    <p:notesMasterId r:id="rId13"/>
  </p:notesMasterIdLst>
  <p:sldIdLst>
    <p:sldId id="306" r:id="rId5"/>
    <p:sldId id="323" r:id="rId6"/>
    <p:sldId id="321" r:id="rId7"/>
    <p:sldId id="325" r:id="rId8"/>
    <p:sldId id="324" r:id="rId9"/>
    <p:sldId id="320" r:id="rId10"/>
    <p:sldId id="326" r:id="rId11"/>
    <p:sldId id="308" r:id="rId12"/>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CC"/>
    <a:srgbClr val="C1A7A3"/>
    <a:srgbClr val="660066"/>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p:cViewPr varScale="1">
        <p:scale>
          <a:sx n="113" d="100"/>
          <a:sy n="113" d="100"/>
        </p:scale>
        <p:origin x="542" y="67"/>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3" Type="http://schemas.openxmlformats.org/officeDocument/2006/relationships/slideMaster" Target="slideMasters/slideMaster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68167F-D931-4430-9026-B0EC3A39AB51}" type="datetimeFigureOut">
              <a:rPr lang="pt-BR" smtClean="0"/>
              <a:t>13/06/2023</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6912225-7413-4A69-B3EB-055C1C10C34F}" type="slidenum">
              <a:rPr lang="pt-BR" smtClean="0"/>
              <a:t>‹nº›</a:t>
            </a:fld>
            <a:endParaRPr lang="pt-BR" dirty="0"/>
          </a:p>
        </p:txBody>
      </p:sp>
    </p:spTree>
    <p:extLst>
      <p:ext uri="{BB962C8B-B14F-4D97-AF65-F5344CB8AC3E}">
        <p14:creationId xmlns:p14="http://schemas.microsoft.com/office/powerpoint/2010/main" val="37071234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B61C38B-D316-4646-B0D2-57EC371A91C5}" type="slidenum">
              <a:rPr lang="pt-BR" smtClean="0">
                <a:solidFill>
                  <a:prstClr val="black"/>
                </a:solidFill>
              </a:rPr>
              <a:pPr/>
              <a:t>1</a:t>
            </a:fld>
            <a:endParaRPr lang="pt-BR" dirty="0">
              <a:solidFill>
                <a:prstClr val="black"/>
              </a:solidFill>
            </a:endParaRPr>
          </a:p>
        </p:txBody>
      </p:sp>
    </p:spTree>
    <p:extLst>
      <p:ext uri="{BB962C8B-B14F-4D97-AF65-F5344CB8AC3E}">
        <p14:creationId xmlns:p14="http://schemas.microsoft.com/office/powerpoint/2010/main" val="7481106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8</a:t>
            </a:fld>
            <a:endParaRPr lang="pt-BR" dirty="0">
              <a:solidFill>
                <a:prstClr val="black"/>
              </a:solidFill>
            </a:endParaRPr>
          </a:p>
        </p:txBody>
      </p:sp>
    </p:spTree>
    <p:extLst>
      <p:ext uri="{BB962C8B-B14F-4D97-AF65-F5344CB8AC3E}">
        <p14:creationId xmlns:p14="http://schemas.microsoft.com/office/powerpoint/2010/main" val="17926640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7" name="Retângulo de cantos arredondados 6"/>
          <p:cNvSpPr/>
          <p:nvPr/>
        </p:nvSpPr>
        <p:spPr>
          <a:xfrm>
            <a:off x="285720" y="107139"/>
            <a:ext cx="8572560" cy="3643338"/>
          </a:xfrm>
          <a:prstGeom prst="roundRect">
            <a:avLst>
              <a:gd name="adj" fmla="val 2353"/>
            </a:avLst>
          </a:prstGeom>
          <a:gradFill>
            <a:gsLst>
              <a:gs pos="0">
                <a:schemeClr val="bg2"/>
              </a:gs>
              <a:gs pos="35000">
                <a:schemeClr val="bg2">
                  <a:lumMod val="90000"/>
                </a:schemeClr>
              </a:gs>
            </a:gsLst>
          </a:gradFill>
          <a:ln>
            <a:solidFill>
              <a:schemeClr val="bg2">
                <a:lumMod val="7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pt-BR" dirty="0"/>
          </a:p>
        </p:txBody>
      </p:sp>
      <p:sp>
        <p:nvSpPr>
          <p:cNvPr id="2" name="Título 1"/>
          <p:cNvSpPr>
            <a:spLocks noGrp="1"/>
          </p:cNvSpPr>
          <p:nvPr>
            <p:ph type="ctrTitle"/>
          </p:nvPr>
        </p:nvSpPr>
        <p:spPr>
          <a:xfrm>
            <a:off x="571500" y="2196701"/>
            <a:ext cx="8001000" cy="1102519"/>
          </a:xfrm>
        </p:spPr>
        <p:txBody>
          <a:bodyPr/>
          <a:lstStyle>
            <a:lvl1pPr algn="ctr">
              <a:defRPr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pt-BR" smtClean="0"/>
              <a:t>Clique para editar o título mestre</a:t>
            </a:r>
            <a:endParaRPr lang="pt-BR"/>
          </a:p>
        </p:txBody>
      </p:sp>
      <p:sp>
        <p:nvSpPr>
          <p:cNvPr id="3" name="Subtítulo 2"/>
          <p:cNvSpPr>
            <a:spLocks noGrp="1"/>
          </p:cNvSpPr>
          <p:nvPr>
            <p:ph type="subTitle" idx="1"/>
          </p:nvPr>
        </p:nvSpPr>
        <p:spPr>
          <a:xfrm>
            <a:off x="457200" y="3750477"/>
            <a:ext cx="8401080" cy="803678"/>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pPr>
              <a:defRPr/>
            </a:pPr>
            <a:fld id="{A335E2D3-F7BA-40AA-884A-AF56BFEFBFA3}" type="datetimeFigureOut">
              <a:rPr lang="pt-BR" smtClean="0"/>
              <a:pPr>
                <a:defRPr/>
              </a:pPr>
              <a:t>13/06/2023</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1BC914FF-B15B-4E12-BE07-BEF6EF28C521}"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ítulo e conteúdo">
    <p:spTree>
      <p:nvGrpSpPr>
        <p:cNvPr id="1" name=""/>
        <p:cNvGrpSpPr/>
        <p:nvPr/>
      </p:nvGrpSpPr>
      <p:grpSpPr>
        <a:xfrm>
          <a:off x="0" y="0"/>
          <a:ext cx="0" cy="0"/>
          <a:chOff x="0" y="0"/>
          <a:chExt cx="0" cy="0"/>
        </a:xfrm>
      </p:grpSpPr>
      <p:sp>
        <p:nvSpPr>
          <p:cNvPr id="10" name="Rectangle 14"/>
          <p:cNvSpPr/>
          <p:nvPr/>
        </p:nvSpPr>
        <p:spPr>
          <a:xfrm>
            <a:off x="457200" y="205979"/>
            <a:ext cx="8229600" cy="6858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sp>
        <p:nvSpPr>
          <p:cNvPr id="2" name="Título 1"/>
          <p:cNvSpPr>
            <a:spLocks noGrp="1"/>
          </p:cNvSpPr>
          <p:nvPr>
            <p:ph type="title"/>
          </p:nvPr>
        </p:nvSpPr>
        <p:spPr>
          <a:xfrm>
            <a:off x="1000100" y="205979"/>
            <a:ext cx="7686700" cy="685800"/>
          </a:xfrm>
        </p:spPr>
        <p:txBody>
          <a:bodyPr>
            <a:noAutofit/>
          </a:bodyPr>
          <a:lstStyle>
            <a:lvl1pPr marL="742950" indent="-742950" algn="l">
              <a:buFont typeface="+mj-lt"/>
              <a:buNone/>
              <a:defRPr lang="pt-BR" sz="2800" kern="1200" dirty="0" smtClean="0">
                <a:solidFill>
                  <a:srgbClr val="EEECE1">
                    <a:lumMod val="25000"/>
                  </a:srgbClr>
                </a:solidFill>
                <a:latin typeface="Gill Sans MT" pitchFamily="34" charset="0"/>
                <a:ea typeface="+mn-ea"/>
                <a:cs typeface="+mn-cs"/>
              </a:defRPr>
            </a:lvl1pPr>
          </a:lstStyle>
          <a:p>
            <a:r>
              <a:rPr lang="pt-BR" smtClean="0"/>
              <a:t>Clique para editar o título mestre</a:t>
            </a:r>
            <a:endParaRPr lang="pt-BR" dirty="0"/>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pPr>
              <a:defRPr/>
            </a:pPr>
            <a:fld id="{5F339CC4-A419-45DA-9E18-5D97E67C2F57}" type="datetimeFigureOut">
              <a:rPr lang="pt-BR" smtClean="0"/>
              <a:pPr>
                <a:defRPr/>
              </a:pPr>
              <a:t>13/06/2023</a:t>
            </a:fld>
            <a:endParaRPr lang="pt-BR" dirty="0"/>
          </a:p>
        </p:txBody>
      </p:sp>
      <p:sp>
        <p:nvSpPr>
          <p:cNvPr id="8" name="Espaço Reservado para Número de Slide 7"/>
          <p:cNvSpPr>
            <a:spLocks noGrp="1"/>
          </p:cNvSpPr>
          <p:nvPr>
            <p:ph type="sldNum" sz="quarter" idx="11"/>
          </p:nvPr>
        </p:nvSpPr>
        <p:spPr/>
        <p:txBody>
          <a:bodyPr/>
          <a:lstStyle/>
          <a:p>
            <a:pPr>
              <a:defRPr/>
            </a:pPr>
            <a:fld id="{D65558F8-9A70-47EC-A696-F1B267619656}" type="slidenum">
              <a:rPr lang="pt-BR" smtClean="0"/>
              <a:pPr>
                <a:defRPr/>
              </a:pPr>
              <a:t>‹nº›</a:t>
            </a:fld>
            <a:endParaRPr lang="pt-BR" dirty="0"/>
          </a:p>
        </p:txBody>
      </p:sp>
      <p:sp>
        <p:nvSpPr>
          <p:cNvPr id="9" name="Espaço Reservado para Rodapé 8"/>
          <p:cNvSpPr>
            <a:spLocks noGrp="1"/>
          </p:cNvSpPr>
          <p:nvPr>
            <p:ph type="ftr" sz="quarter" idx="12"/>
          </p:nvPr>
        </p:nvSpPr>
        <p:spPr/>
        <p:txBody>
          <a:bodyPr/>
          <a:lstStyle/>
          <a:p>
            <a:pPr>
              <a:defRPr/>
            </a:pPr>
            <a:endParaRPr lang="pt-BR" dirty="0"/>
          </a:p>
        </p:txBody>
      </p:sp>
      <p:cxnSp>
        <p:nvCxnSpPr>
          <p:cNvPr id="12" name="Straight Connector 16"/>
          <p:cNvCxnSpPr/>
          <p:nvPr/>
        </p:nvCxnSpPr>
        <p:spPr>
          <a:xfrm rot="5400000">
            <a:off x="656406" y="548085"/>
            <a:ext cx="68580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20" name="Espaço Reservado para Texto 19"/>
          <p:cNvSpPr>
            <a:spLocks noGrp="1"/>
          </p:cNvSpPr>
          <p:nvPr>
            <p:ph type="body" sz="quarter" idx="18" hasCustomPrompt="1"/>
          </p:nvPr>
        </p:nvSpPr>
        <p:spPr>
          <a:xfrm>
            <a:off x="457201" y="205979"/>
            <a:ext cx="514297" cy="685800"/>
          </a:xfrm>
        </p:spPr>
        <p:txBody>
          <a:bodyPr anchor="ctr"/>
          <a:lstStyle>
            <a:lvl1pPr>
              <a:buNone/>
              <a:defRPr lang="pt-BR" sz="5000" kern="1200" dirty="0" smtClean="0">
                <a:solidFill>
                  <a:srgbClr val="EEECE1">
                    <a:lumMod val="75000"/>
                  </a:srgbClr>
                </a:solidFill>
                <a:latin typeface="Calisto MT" pitchFamily="18" charset="0"/>
                <a:ea typeface="+mn-ea"/>
                <a:cs typeface="+mn-cs"/>
              </a:defRPr>
            </a:lvl1pPr>
            <a:lvl2pPr>
              <a:buNone/>
              <a:defRPr/>
            </a:lvl2pPr>
            <a:lvl3pPr>
              <a:buNone/>
              <a:defRPr/>
            </a:lvl3pPr>
            <a:lvl4pPr>
              <a:buNone/>
              <a:defRPr/>
            </a:lvl4pPr>
            <a:lvl5pPr>
              <a:buNone/>
              <a:defRPr/>
            </a:lvl5pPr>
          </a:lstStyle>
          <a:p>
            <a:pPr marL="342900" lvl="0" indent="-342900" algn="l" defTabSz="914400" rtl="0" eaLnBrk="1" latinLnBrk="0" hangingPunct="1">
              <a:spcBef>
                <a:spcPct val="20000"/>
              </a:spcBef>
              <a:buFont typeface="Arial" pitchFamily="34" charset="0"/>
              <a:buNone/>
            </a:pPr>
            <a:r>
              <a:rPr lang="pt-BR" dirty="0" smtClean="0"/>
              <a:t>1</a:t>
            </a:r>
          </a:p>
        </p:txBody>
      </p:sp>
    </p:spTree>
  </p:cSld>
  <p:clrMapOvr>
    <a:masterClrMapping/>
  </p:clrMapOvr>
  <p:transition spd="slow" advClick="0" advTm="20000">
    <p:wheel spokes="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pPr>
              <a:defRPr/>
            </a:pPr>
            <a:fld id="{526B8621-2C60-4328-ACC4-0FA9BA3914DD}" type="datetimeFigureOut">
              <a:rPr lang="pt-BR" smtClean="0"/>
              <a:pPr>
                <a:defRPr/>
              </a:pPr>
              <a:t>13/06/2023</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9B4E11F-8A01-474F-9DBD-3EEBF51766D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dirty="0"/>
          </a:p>
        </p:txBody>
      </p:sp>
      <p:sp>
        <p:nvSpPr>
          <p:cNvPr id="34" name="Rectangle 5"/>
          <p:cNvSpPr/>
          <p:nvPr/>
        </p:nvSpPr>
        <p:spPr>
          <a:xfrm>
            <a:off x="384464" y="1143000"/>
            <a:ext cx="2743200" cy="6858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cxnSp>
        <p:nvCxnSpPr>
          <p:cNvPr id="36" name="Straight Connector 9"/>
          <p:cNvCxnSpPr/>
          <p:nvPr/>
        </p:nvCxnSpPr>
        <p:spPr>
          <a:xfrm rot="5400000">
            <a:off x="813883" y="1485106"/>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37" name="Rectangle 10"/>
          <p:cNvSpPr/>
          <p:nvPr/>
        </p:nvSpPr>
        <p:spPr>
          <a:xfrm>
            <a:off x="3238500" y="1143000"/>
            <a:ext cx="2667000" cy="6858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smtClean="0">
              <a:solidFill>
                <a:srgbClr val="EEECE1">
                  <a:lumMod val="25000"/>
                </a:srgbClr>
              </a:solidFill>
              <a:latin typeface="Gill Sans MT" pitchFamily="34" charset="0"/>
            </a:endParaRPr>
          </a:p>
        </p:txBody>
      </p:sp>
      <p:cxnSp>
        <p:nvCxnSpPr>
          <p:cNvPr id="39" name="Straight Connector 12"/>
          <p:cNvCxnSpPr/>
          <p:nvPr/>
        </p:nvCxnSpPr>
        <p:spPr>
          <a:xfrm rot="5400000">
            <a:off x="3667919" y="1485106"/>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40" name="Rectangle 14"/>
          <p:cNvSpPr/>
          <p:nvPr/>
        </p:nvSpPr>
        <p:spPr>
          <a:xfrm>
            <a:off x="6099464" y="1143000"/>
            <a:ext cx="2667000" cy="6858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cxnSp>
        <p:nvCxnSpPr>
          <p:cNvPr id="42" name="Straight Connector 16"/>
          <p:cNvCxnSpPr/>
          <p:nvPr/>
        </p:nvCxnSpPr>
        <p:spPr>
          <a:xfrm rot="5400000">
            <a:off x="6528883" y="1485106"/>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55" name="Espaço Reservado para Texto 54"/>
          <p:cNvSpPr>
            <a:spLocks noGrp="1"/>
          </p:cNvSpPr>
          <p:nvPr>
            <p:ph type="body" sz="quarter" idx="14" hasCustomPrompt="1"/>
          </p:nvPr>
        </p:nvSpPr>
        <p:spPr>
          <a:xfrm>
            <a:off x="1055962" y="1150149"/>
            <a:ext cx="2071702" cy="678651"/>
          </a:xfrm>
          <a:noFill/>
        </p:spPr>
        <p:txBody>
          <a:bodyPr anchor="ctr"/>
          <a:lstStyle>
            <a:lvl1pPr>
              <a:buNone/>
              <a:defRPr lang="pt-BR" sz="2400" kern="1200" dirty="0" smtClean="0">
                <a:solidFill>
                  <a:srgbClr val="EEECE1">
                    <a:lumMod val="25000"/>
                  </a:srgbClr>
                </a:solidFill>
                <a:latin typeface="Gill Sans MT" pitchFamily="34" charset="0"/>
                <a:ea typeface="+mn-ea"/>
                <a:cs typeface="+mn-cs"/>
              </a:defRPr>
            </a:lvl1pPr>
          </a:lstStyle>
          <a:p>
            <a:pPr lvl="0"/>
            <a:r>
              <a:rPr lang="pt-BR" dirty="0" smtClean="0"/>
              <a:t>Titulo 1</a:t>
            </a:r>
            <a:endParaRPr lang="pt-BR" dirty="0"/>
          </a:p>
        </p:txBody>
      </p:sp>
      <p:sp>
        <p:nvSpPr>
          <p:cNvPr id="56" name="Espaço Reservado para Texto 54"/>
          <p:cNvSpPr>
            <a:spLocks noGrp="1"/>
          </p:cNvSpPr>
          <p:nvPr>
            <p:ph type="body" sz="quarter" idx="15" hasCustomPrompt="1"/>
          </p:nvPr>
        </p:nvSpPr>
        <p:spPr>
          <a:xfrm>
            <a:off x="3925888" y="1143000"/>
            <a:ext cx="2003434" cy="678651"/>
          </a:xfrm>
          <a:noFill/>
        </p:spPr>
        <p:txBody>
          <a:bodyPr anchor="ctr"/>
          <a:lstStyle>
            <a:lvl1pPr>
              <a:buNone/>
              <a:defRPr lang="pt-BR" sz="2400" kern="1200" dirty="0" smtClean="0">
                <a:solidFill>
                  <a:srgbClr val="EEECE1">
                    <a:lumMod val="25000"/>
                  </a:srgbClr>
                </a:solidFill>
                <a:latin typeface="Gill Sans MT" pitchFamily="34" charset="0"/>
                <a:ea typeface="+mn-ea"/>
                <a:cs typeface="+mn-cs"/>
              </a:defRPr>
            </a:lvl1pPr>
          </a:lstStyle>
          <a:p>
            <a:pPr lvl="0"/>
            <a:r>
              <a:rPr lang="pt-BR" dirty="0" smtClean="0"/>
              <a:t>Titulo 2</a:t>
            </a:r>
            <a:endParaRPr lang="pt-BR" dirty="0"/>
          </a:p>
        </p:txBody>
      </p:sp>
      <p:sp>
        <p:nvSpPr>
          <p:cNvPr id="57" name="Espaço Reservado para Texto 54"/>
          <p:cNvSpPr>
            <a:spLocks noGrp="1"/>
          </p:cNvSpPr>
          <p:nvPr>
            <p:ph type="body" sz="quarter" idx="16" hasCustomPrompt="1"/>
          </p:nvPr>
        </p:nvSpPr>
        <p:spPr>
          <a:xfrm>
            <a:off x="6786852" y="1143000"/>
            <a:ext cx="1999990" cy="678651"/>
          </a:xfrm>
        </p:spPr>
        <p:txBody>
          <a:bodyPr anchor="ctr"/>
          <a:lstStyle>
            <a:lvl1pPr>
              <a:buNone/>
              <a:defRPr lang="pt-BR" sz="2400" kern="1200" dirty="0" smtClean="0">
                <a:solidFill>
                  <a:srgbClr val="EEECE1">
                    <a:lumMod val="25000"/>
                  </a:srgbClr>
                </a:solidFill>
                <a:latin typeface="Gill Sans MT" pitchFamily="34" charset="0"/>
                <a:ea typeface="+mn-ea"/>
                <a:cs typeface="+mn-cs"/>
              </a:defRPr>
            </a:lvl1pPr>
          </a:lstStyle>
          <a:p>
            <a:pPr lvl="0"/>
            <a:r>
              <a:rPr lang="pt-BR" dirty="0" smtClean="0"/>
              <a:t>Titulo 3</a:t>
            </a:r>
            <a:endParaRPr lang="pt-BR" dirty="0"/>
          </a:p>
        </p:txBody>
      </p:sp>
      <p:sp>
        <p:nvSpPr>
          <p:cNvPr id="59" name="Espaço Reservado para Texto 58"/>
          <p:cNvSpPr>
            <a:spLocks noGrp="1"/>
          </p:cNvSpPr>
          <p:nvPr>
            <p:ph type="body" sz="quarter" idx="17"/>
          </p:nvPr>
        </p:nvSpPr>
        <p:spPr>
          <a:xfrm>
            <a:off x="384464" y="1821651"/>
            <a:ext cx="2743200" cy="2916000"/>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914400" rtl="0" eaLnBrk="1" latinLnBrk="0" hangingPunct="1">
              <a:defRPr lang="pt-BR" sz="1600" kern="1200" dirty="0" smtClean="0">
                <a:solidFill>
                  <a:prstClr val="white">
                    <a:lumMod val="50000"/>
                  </a:prstClr>
                </a:solidFill>
                <a:latin typeface="Gill Sans MT" pitchFamily="34" charset="0"/>
                <a:ea typeface="+mn-ea"/>
                <a:cs typeface="+mn-cs"/>
              </a:defRPr>
            </a:lvl1pPr>
            <a:lvl2pPr algn="l" defTabSz="914400" rtl="0" eaLnBrk="1" latinLnBrk="0" hangingPunct="1">
              <a:defRPr lang="pt-BR" sz="1600" kern="1200" dirty="0" smtClean="0">
                <a:solidFill>
                  <a:prstClr val="white">
                    <a:lumMod val="50000"/>
                  </a:prstClr>
                </a:solidFill>
                <a:latin typeface="Gill Sans MT" pitchFamily="34" charset="0"/>
                <a:ea typeface="+mn-ea"/>
                <a:cs typeface="+mn-cs"/>
              </a:defRPr>
            </a:lvl2pPr>
            <a:lvl3pPr algn="l" defTabSz="914400" rtl="0" eaLnBrk="1" latinLnBrk="0" hangingPunct="1">
              <a:defRPr lang="pt-BR" sz="1600" kern="1200" dirty="0" smtClean="0">
                <a:solidFill>
                  <a:prstClr val="white">
                    <a:lumMod val="50000"/>
                  </a:prstClr>
                </a:solidFill>
                <a:latin typeface="Gill Sans MT" pitchFamily="34" charset="0"/>
                <a:ea typeface="+mn-ea"/>
                <a:cs typeface="+mn-cs"/>
              </a:defRPr>
            </a:lvl3pPr>
            <a:lvl4pPr algn="l" defTabSz="914400" rtl="0" eaLnBrk="1" latinLnBrk="0" hangingPunct="1">
              <a:defRPr lang="pt-BR" sz="1600" kern="1200" dirty="0" smtClean="0">
                <a:solidFill>
                  <a:prstClr val="white">
                    <a:lumMod val="50000"/>
                  </a:prstClr>
                </a:solidFill>
                <a:latin typeface="Gill Sans MT" pitchFamily="34" charset="0"/>
                <a:ea typeface="+mn-ea"/>
                <a:cs typeface="+mn-cs"/>
              </a:defRPr>
            </a:lvl4pPr>
            <a:lvl5pPr algn="l" defTabSz="914400" rtl="0" eaLnBrk="1" latinLnBrk="0" hangingPunct="1">
              <a:defRPr lang="pt-BR" sz="1600" kern="1200" dirty="0" smtClean="0">
                <a:solidFill>
                  <a:prstClr val="white">
                    <a:lumMod val="50000"/>
                  </a:prstClr>
                </a:solidFill>
                <a:latin typeface="Gill Sans MT" pitchFamily="34" charset="0"/>
                <a:ea typeface="+mn-ea"/>
                <a:cs typeface="+mn-cs"/>
              </a:defRPr>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0" name="Espaço Reservado para Texto 58"/>
          <p:cNvSpPr>
            <a:spLocks noGrp="1"/>
          </p:cNvSpPr>
          <p:nvPr>
            <p:ph type="body" sz="quarter" idx="18"/>
          </p:nvPr>
        </p:nvSpPr>
        <p:spPr>
          <a:xfrm>
            <a:off x="3238500" y="1821651"/>
            <a:ext cx="2690822" cy="2946818"/>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914400" rtl="0" eaLnBrk="1" latinLnBrk="0" hangingPunct="1">
              <a:defRPr lang="pt-BR" sz="1600" kern="1200" dirty="0" smtClean="0">
                <a:solidFill>
                  <a:prstClr val="white">
                    <a:lumMod val="50000"/>
                  </a:prstClr>
                </a:solidFill>
                <a:latin typeface="Gill Sans MT" pitchFamily="34" charset="0"/>
                <a:ea typeface="+mn-ea"/>
                <a:cs typeface="+mn-cs"/>
              </a:defRPr>
            </a:lvl1pPr>
            <a:lvl2pPr algn="l" defTabSz="914400" rtl="0" eaLnBrk="1" latinLnBrk="0" hangingPunct="1">
              <a:defRPr lang="pt-BR" sz="1600" kern="1200" dirty="0" smtClean="0">
                <a:solidFill>
                  <a:prstClr val="white">
                    <a:lumMod val="50000"/>
                  </a:prstClr>
                </a:solidFill>
                <a:latin typeface="Gill Sans MT" pitchFamily="34" charset="0"/>
                <a:ea typeface="+mn-ea"/>
                <a:cs typeface="+mn-cs"/>
              </a:defRPr>
            </a:lvl2pPr>
            <a:lvl3pPr algn="l" defTabSz="914400" rtl="0" eaLnBrk="1" latinLnBrk="0" hangingPunct="1">
              <a:defRPr lang="pt-BR" sz="1600" kern="1200" dirty="0" smtClean="0">
                <a:solidFill>
                  <a:prstClr val="white">
                    <a:lumMod val="50000"/>
                  </a:prstClr>
                </a:solidFill>
                <a:latin typeface="Gill Sans MT" pitchFamily="34" charset="0"/>
                <a:ea typeface="+mn-ea"/>
                <a:cs typeface="+mn-cs"/>
              </a:defRPr>
            </a:lvl3pPr>
            <a:lvl4pPr algn="l" defTabSz="914400" rtl="0" eaLnBrk="1" latinLnBrk="0" hangingPunct="1">
              <a:defRPr lang="pt-BR" sz="1600" kern="1200" dirty="0" smtClean="0">
                <a:solidFill>
                  <a:prstClr val="white">
                    <a:lumMod val="50000"/>
                  </a:prstClr>
                </a:solidFill>
                <a:latin typeface="Gill Sans MT" pitchFamily="34" charset="0"/>
                <a:ea typeface="+mn-ea"/>
                <a:cs typeface="+mn-cs"/>
              </a:defRPr>
            </a:lvl4pPr>
            <a:lvl5pPr algn="l" defTabSz="914400" rtl="0" eaLnBrk="1" latinLnBrk="0" hangingPunct="1">
              <a:defRPr lang="pt-BR" sz="1600" kern="1200" dirty="0" smtClean="0">
                <a:solidFill>
                  <a:prstClr val="white">
                    <a:lumMod val="50000"/>
                  </a:prstClr>
                </a:solidFill>
                <a:latin typeface="Gill Sans MT" pitchFamily="34" charset="0"/>
                <a:ea typeface="+mn-ea"/>
                <a:cs typeface="+mn-cs"/>
              </a:defRPr>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1" name="Espaço Reservado para Texto 58"/>
          <p:cNvSpPr>
            <a:spLocks noGrp="1"/>
          </p:cNvSpPr>
          <p:nvPr>
            <p:ph type="body" sz="quarter" idx="19"/>
          </p:nvPr>
        </p:nvSpPr>
        <p:spPr>
          <a:xfrm>
            <a:off x="6092576" y="1828800"/>
            <a:ext cx="2694266" cy="2876531"/>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914400" rtl="0" eaLnBrk="1" latinLnBrk="0" hangingPunct="1">
              <a:defRPr lang="pt-BR" sz="1600" kern="1200" dirty="0" smtClean="0">
                <a:solidFill>
                  <a:prstClr val="white">
                    <a:lumMod val="50000"/>
                  </a:prstClr>
                </a:solidFill>
                <a:latin typeface="Gill Sans MT" pitchFamily="34" charset="0"/>
                <a:ea typeface="+mn-ea"/>
                <a:cs typeface="+mn-cs"/>
              </a:defRPr>
            </a:lvl1pPr>
            <a:lvl2pPr algn="l" defTabSz="914400" rtl="0" eaLnBrk="1" latinLnBrk="0" hangingPunct="1">
              <a:defRPr lang="pt-BR" sz="1600" kern="1200" dirty="0" smtClean="0">
                <a:solidFill>
                  <a:prstClr val="white">
                    <a:lumMod val="50000"/>
                  </a:prstClr>
                </a:solidFill>
                <a:latin typeface="Gill Sans MT" pitchFamily="34" charset="0"/>
                <a:ea typeface="+mn-ea"/>
                <a:cs typeface="+mn-cs"/>
              </a:defRPr>
            </a:lvl2pPr>
            <a:lvl3pPr algn="l" defTabSz="914400" rtl="0" eaLnBrk="1" latinLnBrk="0" hangingPunct="1">
              <a:defRPr lang="pt-BR" sz="1600" kern="1200" dirty="0" smtClean="0">
                <a:solidFill>
                  <a:prstClr val="white">
                    <a:lumMod val="50000"/>
                  </a:prstClr>
                </a:solidFill>
                <a:latin typeface="Gill Sans MT" pitchFamily="34" charset="0"/>
                <a:ea typeface="+mn-ea"/>
                <a:cs typeface="+mn-cs"/>
              </a:defRPr>
            </a:lvl3pPr>
            <a:lvl4pPr algn="l" defTabSz="914400" rtl="0" eaLnBrk="1" latinLnBrk="0" hangingPunct="1">
              <a:defRPr lang="pt-BR" sz="1600" kern="1200" dirty="0" smtClean="0">
                <a:solidFill>
                  <a:prstClr val="white">
                    <a:lumMod val="50000"/>
                  </a:prstClr>
                </a:solidFill>
                <a:latin typeface="Gill Sans MT" pitchFamily="34" charset="0"/>
                <a:ea typeface="+mn-ea"/>
                <a:cs typeface="+mn-cs"/>
              </a:defRPr>
            </a:lvl4pPr>
            <a:lvl5pPr algn="l" defTabSz="914400" rtl="0" eaLnBrk="1" latinLnBrk="0" hangingPunct="1">
              <a:defRPr lang="pt-BR" sz="1600" kern="1200" dirty="0" smtClean="0">
                <a:solidFill>
                  <a:prstClr val="white">
                    <a:lumMod val="50000"/>
                  </a:prstClr>
                </a:solidFill>
                <a:latin typeface="Gill Sans MT" pitchFamily="34" charset="0"/>
                <a:ea typeface="+mn-ea"/>
                <a:cs typeface="+mn-cs"/>
              </a:defRPr>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3" name="Espaço Reservado para Texto 62"/>
          <p:cNvSpPr>
            <a:spLocks noGrp="1"/>
          </p:cNvSpPr>
          <p:nvPr>
            <p:ph type="body" sz="quarter" idx="20" hasCustomPrompt="1"/>
          </p:nvPr>
        </p:nvSpPr>
        <p:spPr>
          <a:xfrm>
            <a:off x="384464" y="1143000"/>
            <a:ext cx="671498" cy="646331"/>
          </a:xfrm>
        </p:spPr>
        <p:txBody>
          <a:bodyPr anchor="ctr">
            <a:noAutofit/>
          </a:bodyPr>
          <a:lstStyle>
            <a:lvl1pPr marL="0" algn="ctr" defTabSz="914400" rtl="0" eaLnBrk="1" latinLnBrk="0" hangingPunct="1">
              <a:buNone/>
              <a:defRPr lang="pt-BR" sz="5000" kern="1200" dirty="0">
                <a:solidFill>
                  <a:srgbClr val="EEECE1">
                    <a:lumMod val="75000"/>
                  </a:srgbClr>
                </a:solidFill>
                <a:latin typeface="Calisto MT" pitchFamily="18" charset="0"/>
                <a:ea typeface="+mn-ea"/>
                <a:cs typeface="+mn-cs"/>
              </a:defRPr>
            </a:lvl1pPr>
          </a:lstStyle>
          <a:p>
            <a:pPr lvl="0"/>
            <a:r>
              <a:rPr lang="pt-BR" dirty="0" smtClean="0"/>
              <a:t>1</a:t>
            </a:r>
            <a:endParaRPr lang="pt-BR" dirty="0"/>
          </a:p>
        </p:txBody>
      </p:sp>
      <p:sp>
        <p:nvSpPr>
          <p:cNvPr id="64" name="Espaço Reservado para Texto 62"/>
          <p:cNvSpPr>
            <a:spLocks noGrp="1"/>
          </p:cNvSpPr>
          <p:nvPr>
            <p:ph type="body" sz="quarter" idx="21" hasCustomPrompt="1"/>
          </p:nvPr>
        </p:nvSpPr>
        <p:spPr>
          <a:xfrm>
            <a:off x="3254390" y="1143000"/>
            <a:ext cx="671498" cy="646331"/>
          </a:xfrm>
        </p:spPr>
        <p:txBody>
          <a:bodyPr anchor="ctr">
            <a:noAutofit/>
          </a:bodyPr>
          <a:lstStyle>
            <a:lvl1pPr marL="0" algn="ctr" defTabSz="914400" rtl="0" eaLnBrk="1" latinLnBrk="0" hangingPunct="1">
              <a:buNone/>
              <a:defRPr lang="pt-BR" sz="5000" kern="1200" dirty="0">
                <a:solidFill>
                  <a:srgbClr val="EEECE1">
                    <a:lumMod val="75000"/>
                  </a:srgbClr>
                </a:solidFill>
                <a:latin typeface="Calisto MT" pitchFamily="18" charset="0"/>
                <a:ea typeface="+mn-ea"/>
                <a:cs typeface="+mn-cs"/>
              </a:defRPr>
            </a:lvl1pPr>
          </a:lstStyle>
          <a:p>
            <a:pPr lvl="0"/>
            <a:r>
              <a:rPr lang="pt-BR" dirty="0" smtClean="0"/>
              <a:t>1</a:t>
            </a:r>
            <a:endParaRPr lang="pt-BR" dirty="0"/>
          </a:p>
        </p:txBody>
      </p:sp>
      <p:sp>
        <p:nvSpPr>
          <p:cNvPr id="65" name="Espaço Reservado para Texto 62"/>
          <p:cNvSpPr>
            <a:spLocks noGrp="1"/>
          </p:cNvSpPr>
          <p:nvPr>
            <p:ph type="body" sz="quarter" idx="22" hasCustomPrompt="1"/>
          </p:nvPr>
        </p:nvSpPr>
        <p:spPr>
          <a:xfrm>
            <a:off x="6092576" y="1143000"/>
            <a:ext cx="671498" cy="646331"/>
          </a:xfrm>
        </p:spPr>
        <p:txBody>
          <a:bodyPr anchor="ctr">
            <a:noAutofit/>
          </a:bodyPr>
          <a:lstStyle>
            <a:lvl1pPr marL="0" algn="ctr" defTabSz="914400" rtl="0" eaLnBrk="1" latinLnBrk="0" hangingPunct="1">
              <a:buNone/>
              <a:defRPr lang="pt-BR" sz="5000" kern="1200" dirty="0">
                <a:solidFill>
                  <a:srgbClr val="EEECE1">
                    <a:lumMod val="75000"/>
                  </a:srgbClr>
                </a:solidFill>
                <a:latin typeface="Calisto MT" pitchFamily="18" charset="0"/>
                <a:ea typeface="+mn-ea"/>
                <a:cs typeface="+mn-cs"/>
              </a:defRPr>
            </a:lvl1pPr>
          </a:lstStyle>
          <a:p>
            <a:pPr lvl="0"/>
            <a:r>
              <a:rPr lang="pt-BR" dirty="0" smtClean="0"/>
              <a:t>1</a:t>
            </a:r>
            <a:endParaRPr lang="pt-BR" dirty="0"/>
          </a:p>
        </p:txBody>
      </p:sp>
    </p:spTree>
  </p:cSld>
  <p:clrMapOvr>
    <a:masterClrMapping/>
  </p:clrMapOvr>
  <p:transition spd="slow" advClick="0" advTm="20000">
    <p:wheel spokes="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4" name="Espaço Reservado para Conteúdo 3"/>
          <p:cNvSpPr>
            <a:spLocks noGrp="1"/>
          </p:cNvSpPr>
          <p:nvPr>
            <p:ph sz="half" idx="2"/>
          </p:nvPr>
        </p:nvSpPr>
        <p:spPr>
          <a:xfrm>
            <a:off x="531812" y="1607337"/>
            <a:ext cx="4040188" cy="2963466"/>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t" anchorCtr="0">
            <a:normAutofit/>
          </a:bodyPr>
          <a:lstStyle>
            <a:lvl1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1pPr>
            <a:lvl2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2pPr>
            <a:lvl3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3pPr>
            <a:lvl4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4pPr>
            <a:lvl5pPr algn="l" defTabSz="914400" rtl="0" eaLnBrk="1" latinLnBrk="0" hangingPunct="1">
              <a:spcBef>
                <a:spcPct val="20000"/>
              </a:spcBef>
              <a:buFont typeface="Arial" pitchFamily="34" charset="0"/>
              <a:defRPr lang="pt-BR" sz="2000" kern="1200" dirty="0" smtClean="0">
                <a:solidFill>
                  <a:prstClr val="white">
                    <a:lumMod val="50000"/>
                  </a:prstClr>
                </a:solidFill>
                <a:latin typeface="Gill Sans MT" pitchFamily="34" charset="0"/>
                <a:ea typeface="+mn-ea"/>
                <a:cs typeface="+mn-cs"/>
              </a:defRPr>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 name="Espaço Reservado para Conteúdo 5"/>
          <p:cNvSpPr>
            <a:spLocks noGrp="1"/>
          </p:cNvSpPr>
          <p:nvPr>
            <p:ph sz="quarter" idx="4"/>
          </p:nvPr>
        </p:nvSpPr>
        <p:spPr>
          <a:xfrm>
            <a:off x="4645026" y="1631156"/>
            <a:ext cx="4041775" cy="2963466"/>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t" anchorCtr="0">
            <a:normAutofit/>
          </a:bodyPr>
          <a:lstStyle>
            <a:lvl1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1pPr>
            <a:lvl2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2pPr>
            <a:lvl3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3pPr>
            <a:lvl4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4pPr>
            <a:lvl5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7" name="Espaço Reservado para Data 6"/>
          <p:cNvSpPr>
            <a:spLocks noGrp="1"/>
          </p:cNvSpPr>
          <p:nvPr>
            <p:ph type="dt" sz="half" idx="10"/>
          </p:nvPr>
        </p:nvSpPr>
        <p:spPr/>
        <p:txBody>
          <a:bodyPr/>
          <a:lstStyle/>
          <a:p>
            <a:pPr>
              <a:defRPr/>
            </a:pPr>
            <a:fld id="{1C6DF47A-E5D4-44E2-892C-2F1CC8333E73}" type="datetimeFigureOut">
              <a:rPr lang="pt-BR" smtClean="0"/>
              <a:pPr>
                <a:defRPr/>
              </a:pPr>
              <a:t>13/06/2023</a:t>
            </a:fld>
            <a:endParaRPr lang="pt-BR" dirty="0"/>
          </a:p>
        </p:txBody>
      </p:sp>
      <p:sp>
        <p:nvSpPr>
          <p:cNvPr id="8" name="Espaço Reservado para Rodapé 7"/>
          <p:cNvSpPr>
            <a:spLocks noGrp="1"/>
          </p:cNvSpPr>
          <p:nvPr>
            <p:ph type="ftr" sz="quarter" idx="11"/>
          </p:nvPr>
        </p:nvSpPr>
        <p:spPr/>
        <p:txBody>
          <a:bodyPr/>
          <a:lstStyle/>
          <a:p>
            <a:pPr>
              <a:defRPr/>
            </a:pPr>
            <a:endParaRPr lang="pt-BR" dirty="0"/>
          </a:p>
        </p:txBody>
      </p:sp>
      <p:sp>
        <p:nvSpPr>
          <p:cNvPr id="9" name="Espaço Reservado para Número de Slide 8"/>
          <p:cNvSpPr>
            <a:spLocks noGrp="1"/>
          </p:cNvSpPr>
          <p:nvPr>
            <p:ph type="sldNum" sz="quarter" idx="12"/>
          </p:nvPr>
        </p:nvSpPr>
        <p:spPr/>
        <p:txBody>
          <a:bodyPr/>
          <a:lstStyle/>
          <a:p>
            <a:pPr>
              <a:defRPr/>
            </a:pPr>
            <a:fld id="{0ACB06E8-5983-4814-AE16-17E278162709}" type="slidenum">
              <a:rPr lang="pt-BR" smtClean="0"/>
              <a:pPr>
                <a:defRPr/>
              </a:pPr>
              <a:t>‹nº›</a:t>
            </a:fld>
            <a:endParaRPr lang="pt-BR" dirty="0"/>
          </a:p>
        </p:txBody>
      </p:sp>
      <p:sp>
        <p:nvSpPr>
          <p:cNvPr id="10" name="Rectangle 5"/>
          <p:cNvSpPr/>
          <p:nvPr/>
        </p:nvSpPr>
        <p:spPr>
          <a:xfrm>
            <a:off x="531812" y="1063229"/>
            <a:ext cx="4040188" cy="567928"/>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sp>
        <p:nvSpPr>
          <p:cNvPr id="11" name="TextBox 7"/>
          <p:cNvSpPr txBox="1"/>
          <p:nvPr/>
        </p:nvSpPr>
        <p:spPr>
          <a:xfrm>
            <a:off x="457176" y="1017973"/>
            <a:ext cx="685800" cy="861774"/>
          </a:xfrm>
          <a:prstGeom prst="rect">
            <a:avLst/>
          </a:prstGeom>
          <a:noFill/>
        </p:spPr>
        <p:txBody>
          <a:bodyPr wrap="square" rtlCol="0">
            <a:spAutoFit/>
          </a:bodyPr>
          <a:lstStyle/>
          <a:p>
            <a:pPr algn="ctr"/>
            <a:r>
              <a:rPr lang="en-US" sz="5000" dirty="0">
                <a:solidFill>
                  <a:srgbClr val="EEECE1">
                    <a:lumMod val="75000"/>
                  </a:srgbClr>
                </a:solidFill>
                <a:latin typeface="Calisto MT" pitchFamily="18" charset="0"/>
              </a:rPr>
              <a:t>1</a:t>
            </a:r>
          </a:p>
        </p:txBody>
      </p:sp>
      <p:cxnSp>
        <p:nvCxnSpPr>
          <p:cNvPr id="12" name="Straight Connector 9"/>
          <p:cNvCxnSpPr/>
          <p:nvPr/>
        </p:nvCxnSpPr>
        <p:spPr>
          <a:xfrm rot="5400000">
            <a:off x="815157" y="1349368"/>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3" name="Espaço Reservado para Texto 2"/>
          <p:cNvSpPr>
            <a:spLocks noGrp="1"/>
          </p:cNvSpPr>
          <p:nvPr>
            <p:ph type="body" idx="1"/>
          </p:nvPr>
        </p:nvSpPr>
        <p:spPr>
          <a:xfrm>
            <a:off x="1073127" y="1071553"/>
            <a:ext cx="3424262" cy="538169"/>
          </a:xfr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ctr" anchorCtr="0">
            <a:normAutofit/>
          </a:bodyPr>
          <a:lstStyle>
            <a:lvl1pPr marL="0" indent="0" algn="l" defTabSz="914400" rtl="0" eaLnBrk="1" latinLnBrk="0" hangingPunct="1">
              <a:spcBef>
                <a:spcPct val="20000"/>
              </a:spcBef>
              <a:buFont typeface="Arial" pitchFamily="34" charset="0"/>
              <a:buNone/>
              <a:defRPr lang="pt-BR" sz="2400" kern="1200" dirty="0" smtClean="0">
                <a:solidFill>
                  <a:srgbClr val="EEECE1">
                    <a:lumMod val="25000"/>
                  </a:srgbClr>
                </a:solidFill>
                <a:latin typeface="Gill Sans MT" pitchFamily="34"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4" name="Rectangle 5"/>
          <p:cNvSpPr/>
          <p:nvPr/>
        </p:nvSpPr>
        <p:spPr>
          <a:xfrm>
            <a:off x="4645026" y="1063229"/>
            <a:ext cx="4041775" cy="567928"/>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sp>
        <p:nvSpPr>
          <p:cNvPr id="15" name="TextBox 7"/>
          <p:cNvSpPr txBox="1"/>
          <p:nvPr/>
        </p:nvSpPr>
        <p:spPr>
          <a:xfrm>
            <a:off x="4572000" y="1017973"/>
            <a:ext cx="685800" cy="861774"/>
          </a:xfrm>
          <a:prstGeom prst="rect">
            <a:avLst/>
          </a:prstGeom>
          <a:noFill/>
        </p:spPr>
        <p:txBody>
          <a:bodyPr wrap="square" rtlCol="0">
            <a:spAutoFit/>
          </a:bodyPr>
          <a:lstStyle/>
          <a:p>
            <a:pPr algn="ctr"/>
            <a:r>
              <a:rPr lang="en-US" sz="5000" dirty="0" smtClean="0">
                <a:solidFill>
                  <a:srgbClr val="EEECE1">
                    <a:lumMod val="75000"/>
                  </a:srgbClr>
                </a:solidFill>
                <a:latin typeface="Calisto MT" pitchFamily="18" charset="0"/>
              </a:rPr>
              <a:t>2</a:t>
            </a:r>
            <a:endParaRPr lang="en-US" sz="5000" dirty="0">
              <a:solidFill>
                <a:srgbClr val="EEECE1">
                  <a:lumMod val="75000"/>
                </a:srgbClr>
              </a:solidFill>
              <a:latin typeface="Calisto MT" pitchFamily="18" charset="0"/>
            </a:endParaRPr>
          </a:p>
        </p:txBody>
      </p:sp>
      <p:cxnSp>
        <p:nvCxnSpPr>
          <p:cNvPr id="16" name="Straight Connector 9"/>
          <p:cNvCxnSpPr/>
          <p:nvPr/>
        </p:nvCxnSpPr>
        <p:spPr>
          <a:xfrm rot="5400000">
            <a:off x="4958561" y="1349368"/>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17" name="Espaço Reservado para Texto 2"/>
          <p:cNvSpPr>
            <a:spLocks noGrp="1"/>
          </p:cNvSpPr>
          <p:nvPr>
            <p:ph type="body" idx="13"/>
          </p:nvPr>
        </p:nvSpPr>
        <p:spPr>
          <a:xfrm>
            <a:off x="5214942" y="1071553"/>
            <a:ext cx="3424262" cy="538169"/>
          </a:xfr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ctr" anchorCtr="0">
            <a:normAutofit/>
          </a:bodyPr>
          <a:lstStyle>
            <a:lvl1pPr marL="0" indent="0" algn="l" defTabSz="914400" rtl="0" eaLnBrk="1" latinLnBrk="0" hangingPunct="1">
              <a:spcBef>
                <a:spcPct val="20000"/>
              </a:spcBef>
              <a:buFont typeface="Arial" pitchFamily="34" charset="0"/>
              <a:buNone/>
              <a:defRPr lang="pt-BR" sz="2400" kern="1200" dirty="0" smtClean="0">
                <a:solidFill>
                  <a:srgbClr val="EEECE1">
                    <a:lumMod val="25000"/>
                  </a:srgbClr>
                </a:solidFill>
                <a:latin typeface="Gill Sans MT" pitchFamily="34"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Tree>
  </p:cSld>
  <p:clrMapOvr>
    <a:masterClrMapping/>
  </p:clrMapOvr>
  <p:transition spd="slow" advClick="0" advTm="20000">
    <p:wheel spokes="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pPr>
              <a:defRPr/>
            </a:pPr>
            <a:fld id="{26C133BE-3496-4D71-8902-FE89A01078C7}" type="datetimeFigureOut">
              <a:rPr lang="pt-BR" smtClean="0"/>
              <a:pPr>
                <a:defRPr/>
              </a:pPr>
              <a:t>13/06/2023</a:t>
            </a:fld>
            <a:endParaRPr lang="pt-BR" dirty="0"/>
          </a:p>
        </p:txBody>
      </p:sp>
      <p:sp>
        <p:nvSpPr>
          <p:cNvPr id="4" name="Espaço Reservado para Rodapé 3"/>
          <p:cNvSpPr>
            <a:spLocks noGrp="1"/>
          </p:cNvSpPr>
          <p:nvPr>
            <p:ph type="ftr" sz="quarter" idx="11"/>
          </p:nvPr>
        </p:nvSpPr>
        <p:spPr/>
        <p:txBody>
          <a:bodyPr/>
          <a:lstStyle/>
          <a:p>
            <a:pPr>
              <a:defRPr/>
            </a:pPr>
            <a:endParaRPr lang="pt-BR" dirty="0"/>
          </a:p>
        </p:txBody>
      </p:sp>
      <p:sp>
        <p:nvSpPr>
          <p:cNvPr id="5" name="Espaço Reservado para Número de Slide 4"/>
          <p:cNvSpPr>
            <a:spLocks noGrp="1"/>
          </p:cNvSpPr>
          <p:nvPr>
            <p:ph type="sldNum" sz="quarter" idx="12"/>
          </p:nvPr>
        </p:nvSpPr>
        <p:spPr/>
        <p:txBody>
          <a:bodyPr/>
          <a:lstStyle/>
          <a:p>
            <a:pPr>
              <a:defRPr/>
            </a:pPr>
            <a:fld id="{8D5F8E76-7184-444F-8A0A-36E2079977A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fld id="{31F55652-96F0-4428-8D84-4A106D4F3B13}" type="datetimeFigureOut">
              <a:rPr lang="pt-BR" smtClean="0"/>
              <a:pPr>
                <a:defRPr/>
              </a:pPr>
              <a:t>13/06/2023</a:t>
            </a:fld>
            <a:endParaRPr lang="pt-BR" dirty="0"/>
          </a:p>
        </p:txBody>
      </p:sp>
      <p:sp>
        <p:nvSpPr>
          <p:cNvPr id="3" name="Espaço Reservado para Rodapé 2"/>
          <p:cNvSpPr>
            <a:spLocks noGrp="1"/>
          </p:cNvSpPr>
          <p:nvPr>
            <p:ph type="ftr" sz="quarter" idx="11"/>
          </p:nvPr>
        </p:nvSpPr>
        <p:spPr/>
        <p:txBody>
          <a:bodyPr/>
          <a:lstStyle/>
          <a:p>
            <a:pPr>
              <a:defRPr/>
            </a:pPr>
            <a:endParaRPr lang="pt-BR" dirty="0"/>
          </a:p>
        </p:txBody>
      </p:sp>
      <p:sp>
        <p:nvSpPr>
          <p:cNvPr id="4" name="Espaço Reservado para Número de Slide 3"/>
          <p:cNvSpPr>
            <a:spLocks noGrp="1"/>
          </p:cNvSpPr>
          <p:nvPr>
            <p:ph type="sldNum" sz="quarter" idx="12"/>
          </p:nvPr>
        </p:nvSpPr>
        <p:spPr/>
        <p:txBody>
          <a:bodyPr/>
          <a:lstStyle/>
          <a:p>
            <a:pPr>
              <a:defRPr/>
            </a:pPr>
            <a:fld id="{E07C5B73-D8C0-4D9B-878F-4EA28EF98ABC}"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a:gradFill>
            <a:gsLst>
              <a:gs pos="0">
                <a:schemeClr val="bg1">
                  <a:alpha val="0"/>
                </a:schemeClr>
              </a:gs>
              <a:gs pos="55000">
                <a:schemeClr val="bg2">
                  <a:lumMod val="90000"/>
                </a:schemeClr>
              </a:gs>
              <a:gs pos="100000">
                <a:schemeClr val="bg1">
                  <a:alpha val="0"/>
                </a:schemeClr>
              </a:gs>
            </a:gsLst>
            <a:lin ang="5400000" scaled="1"/>
          </a:gradFill>
          <a:ln>
            <a:solidFill>
              <a:schemeClr val="bg2">
                <a:lumMod val="75000"/>
              </a:schemeClr>
            </a:solidFill>
          </a:ln>
        </p:spPr>
        <p:txBody>
          <a:bodyPr anchor="ctr"/>
          <a:lstStyle>
            <a:lvl1pPr algn="l">
              <a:defRPr sz="2000"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pt-BR" smtClean="0"/>
              <a:t>Clique para editar o título mestre</a:t>
            </a:r>
            <a:endParaRPr lang="pt-BR" dirty="0"/>
          </a:p>
        </p:txBody>
      </p:sp>
      <p:sp>
        <p:nvSpPr>
          <p:cNvPr id="3" name="Espaço Reservado para Conteú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4" name="Espaço Reservado para Texto 3"/>
          <p:cNvSpPr>
            <a:spLocks noGrp="1"/>
          </p:cNvSpPr>
          <p:nvPr>
            <p:ph type="body" sz="half" idx="2"/>
          </p:nvPr>
        </p:nvSpPr>
        <p:spPr>
          <a:xfrm>
            <a:off x="457201" y="1076326"/>
            <a:ext cx="3008313" cy="3518297"/>
          </a:xfrm>
          <a:gradFill>
            <a:gsLst>
              <a:gs pos="0">
                <a:schemeClr val="bg1">
                  <a:alpha val="0"/>
                </a:schemeClr>
              </a:gs>
              <a:gs pos="55000">
                <a:schemeClr val="bg2"/>
              </a:gs>
              <a:gs pos="100000">
                <a:schemeClr val="bg1">
                  <a:alpha val="0"/>
                </a:schemeClr>
              </a:gs>
            </a:gsLst>
            <a:lin ang="5400000" scaled="1"/>
          </a:gradFill>
        </p:spPr>
        <p:txBody>
          <a:bodyPr/>
          <a:lstStyle>
            <a:lvl1pPr marL="0" indent="0">
              <a:buNone/>
              <a:defRPr sz="1400">
                <a:solidFill>
                  <a:schemeClr val="bg2">
                    <a:lumMod val="1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pPr>
              <a:defRPr/>
            </a:pPr>
            <a:fld id="{7927A225-805A-4E96-B992-AC4B0381012C}" type="datetimeFigureOut">
              <a:rPr lang="pt-BR" smtClean="0"/>
              <a:pPr>
                <a:defRPr/>
              </a:pPr>
              <a:t>13/06/2023</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F69DDC2E-69F0-4594-B933-9B3AA66F2EEC}"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pt-BR" dirty="0"/>
          </a:p>
        </p:txBody>
      </p:sp>
      <p:sp>
        <p:nvSpPr>
          <p:cNvPr id="4" name="Espaço Reservado para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pPr>
              <a:defRPr/>
            </a:pPr>
            <a:fld id="{F1BE1B08-4118-4779-B522-304782B5E1C7}" type="datetimeFigureOut">
              <a:rPr lang="pt-BR" smtClean="0"/>
              <a:pPr>
                <a:defRPr/>
              </a:pPr>
              <a:t>13/06/2023</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49880BFA-1D16-4916-A8EC-9AD78568C490}"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pPr>
              <a:defRPr/>
            </a:pPr>
            <a:fld id="{B70ABA2C-F2CC-48EF-8F81-0939934E06A3}" type="datetimeFigureOut">
              <a:rPr lang="pt-BR" smtClean="0"/>
              <a:pPr>
                <a:defRPr/>
              </a:pPr>
              <a:t>13/06/2023</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3B133059-BF4B-4F45-94B1-2C29347E182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pPr>
              <a:defRPr/>
            </a:pPr>
            <a:fld id="{DEDE8007-0C09-47AF-B452-3FE288E61E19}" type="datetimeFigureOut">
              <a:rPr lang="pt-BR" smtClean="0"/>
              <a:pPr>
                <a:defRPr/>
              </a:pPr>
              <a:t>13/06/2023</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0886A2F-2904-42FE-A168-D3CECDC4FCB2}"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29" name="Título 28"/>
          <p:cNvSpPr>
            <a:spLocks noGrp="1"/>
          </p:cNvSpPr>
          <p:nvPr>
            <p:ph type="ctrTitle"/>
          </p:nvPr>
        </p:nvSpPr>
        <p:spPr>
          <a:xfrm>
            <a:off x="381008" y="3640064"/>
            <a:ext cx="8458201" cy="916781"/>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381008" y="2914650"/>
            <a:ext cx="8458201" cy="6858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13/06/2023</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571371582"/>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13/06/2023</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4" y="57156"/>
            <a:ext cx="2895601"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4469375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white"/>
              </a:solidFill>
              <a:latin typeface="Cambria"/>
              <a:cs typeface="Arial" charset="0"/>
            </a:endParaRPr>
          </a:p>
        </p:txBody>
      </p:sp>
      <p:sp>
        <p:nvSpPr>
          <p:cNvPr id="6" name="Espaço Reservado para Texto 5"/>
          <p:cNvSpPr>
            <a:spLocks noGrp="1"/>
          </p:cNvSpPr>
          <p:nvPr>
            <p:ph type="body" idx="1"/>
          </p:nvPr>
        </p:nvSpPr>
        <p:spPr>
          <a:xfrm>
            <a:off x="381008" y="1257307"/>
            <a:ext cx="8458201" cy="914401"/>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13/06/2023</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84" y="2210320"/>
            <a:ext cx="8686801" cy="888619"/>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val="20506572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2" y="342901"/>
            <a:ext cx="8686801" cy="630936"/>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4648207"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13/06/2023</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228498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281454" y="500065"/>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4645027" y="500065"/>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281454" y="987031"/>
            <a:ext cx="4290555"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13/06/2023</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09" y="4857752"/>
            <a:ext cx="762001"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59"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Tree>
    <p:extLst>
      <p:ext uri="{BB962C8B-B14F-4D97-AF65-F5344CB8AC3E}">
        <p14:creationId xmlns:p14="http://schemas.microsoft.com/office/powerpoint/2010/main" val="17291241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2" y="342901"/>
            <a:ext cx="8686801" cy="630936"/>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13/06/2023</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1368332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13/06/2023</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7063155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59"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12" name="Título 11"/>
          <p:cNvSpPr>
            <a:spLocks noGrp="1"/>
          </p:cNvSpPr>
          <p:nvPr>
            <p:ph type="title"/>
          </p:nvPr>
        </p:nvSpPr>
        <p:spPr>
          <a:xfrm>
            <a:off x="457208" y="4114802"/>
            <a:ext cx="8458201" cy="390525"/>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457206" y="457201"/>
            <a:ext cx="3008314"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3575053"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13/06/2023</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7736737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13/06/2023</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0999" y="3745322"/>
            <a:ext cx="5867400" cy="391716"/>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380999" y="4149920"/>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val="10161870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13/06/2023</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5248768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1" y="411963"/>
            <a:ext cx="18288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11" y="411963"/>
            <a:ext cx="6248399"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13/06/2023</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3911752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281362"/>
            <a:ext cx="9144000" cy="1862138"/>
          </a:xfrm>
          <a:prstGeom prst="rect">
            <a:avLst/>
          </a:prstGeom>
        </p:spPr>
      </p:pic>
      <p:sp>
        <p:nvSpPr>
          <p:cNvPr id="2" name="Title 1"/>
          <p:cNvSpPr>
            <a:spLocks noGrp="1"/>
          </p:cNvSpPr>
          <p:nvPr>
            <p:ph type="ctrTitle"/>
          </p:nvPr>
        </p:nvSpPr>
        <p:spPr>
          <a:xfrm>
            <a:off x="1028700" y="1352554"/>
            <a:ext cx="7086600" cy="1368822"/>
          </a:xfrm>
        </p:spPr>
        <p:txBody>
          <a:bodyPr anchor="b">
            <a:normAutofit/>
          </a:bodyPr>
          <a:lstStyle>
            <a:lvl1pPr algn="l">
              <a:defRPr sz="4500"/>
            </a:lvl1pPr>
          </a:lstStyle>
          <a:p>
            <a:r>
              <a:rPr lang="pt-BR" smtClean="0"/>
              <a:t>Clique para editar o título mestre</a:t>
            </a:r>
            <a:endParaRPr lang="en-US" dirty="0"/>
          </a:p>
        </p:txBody>
      </p:sp>
      <p:sp>
        <p:nvSpPr>
          <p:cNvPr id="3" name="Subtitle 2"/>
          <p:cNvSpPr>
            <a:spLocks noGrp="1"/>
          </p:cNvSpPr>
          <p:nvPr>
            <p:ph type="subTitle" idx="1"/>
          </p:nvPr>
        </p:nvSpPr>
        <p:spPr>
          <a:xfrm>
            <a:off x="1028700" y="2724151"/>
            <a:ext cx="7086600" cy="514350"/>
          </a:xfrm>
        </p:spPr>
        <p:txBody>
          <a:bodyPr>
            <a:normAutofit/>
          </a:bodyPr>
          <a:lstStyle>
            <a:lvl1pPr marL="0" indent="0" algn="l">
              <a:buNone/>
              <a:defRPr sz="15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pt-BR" smtClean="0"/>
              <a:t>Clique para editar o estilo do subtítulo Mestre</a:t>
            </a:r>
            <a:endParaRPr lang="en-US" dirty="0"/>
          </a:p>
        </p:txBody>
      </p:sp>
      <p:sp>
        <p:nvSpPr>
          <p:cNvPr id="4" name="Date Placeholder 3"/>
          <p:cNvSpPr>
            <a:spLocks noGrp="1"/>
          </p:cNvSpPr>
          <p:nvPr>
            <p:ph type="dt" sz="half" idx="10"/>
          </p:nvPr>
        </p:nvSpPr>
        <p:spPr>
          <a:xfrm>
            <a:off x="5932171" y="3235746"/>
            <a:ext cx="2183130" cy="280982"/>
          </a:xfrm>
        </p:spPr>
        <p:txBody>
          <a:bodyPr/>
          <a:lstStyle/>
          <a:p>
            <a:pPr>
              <a:defRPr/>
            </a:pPr>
            <a:fld id="{5F339CC4-A419-45DA-9E18-5D97E67C2F57}" type="datetimeFigureOut">
              <a:rPr lang="pt-BR" smtClean="0"/>
              <a:pPr>
                <a:defRPr/>
              </a:pPr>
              <a:t>13/06/2023</a:t>
            </a:fld>
            <a:endParaRPr lang="pt-BR" dirty="0"/>
          </a:p>
        </p:txBody>
      </p:sp>
      <p:sp>
        <p:nvSpPr>
          <p:cNvPr id="5" name="Footer Placeholder 4"/>
          <p:cNvSpPr>
            <a:spLocks noGrp="1"/>
          </p:cNvSpPr>
          <p:nvPr>
            <p:ph type="ftr" sz="quarter" idx="11"/>
          </p:nvPr>
        </p:nvSpPr>
        <p:spPr>
          <a:xfrm>
            <a:off x="1028700" y="3242884"/>
            <a:ext cx="4800600" cy="273844"/>
          </a:xfrm>
        </p:spPr>
        <p:txBody>
          <a:bodyPr/>
          <a:lstStyle/>
          <a:p>
            <a:pPr>
              <a:defRPr/>
            </a:pPr>
            <a:endParaRPr lang="pt-BR" dirty="0"/>
          </a:p>
        </p:txBody>
      </p:sp>
      <p:sp>
        <p:nvSpPr>
          <p:cNvPr id="6" name="Slide Number Placeholder 5"/>
          <p:cNvSpPr>
            <a:spLocks noGrp="1"/>
          </p:cNvSpPr>
          <p:nvPr>
            <p:ph type="sldNum" sz="quarter" idx="12"/>
          </p:nvPr>
        </p:nvSpPr>
        <p:spPr>
          <a:xfrm>
            <a:off x="6057900" y="1073150"/>
            <a:ext cx="2057400" cy="273844"/>
          </a:xfrm>
        </p:spPr>
        <p:txBody>
          <a:bodyPr/>
          <a:lstStyle/>
          <a:p>
            <a:pPr>
              <a:defRPr/>
            </a:pPr>
            <a:fld id="{D65558F8-9A70-47EC-A696-F1B267619656}" type="slidenum">
              <a:rPr lang="pt-BR" smtClean="0"/>
              <a:pPr>
                <a:defRPr/>
              </a:pPr>
              <a:t>‹nº›</a:t>
            </a:fld>
            <a:endParaRPr lang="pt-BR" dirty="0"/>
          </a:p>
        </p:txBody>
      </p:sp>
    </p:spTree>
    <p:extLst>
      <p:ext uri="{BB962C8B-B14F-4D97-AF65-F5344CB8AC3E}">
        <p14:creationId xmlns:p14="http://schemas.microsoft.com/office/powerpoint/2010/main" val="2160591934"/>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pPr>
              <a:defRPr/>
            </a:pPr>
            <a:fld id="{5F339CC4-A419-45DA-9E18-5D97E67C2F57}" type="datetimeFigureOut">
              <a:rPr lang="pt-BR" smtClean="0"/>
              <a:pPr>
                <a:defRPr/>
              </a:pPr>
              <a:t>13/06/2023</a:t>
            </a:fld>
            <a:endParaRPr lang="pt-BR" dirty="0"/>
          </a:p>
        </p:txBody>
      </p:sp>
      <p:sp>
        <p:nvSpPr>
          <p:cNvPr id="5" name="Footer Placeholder 4"/>
          <p:cNvSpPr>
            <a:spLocks noGrp="1"/>
          </p:cNvSpPr>
          <p:nvPr>
            <p:ph type="ftr" sz="quarter" idx="11"/>
          </p:nvPr>
        </p:nvSpPr>
        <p:spPr/>
        <p:txBody>
          <a:bodyPr/>
          <a:lstStyle/>
          <a:p>
            <a:pPr>
              <a:defRPr/>
            </a:pPr>
            <a:endParaRPr lang="pt-BR" dirty="0"/>
          </a:p>
        </p:txBody>
      </p:sp>
      <p:sp>
        <p:nvSpPr>
          <p:cNvPr id="6" name="Slide Number Placeholder 5"/>
          <p:cNvSpPr>
            <a:spLocks noGrp="1"/>
          </p:cNvSpPr>
          <p:nvPr>
            <p:ph type="sldNum" sz="quarter" idx="12"/>
          </p:nvPr>
        </p:nvSpPr>
        <p:spPr/>
        <p:txBody>
          <a:bodyPr/>
          <a:lstStyle/>
          <a:p>
            <a:pPr>
              <a:defRPr/>
            </a:pPr>
            <a:fld id="{D65558F8-9A70-47EC-A696-F1B267619656}" type="slidenum">
              <a:rPr lang="pt-BR" smtClean="0"/>
              <a:pPr>
                <a:defRPr/>
              </a:pPr>
              <a:t>‹nº›</a:t>
            </a:fld>
            <a:endParaRPr lang="pt-BR" dirty="0"/>
          </a:p>
        </p:txBody>
      </p:sp>
    </p:spTree>
    <p:extLst>
      <p:ext uri="{BB962C8B-B14F-4D97-AF65-F5344CB8AC3E}">
        <p14:creationId xmlns:p14="http://schemas.microsoft.com/office/powerpoint/2010/main" val="3175427076"/>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281362"/>
            <a:ext cx="9144000" cy="1862138"/>
          </a:xfrm>
          <a:prstGeom prst="rect">
            <a:avLst/>
          </a:prstGeom>
        </p:spPr>
      </p:pic>
      <p:sp>
        <p:nvSpPr>
          <p:cNvPr id="2" name="Title 1"/>
          <p:cNvSpPr>
            <a:spLocks noGrp="1"/>
          </p:cNvSpPr>
          <p:nvPr>
            <p:ph type="title"/>
          </p:nvPr>
        </p:nvSpPr>
        <p:spPr>
          <a:xfrm>
            <a:off x="514351" y="565150"/>
            <a:ext cx="8115299" cy="2101451"/>
          </a:xfrm>
        </p:spPr>
        <p:txBody>
          <a:bodyPr anchor="b">
            <a:normAutofit/>
          </a:bodyPr>
          <a:lstStyle>
            <a:lvl1pPr algn="r">
              <a:defRPr sz="3000"/>
            </a:lvl1pPr>
          </a:lstStyle>
          <a:p>
            <a:r>
              <a:rPr lang="pt-BR" smtClean="0"/>
              <a:t>Clique para editar o título mestre</a:t>
            </a:r>
            <a:endParaRPr lang="en-US" dirty="0"/>
          </a:p>
        </p:txBody>
      </p:sp>
      <p:sp>
        <p:nvSpPr>
          <p:cNvPr id="3" name="Text Placeholder 2"/>
          <p:cNvSpPr>
            <a:spLocks noGrp="1"/>
          </p:cNvSpPr>
          <p:nvPr>
            <p:ph type="body" idx="1"/>
          </p:nvPr>
        </p:nvSpPr>
        <p:spPr>
          <a:xfrm>
            <a:off x="768350" y="2731294"/>
            <a:ext cx="7867650" cy="716756"/>
          </a:xfrm>
        </p:spPr>
        <p:txBody>
          <a:bodyPr>
            <a:normAutofit/>
          </a:bodyPr>
          <a:lstStyle>
            <a:lvl1pPr marL="0" indent="0" algn="r">
              <a:buNone/>
              <a:defRPr sz="165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pt-BR" smtClean="0"/>
              <a:t>Editar estilos de texto Mestre</a:t>
            </a:r>
          </a:p>
        </p:txBody>
      </p:sp>
      <p:sp>
        <p:nvSpPr>
          <p:cNvPr id="4" name="Date Placeholder 3"/>
          <p:cNvSpPr>
            <a:spLocks noGrp="1"/>
          </p:cNvSpPr>
          <p:nvPr>
            <p:ph type="dt" sz="half" idx="10"/>
          </p:nvPr>
        </p:nvSpPr>
        <p:spPr>
          <a:xfrm>
            <a:off x="5860839" y="285750"/>
            <a:ext cx="2183130" cy="273844"/>
          </a:xfrm>
        </p:spPr>
        <p:txBody>
          <a:bodyPr/>
          <a:lstStyle>
            <a:lvl1pPr algn="r">
              <a:defRPr/>
            </a:lvl1pPr>
          </a:lstStyle>
          <a:p>
            <a:pPr>
              <a:defRPr/>
            </a:pPr>
            <a:fld id="{444F7529-F860-41CF-B369-932541D205B6}" type="datetimeFigureOut">
              <a:rPr lang="pt-BR" smtClean="0">
                <a:solidFill>
                  <a:prstClr val="black">
                    <a:tint val="75000"/>
                  </a:prstClr>
                </a:solidFill>
              </a:rPr>
              <a:pPr>
                <a:defRPr/>
              </a:pPr>
              <a:t>13/06/2023</a:t>
            </a:fld>
            <a:endParaRPr lang="pt-BR">
              <a:solidFill>
                <a:prstClr val="black">
                  <a:tint val="75000"/>
                </a:prstClr>
              </a:solidFill>
            </a:endParaRPr>
          </a:p>
        </p:txBody>
      </p:sp>
      <p:sp>
        <p:nvSpPr>
          <p:cNvPr id="5" name="Footer Placeholder 4"/>
          <p:cNvSpPr>
            <a:spLocks noGrp="1"/>
          </p:cNvSpPr>
          <p:nvPr>
            <p:ph type="ftr" sz="quarter" idx="11"/>
          </p:nvPr>
        </p:nvSpPr>
        <p:spPr>
          <a:xfrm>
            <a:off x="514350" y="285751"/>
            <a:ext cx="5243619" cy="273049"/>
          </a:xfrm>
        </p:spPr>
        <p:txBody>
          <a:bodyPr/>
          <a:lstStyle/>
          <a:p>
            <a:pPr>
              <a:defRPr/>
            </a:pPr>
            <a:endParaRPr lang="pt-BR">
              <a:solidFill>
                <a:prstClr val="black">
                  <a:tint val="75000"/>
                </a:prstClr>
              </a:solidFill>
            </a:endParaRPr>
          </a:p>
        </p:txBody>
      </p:sp>
      <p:sp>
        <p:nvSpPr>
          <p:cNvPr id="6" name="Slide Number Placeholder 5"/>
          <p:cNvSpPr>
            <a:spLocks noGrp="1"/>
          </p:cNvSpPr>
          <p:nvPr>
            <p:ph type="sldNum" sz="quarter" idx="12"/>
          </p:nvPr>
        </p:nvSpPr>
        <p:spPr>
          <a:xfrm>
            <a:off x="8146839" y="285750"/>
            <a:ext cx="482811" cy="273844"/>
          </a:xfrm>
        </p:spPr>
        <p:txBody>
          <a:bodyPr/>
          <a:lstStyle/>
          <a:p>
            <a:pPr>
              <a:defRPr/>
            </a:pPr>
            <a:fld id="{0634A130-2003-475F-A42B-068E0A545BB6}" type="slidenum">
              <a:rPr lang="pt-BR" smtClean="0">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2313903255"/>
      </p:ext>
    </p:extLst>
  </p:cSld>
  <p:clrMapOvr>
    <a:masterClrMapping/>
  </p:clrMapOvr>
  <p:transition>
    <p:split orient="vert"/>
  </p:transition>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514350" y="1645920"/>
            <a:ext cx="4000500" cy="3018094"/>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4629150" y="1645920"/>
            <a:ext cx="4000500" cy="3018094"/>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4"/>
          <p:cNvSpPr>
            <a:spLocks noGrp="1"/>
          </p:cNvSpPr>
          <p:nvPr>
            <p:ph type="dt" sz="half" idx="10"/>
          </p:nvPr>
        </p:nvSpPr>
        <p:spPr/>
        <p:txBody>
          <a:bodyPr/>
          <a:lstStyle/>
          <a:p>
            <a:pPr>
              <a:defRPr/>
            </a:pPr>
            <a:fld id="{85483B8E-9D3D-4425-831D-AB232369C90B}" type="datetimeFigureOut">
              <a:rPr lang="pt-BR" smtClean="0">
                <a:solidFill>
                  <a:prstClr val="black">
                    <a:tint val="75000"/>
                  </a:prstClr>
                </a:solidFill>
              </a:rPr>
              <a:pPr>
                <a:defRPr/>
              </a:pPr>
              <a:t>13/06/2023</a:t>
            </a:fld>
            <a:endParaRPr lang="pt-BR">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pt-BR">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7FEFF164-FA43-4085-B15D-85B88900DC86}" type="slidenum">
              <a:rPr lang="pt-BR" smtClean="0">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2766450451"/>
      </p:ext>
    </p:extLst>
  </p:cSld>
  <p:clrMapOvr>
    <a:masterClrMapping/>
  </p:clrMapOvr>
  <p:transition>
    <p:split orient="vert"/>
  </p:transition>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2171700" y="571500"/>
            <a:ext cx="6457950" cy="971550"/>
          </a:xfrm>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685807" y="1637852"/>
            <a:ext cx="3809993" cy="617934"/>
          </a:xfrm>
        </p:spPr>
        <p:txBody>
          <a:bodyPr anchor="b">
            <a:normAutofit/>
          </a:bodyPr>
          <a:lstStyle>
            <a:lvl1pPr marL="0" indent="0">
              <a:buNone/>
              <a:defRPr sz="21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Editar estilos de texto Mestre</a:t>
            </a:r>
          </a:p>
        </p:txBody>
      </p:sp>
      <p:sp>
        <p:nvSpPr>
          <p:cNvPr id="4" name="Content Placeholder 3"/>
          <p:cNvSpPr>
            <a:spLocks noGrp="1"/>
          </p:cNvSpPr>
          <p:nvPr>
            <p:ph sz="half" idx="2"/>
          </p:nvPr>
        </p:nvSpPr>
        <p:spPr>
          <a:xfrm>
            <a:off x="514351" y="2349500"/>
            <a:ext cx="3983831" cy="2314514"/>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4800600" y="1637852"/>
            <a:ext cx="3829050" cy="617934"/>
          </a:xfrm>
        </p:spPr>
        <p:txBody>
          <a:bodyPr anchor="b">
            <a:normAutofit/>
          </a:bodyPr>
          <a:lstStyle>
            <a:lvl1pPr marL="0" indent="0">
              <a:buNone/>
              <a:defRPr sz="21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Editar estilos de texto Mestre</a:t>
            </a:r>
          </a:p>
        </p:txBody>
      </p:sp>
      <p:sp>
        <p:nvSpPr>
          <p:cNvPr id="6" name="Content Placeholder 5"/>
          <p:cNvSpPr>
            <a:spLocks noGrp="1"/>
          </p:cNvSpPr>
          <p:nvPr>
            <p:ph sz="quarter" idx="4"/>
          </p:nvPr>
        </p:nvSpPr>
        <p:spPr>
          <a:xfrm>
            <a:off x="4629150" y="2349500"/>
            <a:ext cx="4000500" cy="2314514"/>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6"/>
          <p:cNvSpPr>
            <a:spLocks noGrp="1"/>
          </p:cNvSpPr>
          <p:nvPr>
            <p:ph type="dt" sz="half" idx="10"/>
          </p:nvPr>
        </p:nvSpPr>
        <p:spPr/>
        <p:txBody>
          <a:bodyPr/>
          <a:lstStyle/>
          <a:p>
            <a:pPr>
              <a:defRPr/>
            </a:pPr>
            <a:fld id="{453F1CD4-39DD-4001-8FF7-1113DC93F79F}" type="datetimeFigureOut">
              <a:rPr lang="pt-BR" smtClean="0">
                <a:solidFill>
                  <a:prstClr val="black">
                    <a:tint val="75000"/>
                  </a:prstClr>
                </a:solidFill>
              </a:rPr>
              <a:pPr>
                <a:defRPr/>
              </a:pPr>
              <a:t>13/06/2023</a:t>
            </a:fld>
            <a:endParaRPr lang="pt-BR">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pt-BR">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23CD246A-0AA3-48C4-AF85-4EE6BEFFC8FC}" type="slidenum">
              <a:rPr lang="pt-BR" smtClean="0">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71591111"/>
      </p:ext>
    </p:extLst>
  </p:cSld>
  <p:clrMapOvr>
    <a:masterClrMapping/>
  </p:clrMapOvr>
  <p:transition>
    <p:split orient="vert"/>
  </p:transition>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2"/>
          <p:cNvSpPr>
            <a:spLocks noGrp="1"/>
          </p:cNvSpPr>
          <p:nvPr>
            <p:ph type="dt" sz="half" idx="10"/>
          </p:nvPr>
        </p:nvSpPr>
        <p:spPr/>
        <p:txBody>
          <a:bodyPr/>
          <a:lstStyle/>
          <a:p>
            <a:pPr>
              <a:defRPr/>
            </a:pPr>
            <a:fld id="{5F339CC4-A419-45DA-9E18-5D97E67C2F57}" type="datetimeFigureOut">
              <a:rPr lang="pt-BR" smtClean="0"/>
              <a:pPr>
                <a:defRPr/>
              </a:pPr>
              <a:t>13/06/2023</a:t>
            </a:fld>
            <a:endParaRPr lang="pt-BR" dirty="0"/>
          </a:p>
        </p:txBody>
      </p:sp>
      <p:sp>
        <p:nvSpPr>
          <p:cNvPr id="4" name="Footer Placeholder 3"/>
          <p:cNvSpPr>
            <a:spLocks noGrp="1"/>
          </p:cNvSpPr>
          <p:nvPr>
            <p:ph type="ftr" sz="quarter" idx="11"/>
          </p:nvPr>
        </p:nvSpPr>
        <p:spPr/>
        <p:txBody>
          <a:bodyPr/>
          <a:lstStyle/>
          <a:p>
            <a:pPr>
              <a:defRPr/>
            </a:pPr>
            <a:endParaRPr lang="pt-BR" dirty="0"/>
          </a:p>
        </p:txBody>
      </p:sp>
      <p:sp>
        <p:nvSpPr>
          <p:cNvPr id="5" name="Slide Number Placeholder 4"/>
          <p:cNvSpPr>
            <a:spLocks noGrp="1"/>
          </p:cNvSpPr>
          <p:nvPr>
            <p:ph type="sldNum" sz="quarter" idx="12"/>
          </p:nvPr>
        </p:nvSpPr>
        <p:spPr/>
        <p:txBody>
          <a:bodyPr/>
          <a:lstStyle/>
          <a:p>
            <a:pPr>
              <a:defRPr/>
            </a:pPr>
            <a:fld id="{D65558F8-9A70-47EC-A696-F1B267619656}" type="slidenum">
              <a:rPr lang="pt-BR" smtClean="0"/>
              <a:pPr>
                <a:defRPr/>
              </a:pPr>
              <a:t>‹nº›</a:t>
            </a:fld>
            <a:endParaRPr lang="pt-BR" dirty="0"/>
          </a:p>
        </p:txBody>
      </p:sp>
    </p:spTree>
    <p:extLst>
      <p:ext uri="{BB962C8B-B14F-4D97-AF65-F5344CB8AC3E}">
        <p14:creationId xmlns:p14="http://schemas.microsoft.com/office/powerpoint/2010/main" val="2615259852"/>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862E3A47-48B4-4E2D-9B32-D43EB79D7173}" type="datetimeFigureOut">
              <a:rPr lang="pt-BR" smtClean="0">
                <a:solidFill>
                  <a:prstClr val="black">
                    <a:tint val="75000"/>
                  </a:prstClr>
                </a:solidFill>
              </a:rPr>
              <a:pPr>
                <a:defRPr/>
              </a:pPr>
              <a:t>13/06/2023</a:t>
            </a:fld>
            <a:endParaRPr lang="pt-BR">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pt-BR">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EA3B434F-3B16-40C5-95CB-9FD9275C78A2}" type="slidenum">
              <a:rPr lang="pt-BR" smtClean="0">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3527077689"/>
      </p:ext>
    </p:extLst>
  </p:cSld>
  <p:clrMapOvr>
    <a:masterClrMapping/>
  </p:clrMapOvr>
  <p:transition>
    <p:split orient="vert"/>
  </p:transition>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514350" y="1143000"/>
            <a:ext cx="3086100" cy="1200150"/>
          </a:xfrm>
        </p:spPr>
        <p:txBody>
          <a:bodyPr anchor="b"/>
          <a:lstStyle>
            <a:lvl1pPr algn="l">
              <a:defRPr sz="2400"/>
            </a:lvl1pPr>
          </a:lstStyle>
          <a:p>
            <a:r>
              <a:rPr lang="pt-BR" smtClean="0"/>
              <a:t>Clique para editar o título mestre</a:t>
            </a:r>
            <a:endParaRPr lang="en-US" dirty="0"/>
          </a:p>
        </p:txBody>
      </p:sp>
      <p:sp>
        <p:nvSpPr>
          <p:cNvPr id="3" name="Content Placeholder 2"/>
          <p:cNvSpPr>
            <a:spLocks noGrp="1"/>
          </p:cNvSpPr>
          <p:nvPr>
            <p:ph idx="1"/>
          </p:nvPr>
        </p:nvSpPr>
        <p:spPr>
          <a:xfrm>
            <a:off x="3746686" y="560070"/>
            <a:ext cx="4882964" cy="4103944"/>
          </a:xfrm>
        </p:spPr>
        <p:txBody>
          <a:bodyPr anchor="ct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514350" y="2343150"/>
            <a:ext cx="3086100" cy="232086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smtClean="0"/>
              <a:t>Editar estilos de texto Mestre</a:t>
            </a:r>
          </a:p>
        </p:txBody>
      </p:sp>
      <p:sp>
        <p:nvSpPr>
          <p:cNvPr id="5" name="Date Placeholder 4"/>
          <p:cNvSpPr>
            <a:spLocks noGrp="1"/>
          </p:cNvSpPr>
          <p:nvPr>
            <p:ph type="dt" sz="half" idx="10"/>
          </p:nvPr>
        </p:nvSpPr>
        <p:spPr/>
        <p:txBody>
          <a:bodyPr/>
          <a:lstStyle/>
          <a:p>
            <a:pPr>
              <a:defRPr/>
            </a:pPr>
            <a:fld id="{0858B3EB-EB16-4170-AA57-A04DB798FFD7}" type="datetimeFigureOut">
              <a:rPr lang="pt-BR" smtClean="0">
                <a:solidFill>
                  <a:prstClr val="black">
                    <a:tint val="75000"/>
                  </a:prstClr>
                </a:solidFill>
              </a:rPr>
              <a:pPr>
                <a:defRPr/>
              </a:pPr>
              <a:t>13/06/2023</a:t>
            </a:fld>
            <a:endParaRPr lang="pt-BR">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pt-BR">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C0EDF333-D552-4451-87F5-51C7C6241202}" type="slidenum">
              <a:rPr lang="pt-BR" smtClean="0">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4150638843"/>
      </p:ext>
    </p:extLst>
  </p:cSld>
  <p:clrMapOvr>
    <a:masterClrMapping/>
  </p:clrMapOvr>
  <p:transition>
    <p:split orient="vert"/>
  </p:transition>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514350" y="1143000"/>
            <a:ext cx="5154930" cy="1200150"/>
          </a:xfrm>
        </p:spPr>
        <p:txBody>
          <a:bodyPr anchor="b"/>
          <a:lstStyle>
            <a:lvl1pPr algn="l">
              <a:defRPr sz="24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5895928" y="563431"/>
            <a:ext cx="2733722" cy="4100582"/>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pt-BR" smtClean="0"/>
              <a:t>Clique no ícone para adicionar uma imagem</a:t>
            </a:r>
            <a:endParaRPr lang="en-US" dirty="0"/>
          </a:p>
        </p:txBody>
      </p:sp>
      <p:sp>
        <p:nvSpPr>
          <p:cNvPr id="4" name="Text Placeholder 3"/>
          <p:cNvSpPr>
            <a:spLocks noGrp="1"/>
          </p:cNvSpPr>
          <p:nvPr>
            <p:ph type="body" sz="half" idx="2"/>
          </p:nvPr>
        </p:nvSpPr>
        <p:spPr>
          <a:xfrm>
            <a:off x="514350" y="2343150"/>
            <a:ext cx="5154930" cy="232086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smtClean="0"/>
              <a:t>Editar estilos de texto Mestre</a:t>
            </a:r>
          </a:p>
        </p:txBody>
      </p:sp>
      <p:sp>
        <p:nvSpPr>
          <p:cNvPr id="5" name="Date Placeholder 4"/>
          <p:cNvSpPr>
            <a:spLocks noGrp="1"/>
          </p:cNvSpPr>
          <p:nvPr>
            <p:ph type="dt" sz="half" idx="10"/>
          </p:nvPr>
        </p:nvSpPr>
        <p:spPr/>
        <p:txBody>
          <a:bodyPr/>
          <a:lstStyle/>
          <a:p>
            <a:pPr>
              <a:defRPr/>
            </a:pPr>
            <a:fld id="{EA4DCFF7-65BE-4D8C-B987-897415FB2401}" type="datetimeFigureOut">
              <a:rPr lang="pt-BR" smtClean="0">
                <a:solidFill>
                  <a:prstClr val="black">
                    <a:tint val="75000"/>
                  </a:prstClr>
                </a:solidFill>
              </a:rPr>
              <a:pPr>
                <a:defRPr/>
              </a:pPr>
              <a:t>13/06/2023</a:t>
            </a:fld>
            <a:endParaRPr lang="pt-BR">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pt-BR">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04457247-55E3-431C-AE52-2518CFDCA14E}" type="slidenum">
              <a:rPr lang="pt-BR" smtClean="0">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2231576360"/>
      </p:ext>
    </p:extLst>
  </p:cSld>
  <p:clrMapOvr>
    <a:masterClrMapping/>
  </p:clrMapOvr>
  <p:transition>
    <p:split orient="vert"/>
  </p:transition>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514333" y="3523021"/>
            <a:ext cx="8116526" cy="614516"/>
          </a:xfrm>
        </p:spPr>
        <p:txBody>
          <a:bodyPr anchor="b"/>
          <a:lstStyle>
            <a:lvl1pPr algn="l">
              <a:defRPr sz="24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511295" y="706080"/>
            <a:ext cx="8116380" cy="260862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pt-BR" smtClean="0"/>
              <a:t>Clique no ícone para adicionar uma imagem</a:t>
            </a:r>
            <a:endParaRPr lang="en-US" dirty="0"/>
          </a:p>
        </p:txBody>
      </p:sp>
      <p:sp>
        <p:nvSpPr>
          <p:cNvPr id="4" name="Text Placeholder 3"/>
          <p:cNvSpPr>
            <a:spLocks noGrp="1"/>
          </p:cNvSpPr>
          <p:nvPr>
            <p:ph type="body" sz="half" idx="2"/>
          </p:nvPr>
        </p:nvSpPr>
        <p:spPr>
          <a:xfrm>
            <a:off x="514350" y="4137537"/>
            <a:ext cx="8115300" cy="526477"/>
          </a:xfrm>
        </p:spPr>
        <p:txBody>
          <a:bodyPr/>
          <a:lstStyle>
            <a:lvl1pPr marL="0" indent="0" algn="l">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smtClean="0"/>
              <a:t>Editar estilos de texto Mestre</a:t>
            </a:r>
          </a:p>
        </p:txBody>
      </p:sp>
      <p:sp>
        <p:nvSpPr>
          <p:cNvPr id="5" name="Date Placeholder 4"/>
          <p:cNvSpPr>
            <a:spLocks noGrp="1"/>
          </p:cNvSpPr>
          <p:nvPr>
            <p:ph type="dt" sz="half" idx="10"/>
          </p:nvPr>
        </p:nvSpPr>
        <p:spPr/>
        <p:txBody>
          <a:bodyPr/>
          <a:lstStyle/>
          <a:p>
            <a:pPr>
              <a:defRPr/>
            </a:pPr>
            <a:fld id="{489A879F-D50B-4788-8D66-2CF2C95CF47B}" type="datetimeFigureOut">
              <a:rPr lang="pt-BR" smtClean="0">
                <a:solidFill>
                  <a:prstClr val="black">
                    <a:tint val="75000"/>
                  </a:prstClr>
                </a:solidFill>
              </a:rPr>
              <a:pPr>
                <a:defRPr/>
              </a:pPr>
              <a:t>13/06/2023</a:t>
            </a:fld>
            <a:endParaRPr lang="pt-BR">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pt-BR">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E10C18A3-3A7D-4E6C-A59A-DA3633AB5B6E}" type="slidenum">
              <a:rPr lang="pt-BR" smtClean="0">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183850723"/>
      </p:ext>
    </p:extLst>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p:cSld name="Título e Legenda">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281362"/>
            <a:ext cx="9144000" cy="1862138"/>
          </a:xfrm>
          <a:prstGeom prst="rect">
            <a:avLst/>
          </a:prstGeom>
        </p:spPr>
      </p:pic>
      <p:sp>
        <p:nvSpPr>
          <p:cNvPr id="2" name="Title 1"/>
          <p:cNvSpPr>
            <a:spLocks noGrp="1"/>
          </p:cNvSpPr>
          <p:nvPr>
            <p:ph type="title"/>
          </p:nvPr>
        </p:nvSpPr>
        <p:spPr>
          <a:xfrm>
            <a:off x="514350" y="565150"/>
            <a:ext cx="8115300" cy="2101850"/>
          </a:xfrm>
        </p:spPr>
        <p:txBody>
          <a:bodyPr anchor="ctr"/>
          <a:lstStyle>
            <a:lvl1pPr algn="l">
              <a:defRPr sz="24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768350" y="2736850"/>
            <a:ext cx="7597887" cy="749300"/>
          </a:xfrm>
        </p:spPr>
        <p:txBody>
          <a:bodyPr anchor="ct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smtClean="0"/>
              <a:t>Editar estilos de texto Mestre</a:t>
            </a:r>
          </a:p>
        </p:txBody>
      </p:sp>
      <p:sp>
        <p:nvSpPr>
          <p:cNvPr id="5" name="Date Placeholder 4"/>
          <p:cNvSpPr>
            <a:spLocks noGrp="1"/>
          </p:cNvSpPr>
          <p:nvPr>
            <p:ph type="dt" sz="half" idx="10"/>
          </p:nvPr>
        </p:nvSpPr>
        <p:spPr>
          <a:xfrm>
            <a:off x="5860839" y="285750"/>
            <a:ext cx="2183130" cy="273844"/>
          </a:xfrm>
        </p:spPr>
        <p:txBody>
          <a:bodyPr/>
          <a:lstStyle>
            <a:lvl1pPr algn="r">
              <a:defRPr/>
            </a:lvl1pPr>
          </a:lstStyle>
          <a:p>
            <a:pPr>
              <a:defRPr/>
            </a:pPr>
            <a:fld id="{489A879F-D50B-4788-8D66-2CF2C95CF47B}" type="datetimeFigureOut">
              <a:rPr lang="pt-BR" smtClean="0">
                <a:solidFill>
                  <a:prstClr val="black">
                    <a:tint val="75000"/>
                  </a:prstClr>
                </a:solidFill>
              </a:rPr>
              <a:pPr>
                <a:defRPr/>
              </a:pPr>
              <a:t>13/06/2023</a:t>
            </a:fld>
            <a:endParaRPr lang="pt-BR">
              <a:solidFill>
                <a:prstClr val="black">
                  <a:tint val="75000"/>
                </a:prstClr>
              </a:solidFill>
            </a:endParaRPr>
          </a:p>
        </p:txBody>
      </p:sp>
      <p:sp>
        <p:nvSpPr>
          <p:cNvPr id="6" name="Footer Placeholder 5"/>
          <p:cNvSpPr>
            <a:spLocks noGrp="1"/>
          </p:cNvSpPr>
          <p:nvPr>
            <p:ph type="ftr" sz="quarter" idx="11"/>
          </p:nvPr>
        </p:nvSpPr>
        <p:spPr>
          <a:xfrm>
            <a:off x="514350" y="284956"/>
            <a:ext cx="5243619" cy="273844"/>
          </a:xfrm>
        </p:spPr>
        <p:txBody>
          <a:bodyPr/>
          <a:lstStyle/>
          <a:p>
            <a:pPr>
              <a:defRPr/>
            </a:pPr>
            <a:endParaRPr lang="pt-BR">
              <a:solidFill>
                <a:prstClr val="black">
                  <a:tint val="75000"/>
                </a:prstClr>
              </a:solidFill>
            </a:endParaRPr>
          </a:p>
        </p:txBody>
      </p:sp>
      <p:sp>
        <p:nvSpPr>
          <p:cNvPr id="7" name="Slide Number Placeholder 6"/>
          <p:cNvSpPr>
            <a:spLocks noGrp="1"/>
          </p:cNvSpPr>
          <p:nvPr>
            <p:ph type="sldNum" sz="quarter" idx="12"/>
          </p:nvPr>
        </p:nvSpPr>
        <p:spPr>
          <a:xfrm>
            <a:off x="8146839" y="285750"/>
            <a:ext cx="482811" cy="273844"/>
          </a:xfrm>
        </p:spPr>
        <p:txBody>
          <a:bodyPr/>
          <a:lstStyle/>
          <a:p>
            <a:pPr>
              <a:defRPr/>
            </a:pPr>
            <a:fld id="{E10C18A3-3A7D-4E6C-A59A-DA3633AB5B6E}" type="slidenum">
              <a:rPr lang="pt-BR" smtClean="0">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55328510"/>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p:cSld name="Citação com Legenda">
    <p:spTree>
      <p:nvGrpSpPr>
        <p:cNvPr id="1" name=""/>
        <p:cNvGrpSpPr/>
        <p:nvPr/>
      </p:nvGrpSpPr>
      <p:grpSpPr>
        <a:xfrm>
          <a:off x="0" y="0"/>
          <a:ext cx="0" cy="0"/>
          <a:chOff x="0" y="0"/>
          <a:chExt cx="0" cy="0"/>
        </a:xfrm>
      </p:grpSpPr>
      <p:pic>
        <p:nvPicPr>
          <p:cNvPr id="11" name="Picture 10"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281362"/>
            <a:ext cx="9144000" cy="1862138"/>
          </a:xfrm>
          <a:prstGeom prst="rect">
            <a:avLst/>
          </a:prstGeom>
        </p:spPr>
      </p:pic>
      <p:sp>
        <p:nvSpPr>
          <p:cNvPr id="2" name="Title 1"/>
          <p:cNvSpPr>
            <a:spLocks noGrp="1"/>
          </p:cNvSpPr>
          <p:nvPr>
            <p:ph type="title"/>
          </p:nvPr>
        </p:nvSpPr>
        <p:spPr>
          <a:xfrm>
            <a:off x="768351" y="565150"/>
            <a:ext cx="7613650" cy="1953371"/>
          </a:xfrm>
        </p:spPr>
        <p:txBody>
          <a:bodyPr anchor="ctr"/>
          <a:lstStyle>
            <a:lvl1pPr algn="l">
              <a:defRPr sz="2400"/>
            </a:lvl1pPr>
          </a:lstStyle>
          <a:p>
            <a:r>
              <a:rPr lang="pt-BR" smtClean="0"/>
              <a:t>Clique para editar o título mestre</a:t>
            </a:r>
            <a:endParaRPr lang="en-US" dirty="0"/>
          </a:p>
        </p:txBody>
      </p:sp>
      <p:sp>
        <p:nvSpPr>
          <p:cNvPr id="12" name="Text Placeholder 3"/>
          <p:cNvSpPr>
            <a:spLocks noGrp="1"/>
          </p:cNvSpPr>
          <p:nvPr>
            <p:ph type="body" sz="half" idx="13"/>
          </p:nvPr>
        </p:nvSpPr>
        <p:spPr>
          <a:xfrm>
            <a:off x="977899" y="2524168"/>
            <a:ext cx="7194552" cy="333332"/>
          </a:xfrm>
        </p:spPr>
        <p:txBody>
          <a:bodyPr anchor="t">
            <a:normAutofit/>
          </a:bodyPr>
          <a:lstStyle>
            <a:lvl1pPr marL="0" indent="0">
              <a:buNone/>
              <a:defRPr sz="10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smtClean="0"/>
              <a:t>Editar estilos de texto Mestre</a:t>
            </a:r>
          </a:p>
        </p:txBody>
      </p:sp>
      <p:sp>
        <p:nvSpPr>
          <p:cNvPr id="4" name="Text Placeholder 3"/>
          <p:cNvSpPr>
            <a:spLocks noGrp="1"/>
          </p:cNvSpPr>
          <p:nvPr>
            <p:ph type="body" sz="half" idx="2"/>
          </p:nvPr>
        </p:nvSpPr>
        <p:spPr>
          <a:xfrm>
            <a:off x="768351" y="2969897"/>
            <a:ext cx="7613650" cy="509903"/>
          </a:xfrm>
        </p:spPr>
        <p:txBody>
          <a:bodyPr anchor="ctr">
            <a:normAutofit/>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smtClean="0"/>
              <a:t>Editar estilos de texto Mestre</a:t>
            </a:r>
          </a:p>
        </p:txBody>
      </p:sp>
      <p:sp>
        <p:nvSpPr>
          <p:cNvPr id="5" name="Date Placeholder 4"/>
          <p:cNvSpPr>
            <a:spLocks noGrp="1"/>
          </p:cNvSpPr>
          <p:nvPr>
            <p:ph type="dt" sz="half" idx="10"/>
          </p:nvPr>
        </p:nvSpPr>
        <p:spPr>
          <a:xfrm>
            <a:off x="5860839" y="285750"/>
            <a:ext cx="2183130" cy="273844"/>
          </a:xfrm>
        </p:spPr>
        <p:txBody>
          <a:bodyPr/>
          <a:lstStyle>
            <a:lvl1pPr algn="r">
              <a:defRPr/>
            </a:lvl1pPr>
          </a:lstStyle>
          <a:p>
            <a:pPr>
              <a:defRPr/>
            </a:pPr>
            <a:fld id="{489A879F-D50B-4788-8D66-2CF2C95CF47B}" type="datetimeFigureOut">
              <a:rPr lang="pt-BR" smtClean="0">
                <a:solidFill>
                  <a:prstClr val="black">
                    <a:tint val="75000"/>
                  </a:prstClr>
                </a:solidFill>
              </a:rPr>
              <a:pPr>
                <a:defRPr/>
              </a:pPr>
              <a:t>13/06/2023</a:t>
            </a:fld>
            <a:endParaRPr lang="pt-BR">
              <a:solidFill>
                <a:prstClr val="black">
                  <a:tint val="75000"/>
                </a:prstClr>
              </a:solidFill>
            </a:endParaRPr>
          </a:p>
        </p:txBody>
      </p:sp>
      <p:sp>
        <p:nvSpPr>
          <p:cNvPr id="6" name="Footer Placeholder 5"/>
          <p:cNvSpPr>
            <a:spLocks noGrp="1"/>
          </p:cNvSpPr>
          <p:nvPr>
            <p:ph type="ftr" sz="quarter" idx="11"/>
          </p:nvPr>
        </p:nvSpPr>
        <p:spPr>
          <a:xfrm>
            <a:off x="514350" y="284956"/>
            <a:ext cx="5243619" cy="273844"/>
          </a:xfrm>
        </p:spPr>
        <p:txBody>
          <a:bodyPr/>
          <a:lstStyle/>
          <a:p>
            <a:pPr>
              <a:defRPr/>
            </a:pPr>
            <a:endParaRPr lang="pt-BR">
              <a:solidFill>
                <a:prstClr val="black">
                  <a:tint val="75000"/>
                </a:prstClr>
              </a:solidFill>
            </a:endParaRPr>
          </a:p>
        </p:txBody>
      </p:sp>
      <p:sp>
        <p:nvSpPr>
          <p:cNvPr id="7" name="Slide Number Placeholder 6"/>
          <p:cNvSpPr>
            <a:spLocks noGrp="1"/>
          </p:cNvSpPr>
          <p:nvPr>
            <p:ph type="sldNum" sz="quarter" idx="12"/>
          </p:nvPr>
        </p:nvSpPr>
        <p:spPr>
          <a:xfrm>
            <a:off x="8146839" y="285750"/>
            <a:ext cx="482811" cy="273844"/>
          </a:xfrm>
        </p:spPr>
        <p:txBody>
          <a:bodyPr/>
          <a:lstStyle/>
          <a:p>
            <a:pPr>
              <a:defRPr/>
            </a:pPr>
            <a:fld id="{E10C18A3-3A7D-4E6C-A59A-DA3633AB5B6E}" type="slidenum">
              <a:rPr lang="pt-BR" smtClean="0">
                <a:solidFill>
                  <a:prstClr val="black">
                    <a:tint val="75000"/>
                  </a:prstClr>
                </a:solidFill>
              </a:rPr>
              <a:pPr>
                <a:defRPr/>
              </a:pPr>
              <a:t>‹nº›</a:t>
            </a:fld>
            <a:endParaRPr lang="pt-BR">
              <a:solidFill>
                <a:prstClr val="black">
                  <a:tint val="75000"/>
                </a:prstClr>
              </a:solidFill>
            </a:endParaRPr>
          </a:p>
        </p:txBody>
      </p:sp>
      <p:sp>
        <p:nvSpPr>
          <p:cNvPr id="9" name="TextBox 8"/>
          <p:cNvSpPr txBox="1"/>
          <p:nvPr/>
        </p:nvSpPr>
        <p:spPr>
          <a:xfrm>
            <a:off x="357188" y="700088"/>
            <a:ext cx="457200" cy="438582"/>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6000" dirty="0">
                <a:solidFill>
                  <a:schemeClr val="tx1"/>
                </a:solidFill>
                <a:effectLst/>
              </a:rPr>
              <a:t>“</a:t>
            </a:r>
          </a:p>
        </p:txBody>
      </p:sp>
      <p:sp>
        <p:nvSpPr>
          <p:cNvPr id="10" name="TextBox 9"/>
          <p:cNvSpPr txBox="1"/>
          <p:nvPr/>
        </p:nvSpPr>
        <p:spPr>
          <a:xfrm>
            <a:off x="8238173" y="2025968"/>
            <a:ext cx="457200" cy="438582"/>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6000" dirty="0">
                <a:solidFill>
                  <a:schemeClr val="tx1"/>
                </a:solidFill>
                <a:effectLst/>
              </a:rPr>
              <a:t>”</a:t>
            </a:r>
          </a:p>
        </p:txBody>
      </p:sp>
    </p:spTree>
    <p:extLst>
      <p:ext uri="{BB962C8B-B14F-4D97-AF65-F5344CB8AC3E}">
        <p14:creationId xmlns:p14="http://schemas.microsoft.com/office/powerpoint/2010/main" val="1937466300"/>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p:cSld name="Cartão de Nome">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281362"/>
            <a:ext cx="9144000" cy="1862138"/>
          </a:xfrm>
          <a:prstGeom prst="rect">
            <a:avLst/>
          </a:prstGeom>
        </p:spPr>
      </p:pic>
      <p:sp>
        <p:nvSpPr>
          <p:cNvPr id="2" name="Title 1"/>
          <p:cNvSpPr>
            <a:spLocks noGrp="1"/>
          </p:cNvSpPr>
          <p:nvPr>
            <p:ph type="title"/>
          </p:nvPr>
        </p:nvSpPr>
        <p:spPr>
          <a:xfrm>
            <a:off x="768371" y="843526"/>
            <a:ext cx="7609640" cy="1883876"/>
          </a:xfrm>
        </p:spPr>
        <p:txBody>
          <a:bodyPr anchor="b"/>
          <a:lstStyle>
            <a:lvl1pPr algn="l">
              <a:defRPr sz="24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768350" y="2736237"/>
            <a:ext cx="7608491" cy="749914"/>
          </a:xfrm>
        </p:spPr>
        <p:txBody>
          <a:bodyPr anchor="t"/>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smtClean="0"/>
              <a:t>Editar estilos de texto Mestre</a:t>
            </a:r>
          </a:p>
        </p:txBody>
      </p:sp>
      <p:sp>
        <p:nvSpPr>
          <p:cNvPr id="5" name="Date Placeholder 4"/>
          <p:cNvSpPr>
            <a:spLocks noGrp="1"/>
          </p:cNvSpPr>
          <p:nvPr>
            <p:ph type="dt" sz="half" idx="10"/>
          </p:nvPr>
        </p:nvSpPr>
        <p:spPr>
          <a:xfrm>
            <a:off x="5860839" y="284163"/>
            <a:ext cx="2183130" cy="273844"/>
          </a:xfrm>
        </p:spPr>
        <p:txBody>
          <a:bodyPr/>
          <a:lstStyle>
            <a:lvl1pPr algn="r">
              <a:defRPr/>
            </a:lvl1pPr>
          </a:lstStyle>
          <a:p>
            <a:pPr>
              <a:defRPr/>
            </a:pPr>
            <a:fld id="{489A879F-D50B-4788-8D66-2CF2C95CF47B}" type="datetimeFigureOut">
              <a:rPr lang="pt-BR" smtClean="0">
                <a:solidFill>
                  <a:prstClr val="black">
                    <a:tint val="75000"/>
                  </a:prstClr>
                </a:solidFill>
              </a:rPr>
              <a:pPr>
                <a:defRPr/>
              </a:pPr>
              <a:t>13/06/2023</a:t>
            </a:fld>
            <a:endParaRPr lang="pt-BR">
              <a:solidFill>
                <a:prstClr val="black">
                  <a:tint val="75000"/>
                </a:prstClr>
              </a:solidFill>
            </a:endParaRPr>
          </a:p>
        </p:txBody>
      </p:sp>
      <p:sp>
        <p:nvSpPr>
          <p:cNvPr id="6" name="Footer Placeholder 5"/>
          <p:cNvSpPr>
            <a:spLocks noGrp="1"/>
          </p:cNvSpPr>
          <p:nvPr>
            <p:ph type="ftr" sz="quarter" idx="11"/>
          </p:nvPr>
        </p:nvSpPr>
        <p:spPr>
          <a:xfrm>
            <a:off x="514350" y="284163"/>
            <a:ext cx="5243619" cy="273844"/>
          </a:xfrm>
        </p:spPr>
        <p:txBody>
          <a:bodyPr/>
          <a:lstStyle/>
          <a:p>
            <a:pPr>
              <a:defRPr/>
            </a:pPr>
            <a:endParaRPr lang="pt-BR">
              <a:solidFill>
                <a:prstClr val="black">
                  <a:tint val="75000"/>
                </a:prstClr>
              </a:solidFill>
            </a:endParaRPr>
          </a:p>
        </p:txBody>
      </p:sp>
      <p:sp>
        <p:nvSpPr>
          <p:cNvPr id="7" name="Slide Number Placeholder 6"/>
          <p:cNvSpPr>
            <a:spLocks noGrp="1"/>
          </p:cNvSpPr>
          <p:nvPr>
            <p:ph type="sldNum" sz="quarter" idx="12"/>
          </p:nvPr>
        </p:nvSpPr>
        <p:spPr>
          <a:xfrm>
            <a:off x="8146839" y="285750"/>
            <a:ext cx="482811" cy="273844"/>
          </a:xfrm>
        </p:spPr>
        <p:txBody>
          <a:bodyPr/>
          <a:lstStyle/>
          <a:p>
            <a:pPr>
              <a:defRPr/>
            </a:pPr>
            <a:fld id="{E10C18A3-3A7D-4E6C-A59A-DA3633AB5B6E}" type="slidenum">
              <a:rPr lang="pt-BR" smtClean="0">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3269696098"/>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sp>
        <p:nvSpPr>
          <p:cNvPr id="15" name="Title 1"/>
          <p:cNvSpPr>
            <a:spLocks noGrp="1"/>
          </p:cNvSpPr>
          <p:nvPr>
            <p:ph type="title"/>
          </p:nvPr>
        </p:nvSpPr>
        <p:spPr>
          <a:xfrm>
            <a:off x="2171701" y="571500"/>
            <a:ext cx="6457949" cy="977900"/>
          </a:xfrm>
        </p:spPr>
        <p:txBody>
          <a:bodyPr/>
          <a:lstStyle/>
          <a:p>
            <a:r>
              <a:rPr lang="pt-BR" smtClean="0"/>
              <a:t>Clique para editar o título mestre</a:t>
            </a:r>
            <a:endParaRPr lang="en-US" dirty="0"/>
          </a:p>
        </p:txBody>
      </p:sp>
      <p:sp>
        <p:nvSpPr>
          <p:cNvPr id="7" name="Text Placeholder 2"/>
          <p:cNvSpPr>
            <a:spLocks noGrp="1"/>
          </p:cNvSpPr>
          <p:nvPr>
            <p:ph type="body" idx="1"/>
          </p:nvPr>
        </p:nvSpPr>
        <p:spPr>
          <a:xfrm>
            <a:off x="514350" y="1651560"/>
            <a:ext cx="2592324" cy="462990"/>
          </a:xfrm>
        </p:spPr>
        <p:txBody>
          <a:bodyPr anchor="b">
            <a:noAutofit/>
          </a:bodyPr>
          <a:lstStyle>
            <a:lvl1pPr marL="0" indent="0">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Editar estilos de texto Mestre</a:t>
            </a:r>
          </a:p>
        </p:txBody>
      </p:sp>
      <p:sp>
        <p:nvSpPr>
          <p:cNvPr id="8" name="Text Placeholder 3"/>
          <p:cNvSpPr>
            <a:spLocks noGrp="1"/>
          </p:cNvSpPr>
          <p:nvPr>
            <p:ph type="body" sz="half" idx="15"/>
          </p:nvPr>
        </p:nvSpPr>
        <p:spPr>
          <a:xfrm>
            <a:off x="514349" y="2178424"/>
            <a:ext cx="2592324" cy="2485599"/>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t-BR" smtClean="0"/>
              <a:t>Editar estilos de texto Mestre</a:t>
            </a:r>
          </a:p>
        </p:txBody>
      </p:sp>
      <p:sp>
        <p:nvSpPr>
          <p:cNvPr id="9" name="Text Placeholder 4"/>
          <p:cNvSpPr>
            <a:spLocks noGrp="1"/>
          </p:cNvSpPr>
          <p:nvPr>
            <p:ph type="body" sz="quarter" idx="3"/>
          </p:nvPr>
        </p:nvSpPr>
        <p:spPr>
          <a:xfrm>
            <a:off x="3276600" y="1650999"/>
            <a:ext cx="2592324" cy="469901"/>
          </a:xfrm>
        </p:spPr>
        <p:txBody>
          <a:bodyPr anchor="b">
            <a:noAutofit/>
          </a:bodyPr>
          <a:lstStyle>
            <a:lvl1pPr marL="0" indent="0">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Editar estilos de texto Mestre</a:t>
            </a:r>
          </a:p>
        </p:txBody>
      </p:sp>
      <p:sp>
        <p:nvSpPr>
          <p:cNvPr id="10" name="Text Placeholder 3"/>
          <p:cNvSpPr>
            <a:spLocks noGrp="1"/>
          </p:cNvSpPr>
          <p:nvPr>
            <p:ph type="body" sz="half" idx="16"/>
          </p:nvPr>
        </p:nvSpPr>
        <p:spPr>
          <a:xfrm>
            <a:off x="3275144" y="2178050"/>
            <a:ext cx="2592324" cy="2485964"/>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t-BR" smtClean="0"/>
              <a:t>Editar estilos de texto Mestre</a:t>
            </a:r>
          </a:p>
        </p:txBody>
      </p:sp>
      <p:sp>
        <p:nvSpPr>
          <p:cNvPr id="11" name="Text Placeholder 4"/>
          <p:cNvSpPr>
            <a:spLocks noGrp="1"/>
          </p:cNvSpPr>
          <p:nvPr>
            <p:ph type="body" sz="quarter" idx="13"/>
          </p:nvPr>
        </p:nvSpPr>
        <p:spPr>
          <a:xfrm>
            <a:off x="6038850" y="1644649"/>
            <a:ext cx="2592324" cy="469901"/>
          </a:xfrm>
        </p:spPr>
        <p:txBody>
          <a:bodyPr anchor="b">
            <a:noAutofit/>
          </a:bodyPr>
          <a:lstStyle>
            <a:lvl1pPr marL="0" indent="0">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Editar estilos de texto Mestre</a:t>
            </a:r>
          </a:p>
        </p:txBody>
      </p:sp>
      <p:sp>
        <p:nvSpPr>
          <p:cNvPr id="12" name="Text Placeholder 3"/>
          <p:cNvSpPr>
            <a:spLocks noGrp="1"/>
          </p:cNvSpPr>
          <p:nvPr>
            <p:ph type="body" sz="half" idx="17"/>
          </p:nvPr>
        </p:nvSpPr>
        <p:spPr>
          <a:xfrm>
            <a:off x="6038851" y="2178424"/>
            <a:ext cx="2592324" cy="2485599"/>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t-BR" smtClean="0"/>
              <a:t>Editar estilos de texto Mestre</a:t>
            </a:r>
          </a:p>
        </p:txBody>
      </p:sp>
      <p:sp>
        <p:nvSpPr>
          <p:cNvPr id="3" name="Date Placeholder 2"/>
          <p:cNvSpPr>
            <a:spLocks noGrp="1"/>
          </p:cNvSpPr>
          <p:nvPr>
            <p:ph type="dt" sz="half" idx="10"/>
          </p:nvPr>
        </p:nvSpPr>
        <p:spPr/>
        <p:txBody>
          <a:bodyPr/>
          <a:lstStyle/>
          <a:p>
            <a:pPr>
              <a:defRPr/>
            </a:pPr>
            <a:fld id="{489A879F-D50B-4788-8D66-2CF2C95CF47B}" type="datetimeFigureOut">
              <a:rPr lang="pt-BR" smtClean="0">
                <a:solidFill>
                  <a:prstClr val="black">
                    <a:tint val="75000"/>
                  </a:prstClr>
                </a:solidFill>
              </a:rPr>
              <a:pPr>
                <a:defRPr/>
              </a:pPr>
              <a:t>13/06/2023</a:t>
            </a:fld>
            <a:endParaRPr lang="pt-BR">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pt-BR">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E10C18A3-3A7D-4E6C-A59A-DA3633AB5B6E}" type="slidenum">
              <a:rPr lang="pt-BR" smtClean="0">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3221424071"/>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sp>
        <p:nvSpPr>
          <p:cNvPr id="30" name="Title 1"/>
          <p:cNvSpPr>
            <a:spLocks noGrp="1"/>
          </p:cNvSpPr>
          <p:nvPr>
            <p:ph type="title"/>
          </p:nvPr>
        </p:nvSpPr>
        <p:spPr>
          <a:xfrm>
            <a:off x="2171701" y="571500"/>
            <a:ext cx="6457949" cy="971550"/>
          </a:xfrm>
        </p:spPr>
        <p:txBody>
          <a:bodyPr/>
          <a:lstStyle/>
          <a:p>
            <a:r>
              <a:rPr lang="pt-BR" smtClean="0"/>
              <a:t>Clique para editar o título mestre</a:t>
            </a:r>
            <a:endParaRPr lang="en-US" dirty="0"/>
          </a:p>
        </p:txBody>
      </p:sp>
      <p:sp>
        <p:nvSpPr>
          <p:cNvPr id="19" name="Text Placeholder 2"/>
          <p:cNvSpPr>
            <a:spLocks noGrp="1"/>
          </p:cNvSpPr>
          <p:nvPr>
            <p:ph type="body" idx="1"/>
          </p:nvPr>
        </p:nvSpPr>
        <p:spPr>
          <a:xfrm>
            <a:off x="516463" y="3143250"/>
            <a:ext cx="2588687" cy="512074"/>
          </a:xfrm>
        </p:spPr>
        <p:txBody>
          <a:bodyPr anchor="b">
            <a:noAutofit/>
          </a:bodyPr>
          <a:lstStyle>
            <a:lvl1pPr marL="0" indent="0">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Editar estilos de texto Mestre</a:t>
            </a:r>
          </a:p>
        </p:txBody>
      </p:sp>
      <p:sp>
        <p:nvSpPr>
          <p:cNvPr id="20" name="Picture Placeholder 2"/>
          <p:cNvSpPr>
            <a:spLocks noGrp="1" noChangeAspect="1"/>
          </p:cNvSpPr>
          <p:nvPr>
            <p:ph type="pic" idx="15"/>
          </p:nvPr>
        </p:nvSpPr>
        <p:spPr>
          <a:xfrm>
            <a:off x="516463" y="1771650"/>
            <a:ext cx="2588687" cy="1143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pt-BR" smtClean="0"/>
              <a:t>Clique no ícone para adicionar uma imagem</a:t>
            </a:r>
            <a:endParaRPr lang="en-US" dirty="0"/>
          </a:p>
        </p:txBody>
      </p:sp>
      <p:sp>
        <p:nvSpPr>
          <p:cNvPr id="21" name="Text Placeholder 3"/>
          <p:cNvSpPr>
            <a:spLocks noGrp="1"/>
          </p:cNvSpPr>
          <p:nvPr>
            <p:ph type="body" sz="half" idx="18"/>
          </p:nvPr>
        </p:nvSpPr>
        <p:spPr>
          <a:xfrm>
            <a:off x="516463" y="3655323"/>
            <a:ext cx="2588687" cy="1008691"/>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t-BR" smtClean="0"/>
              <a:t>Editar estilos de texto Mestre</a:t>
            </a:r>
          </a:p>
        </p:txBody>
      </p:sp>
      <p:sp>
        <p:nvSpPr>
          <p:cNvPr id="22" name="Text Placeholder 4"/>
          <p:cNvSpPr>
            <a:spLocks noGrp="1"/>
          </p:cNvSpPr>
          <p:nvPr>
            <p:ph type="body" sz="quarter" idx="3"/>
          </p:nvPr>
        </p:nvSpPr>
        <p:spPr>
          <a:xfrm>
            <a:off x="3280698" y="3143250"/>
            <a:ext cx="2586701" cy="512074"/>
          </a:xfrm>
        </p:spPr>
        <p:txBody>
          <a:bodyPr anchor="b">
            <a:noAutofit/>
          </a:bodyPr>
          <a:lstStyle>
            <a:lvl1pPr marL="0" indent="0">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Editar estilos de texto Mestre</a:t>
            </a:r>
          </a:p>
        </p:txBody>
      </p:sp>
      <p:sp>
        <p:nvSpPr>
          <p:cNvPr id="23" name="Picture Placeholder 2"/>
          <p:cNvSpPr>
            <a:spLocks noGrp="1" noChangeAspect="1"/>
          </p:cNvSpPr>
          <p:nvPr>
            <p:ph type="pic" idx="21"/>
          </p:nvPr>
        </p:nvSpPr>
        <p:spPr>
          <a:xfrm>
            <a:off x="3280697" y="1771650"/>
            <a:ext cx="2586702" cy="1143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pt-BR" smtClean="0"/>
              <a:t>Clique no ícone para adicionar uma imagem</a:t>
            </a:r>
            <a:endParaRPr lang="en-US" dirty="0"/>
          </a:p>
        </p:txBody>
      </p:sp>
      <p:sp>
        <p:nvSpPr>
          <p:cNvPr id="24" name="Text Placeholder 3"/>
          <p:cNvSpPr>
            <a:spLocks noGrp="1"/>
          </p:cNvSpPr>
          <p:nvPr>
            <p:ph type="body" sz="half" idx="19"/>
          </p:nvPr>
        </p:nvSpPr>
        <p:spPr>
          <a:xfrm>
            <a:off x="3280699" y="3655323"/>
            <a:ext cx="2586701" cy="1008691"/>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t-BR" smtClean="0"/>
              <a:t>Editar estilos de texto Mestre</a:t>
            </a:r>
          </a:p>
        </p:txBody>
      </p:sp>
      <p:sp>
        <p:nvSpPr>
          <p:cNvPr id="25" name="Text Placeholder 4"/>
          <p:cNvSpPr>
            <a:spLocks noGrp="1"/>
          </p:cNvSpPr>
          <p:nvPr>
            <p:ph type="body" sz="quarter" idx="13"/>
          </p:nvPr>
        </p:nvSpPr>
        <p:spPr>
          <a:xfrm>
            <a:off x="6037299" y="3143250"/>
            <a:ext cx="2592352" cy="512074"/>
          </a:xfrm>
        </p:spPr>
        <p:txBody>
          <a:bodyPr anchor="b">
            <a:noAutofit/>
          </a:bodyPr>
          <a:lstStyle>
            <a:lvl1pPr marL="0" indent="0">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Editar estilos de texto Mestre</a:t>
            </a:r>
          </a:p>
        </p:txBody>
      </p:sp>
      <p:sp>
        <p:nvSpPr>
          <p:cNvPr id="26" name="Picture Placeholder 2"/>
          <p:cNvSpPr>
            <a:spLocks noGrp="1" noChangeAspect="1"/>
          </p:cNvSpPr>
          <p:nvPr>
            <p:ph type="pic" idx="22"/>
          </p:nvPr>
        </p:nvSpPr>
        <p:spPr>
          <a:xfrm>
            <a:off x="6037391" y="1771650"/>
            <a:ext cx="2585909" cy="1143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pt-BR" smtClean="0"/>
              <a:t>Clique no ícone para adicionar uma imagem</a:t>
            </a:r>
            <a:endParaRPr lang="en-US" dirty="0"/>
          </a:p>
        </p:txBody>
      </p:sp>
      <p:sp>
        <p:nvSpPr>
          <p:cNvPr id="27" name="Text Placeholder 3"/>
          <p:cNvSpPr>
            <a:spLocks noGrp="1"/>
          </p:cNvSpPr>
          <p:nvPr>
            <p:ph type="body" sz="half" idx="20"/>
          </p:nvPr>
        </p:nvSpPr>
        <p:spPr>
          <a:xfrm>
            <a:off x="6037299" y="3655321"/>
            <a:ext cx="2589334" cy="1008691"/>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t-BR" smtClean="0"/>
              <a:t>Editar estilos de texto Mestre</a:t>
            </a:r>
          </a:p>
        </p:txBody>
      </p:sp>
      <p:sp>
        <p:nvSpPr>
          <p:cNvPr id="3" name="Date Placeholder 2"/>
          <p:cNvSpPr>
            <a:spLocks noGrp="1"/>
          </p:cNvSpPr>
          <p:nvPr>
            <p:ph type="dt" sz="half" idx="10"/>
          </p:nvPr>
        </p:nvSpPr>
        <p:spPr/>
        <p:txBody>
          <a:bodyPr/>
          <a:lstStyle/>
          <a:p>
            <a:pPr>
              <a:defRPr/>
            </a:pPr>
            <a:fld id="{489A879F-D50B-4788-8D66-2CF2C95CF47B}" type="datetimeFigureOut">
              <a:rPr lang="pt-BR" smtClean="0">
                <a:solidFill>
                  <a:prstClr val="black">
                    <a:tint val="75000"/>
                  </a:prstClr>
                </a:solidFill>
              </a:rPr>
              <a:pPr>
                <a:defRPr/>
              </a:pPr>
              <a:t>13/06/2023</a:t>
            </a:fld>
            <a:endParaRPr lang="pt-BR">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pt-BR">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E10C18A3-3A7D-4E6C-A59A-DA3633AB5B6E}" type="slidenum">
              <a:rPr lang="pt-BR" smtClean="0">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1105482678"/>
      </p:ext>
    </p:extLst>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514350" y="1645920"/>
            <a:ext cx="8115300" cy="3018094"/>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pPr>
              <a:defRPr/>
            </a:pPr>
            <a:fld id="{5F339CC4-A419-45DA-9E18-5D97E67C2F57}" type="datetimeFigureOut">
              <a:rPr lang="pt-BR" smtClean="0"/>
              <a:pPr>
                <a:defRPr/>
              </a:pPr>
              <a:t>13/06/2023</a:t>
            </a:fld>
            <a:endParaRPr lang="pt-BR" dirty="0"/>
          </a:p>
        </p:txBody>
      </p:sp>
      <p:sp>
        <p:nvSpPr>
          <p:cNvPr id="5" name="Footer Placeholder 4"/>
          <p:cNvSpPr>
            <a:spLocks noGrp="1"/>
          </p:cNvSpPr>
          <p:nvPr>
            <p:ph type="ftr" sz="quarter" idx="11"/>
          </p:nvPr>
        </p:nvSpPr>
        <p:spPr/>
        <p:txBody>
          <a:bodyPr/>
          <a:lstStyle/>
          <a:p>
            <a:pPr>
              <a:defRPr/>
            </a:pPr>
            <a:endParaRPr lang="pt-BR" dirty="0"/>
          </a:p>
        </p:txBody>
      </p:sp>
      <p:sp>
        <p:nvSpPr>
          <p:cNvPr id="6" name="Slide Number Placeholder 5"/>
          <p:cNvSpPr>
            <a:spLocks noGrp="1"/>
          </p:cNvSpPr>
          <p:nvPr>
            <p:ph type="sldNum" sz="quarter" idx="12"/>
          </p:nvPr>
        </p:nvSpPr>
        <p:spPr/>
        <p:txBody>
          <a:bodyPr/>
          <a:lstStyle/>
          <a:p>
            <a:pPr>
              <a:defRPr/>
            </a:pPr>
            <a:fld id="{D65558F8-9A70-47EC-A696-F1B267619656}" type="slidenum">
              <a:rPr lang="pt-BR" smtClean="0"/>
              <a:pPr>
                <a:defRPr/>
              </a:pPr>
              <a:t>‹nº›</a:t>
            </a:fld>
            <a:endParaRPr lang="pt-BR" dirty="0"/>
          </a:p>
        </p:txBody>
      </p:sp>
    </p:spTree>
    <p:extLst>
      <p:ext uri="{BB962C8B-B14F-4D97-AF65-F5344CB8AC3E}">
        <p14:creationId xmlns:p14="http://schemas.microsoft.com/office/powerpoint/2010/main" val="3169433495"/>
      </p:ext>
    </p:extLst>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vertTitleAndTx" preserve="1">
  <p:cSld name="Texto e Título Vertical">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281362"/>
            <a:ext cx="9144000" cy="1862138"/>
          </a:xfrm>
          <a:prstGeom prst="rect">
            <a:avLst/>
          </a:prstGeom>
        </p:spPr>
      </p:pic>
      <p:sp>
        <p:nvSpPr>
          <p:cNvPr id="2" name="Vertical Title 1"/>
          <p:cNvSpPr>
            <a:spLocks noGrp="1"/>
          </p:cNvSpPr>
          <p:nvPr>
            <p:ph type="title" orient="vert"/>
          </p:nvPr>
        </p:nvSpPr>
        <p:spPr>
          <a:xfrm>
            <a:off x="7086600" y="558800"/>
            <a:ext cx="1543050" cy="2927350"/>
          </a:xfrm>
        </p:spPr>
        <p:txBody>
          <a:bodyPr vert="eaVert"/>
          <a:lstStyle>
            <a:lvl1pPr algn="l">
              <a:defRPr/>
            </a:lvl1pP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768350" y="558800"/>
            <a:ext cx="6153151" cy="2927350"/>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a:xfrm>
            <a:off x="5860839" y="284956"/>
            <a:ext cx="2183130" cy="273844"/>
          </a:xfrm>
        </p:spPr>
        <p:txBody>
          <a:bodyPr/>
          <a:lstStyle>
            <a:lvl1pPr algn="r">
              <a:defRPr/>
            </a:lvl1pPr>
          </a:lstStyle>
          <a:p>
            <a:pPr>
              <a:defRPr/>
            </a:pPr>
            <a:fld id="{5F339CC4-A419-45DA-9E18-5D97E67C2F57}" type="datetimeFigureOut">
              <a:rPr lang="pt-BR" smtClean="0"/>
              <a:pPr>
                <a:defRPr/>
              </a:pPr>
              <a:t>13/06/2023</a:t>
            </a:fld>
            <a:endParaRPr lang="pt-BR" dirty="0"/>
          </a:p>
        </p:txBody>
      </p:sp>
      <p:sp>
        <p:nvSpPr>
          <p:cNvPr id="5" name="Footer Placeholder 4"/>
          <p:cNvSpPr>
            <a:spLocks noGrp="1"/>
          </p:cNvSpPr>
          <p:nvPr>
            <p:ph type="ftr" sz="quarter" idx="11"/>
          </p:nvPr>
        </p:nvSpPr>
        <p:spPr>
          <a:xfrm>
            <a:off x="514350" y="285750"/>
            <a:ext cx="5243619" cy="273844"/>
          </a:xfrm>
        </p:spPr>
        <p:txBody>
          <a:bodyPr/>
          <a:lstStyle/>
          <a:p>
            <a:pPr>
              <a:defRPr/>
            </a:pPr>
            <a:endParaRPr lang="pt-BR" dirty="0"/>
          </a:p>
        </p:txBody>
      </p:sp>
      <p:sp>
        <p:nvSpPr>
          <p:cNvPr id="6" name="Slide Number Placeholder 5"/>
          <p:cNvSpPr>
            <a:spLocks noGrp="1"/>
          </p:cNvSpPr>
          <p:nvPr>
            <p:ph type="sldNum" sz="quarter" idx="12"/>
          </p:nvPr>
        </p:nvSpPr>
        <p:spPr>
          <a:xfrm>
            <a:off x="8146839" y="285750"/>
            <a:ext cx="482811" cy="273844"/>
          </a:xfrm>
        </p:spPr>
        <p:txBody>
          <a:bodyPr/>
          <a:lstStyle/>
          <a:p>
            <a:pPr>
              <a:defRPr/>
            </a:pPr>
            <a:fld id="{D65558F8-9A70-47EC-A696-F1B267619656}" type="slidenum">
              <a:rPr lang="pt-BR" smtClean="0"/>
              <a:pPr>
                <a:defRPr/>
              </a:pPr>
              <a:t>‹nº›</a:t>
            </a:fld>
            <a:endParaRPr lang="pt-BR" dirty="0"/>
          </a:p>
        </p:txBody>
      </p:sp>
    </p:spTree>
    <p:extLst>
      <p:ext uri="{BB962C8B-B14F-4D97-AF65-F5344CB8AC3E}">
        <p14:creationId xmlns:p14="http://schemas.microsoft.com/office/powerpoint/2010/main" val="2284365842"/>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3398"/>
            <a:ext cx="6858000" cy="1790700"/>
          </a:xfrm>
        </p:spPr>
        <p:txBody>
          <a:bodyPr anchor="b">
            <a:normAutofit/>
          </a:bodyPr>
          <a:lstStyle>
            <a:lvl1pPr algn="ctr">
              <a:defRPr sz="4500"/>
            </a:lvl1pPr>
          </a:lstStyle>
          <a:p>
            <a:r>
              <a:rPr lang="pt-BR" smtClean="0"/>
              <a:t>Clique para editar o título mestre</a:t>
            </a:r>
            <a:endParaRPr lang="en-US" dirty="0"/>
          </a:p>
        </p:txBody>
      </p:sp>
      <p:sp>
        <p:nvSpPr>
          <p:cNvPr id="3" name="Subtitle 2"/>
          <p:cNvSpPr>
            <a:spLocks noGrp="1"/>
          </p:cNvSpPr>
          <p:nvPr>
            <p:ph type="subTitle" idx="1"/>
          </p:nvPr>
        </p:nvSpPr>
        <p:spPr>
          <a:xfrm>
            <a:off x="1143000" y="2701528"/>
            <a:ext cx="6858000" cy="1241822"/>
          </a:xfrm>
        </p:spPr>
        <p:txBody>
          <a:bodyPr>
            <a:normAutofit/>
          </a:bodyPr>
          <a:lstStyle>
            <a:lvl1pPr marL="0" indent="0" algn="ctr">
              <a:buNone/>
              <a:defRPr sz="180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u-H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hu-H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60AE8B5-A7CC-4D74-A944-59CC51AC015B}" type="slidenum">
              <a:rPr kumimoji="0" lang="hu-HU" altLang="pt-BR"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hu-HU" altLang="pt-BR"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13092432"/>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u-H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hu-H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60AE8B5-A7CC-4D74-A944-59CC51AC015B}" type="slidenum">
              <a:rPr kumimoji="0" lang="hu-HU" altLang="pt-BR"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hu-HU" altLang="pt-BR"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38287503"/>
      </p:ext>
    </p:extLst>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623888" y="1284317"/>
            <a:ext cx="7886700" cy="2138406"/>
          </a:xfrm>
        </p:spPr>
        <p:txBody>
          <a:bodyPr anchor="b">
            <a:normAutofit/>
          </a:bodyPr>
          <a:lstStyle>
            <a:lvl1pPr>
              <a:defRPr sz="4500" b="0"/>
            </a:lvl1pPr>
          </a:lstStyle>
          <a:p>
            <a:r>
              <a:rPr lang="pt-BR" smtClean="0"/>
              <a:t>Clique para editar o título mestre</a:t>
            </a:r>
            <a:endParaRPr lang="en-US" dirty="0"/>
          </a:p>
        </p:txBody>
      </p:sp>
      <p:sp>
        <p:nvSpPr>
          <p:cNvPr id="3" name="Text Placeholder 2"/>
          <p:cNvSpPr>
            <a:spLocks noGrp="1"/>
          </p:cNvSpPr>
          <p:nvPr>
            <p:ph type="body" idx="1"/>
          </p:nvPr>
        </p:nvSpPr>
        <p:spPr>
          <a:xfrm>
            <a:off x="623888" y="3414475"/>
            <a:ext cx="7886700" cy="1125140"/>
          </a:xfrm>
        </p:spPr>
        <p:txBody>
          <a:bodyPr anchor="t">
            <a:normAutofit/>
          </a:bodyPr>
          <a:lstStyle>
            <a:lvl1pPr marL="0" indent="0">
              <a:buNone/>
              <a:defRPr sz="180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t-BR" smtClean="0"/>
              <a:t>Editar estilos de texto Mestre</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u-H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hu-H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60AE8B5-A7CC-4D74-A944-59CC51AC015B}" type="slidenum">
              <a:rPr kumimoji="0" lang="hu-HU" altLang="pt-BR"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hu-HU" altLang="pt-BR"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14176769"/>
      </p:ext>
    </p:extLst>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633845" y="1371600"/>
            <a:ext cx="3886200" cy="3263503"/>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4629150" y="1371600"/>
            <a:ext cx="3886200" cy="3263503"/>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u-H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hu-H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60AE8B5-A7CC-4D74-A944-59CC51AC015B}" type="slidenum">
              <a:rPr kumimoji="0" lang="hu-HU" altLang="pt-BR"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hu-HU" altLang="pt-BR"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87896840"/>
      </p:ext>
    </p:extLst>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Comparação">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3845" y="1261388"/>
            <a:ext cx="3867150" cy="619274"/>
          </a:xfrm>
        </p:spPr>
        <p:txBody>
          <a:bodyPr anchor="b">
            <a:normAutofit/>
          </a:bodyP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Editar estilos de texto Mestre</a:t>
            </a:r>
          </a:p>
        </p:txBody>
      </p:sp>
      <p:sp>
        <p:nvSpPr>
          <p:cNvPr id="4" name="Content Placeholder 3"/>
          <p:cNvSpPr>
            <a:spLocks noGrp="1"/>
          </p:cNvSpPr>
          <p:nvPr>
            <p:ph sz="half" idx="2"/>
          </p:nvPr>
        </p:nvSpPr>
        <p:spPr>
          <a:xfrm>
            <a:off x="633845" y="1880663"/>
            <a:ext cx="3867150" cy="2760394"/>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4629150" y="1261388"/>
            <a:ext cx="3886201" cy="619274"/>
          </a:xfrm>
        </p:spPr>
        <p:txBody>
          <a:bodyPr anchor="b"/>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Editar estilos de texto Mestre</a:t>
            </a:r>
          </a:p>
        </p:txBody>
      </p:sp>
      <p:sp>
        <p:nvSpPr>
          <p:cNvPr id="6" name="Content Placeholder 5"/>
          <p:cNvSpPr>
            <a:spLocks noGrp="1"/>
          </p:cNvSpPr>
          <p:nvPr>
            <p:ph sz="quarter" idx="4"/>
          </p:nvPr>
        </p:nvSpPr>
        <p:spPr>
          <a:xfrm>
            <a:off x="4629150" y="1880663"/>
            <a:ext cx="3886201" cy="2760394"/>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u-H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hu-H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9" name="Slide Number Placeholder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60AE8B5-A7CC-4D74-A944-59CC51AC015B}" type="slidenum">
              <a:rPr kumimoji="0" lang="hu-HU" altLang="pt-BR"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hu-HU" altLang="pt-BR"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0" name="Title 9"/>
          <p:cNvSpPr>
            <a:spLocks noGrp="1"/>
          </p:cNvSpPr>
          <p:nvPr>
            <p:ph type="title"/>
          </p:nvPr>
        </p:nvSpPr>
        <p:spPr/>
        <p:txBody>
          <a:bodyPr/>
          <a:lstStyle/>
          <a:p>
            <a:r>
              <a:rPr lang="pt-BR" smtClean="0"/>
              <a:t>Clique para editar o título mestre</a:t>
            </a:r>
            <a:endParaRPr lang="en-US" dirty="0"/>
          </a:p>
        </p:txBody>
      </p:sp>
    </p:spTree>
    <p:extLst>
      <p:ext uri="{BB962C8B-B14F-4D97-AF65-F5344CB8AC3E}">
        <p14:creationId xmlns:p14="http://schemas.microsoft.com/office/powerpoint/2010/main" val="4003467383"/>
      </p:ext>
    </p:extLst>
  </p:cSld>
  <p:clrMapOvr>
    <a:masterClrMapping/>
  </p:clrMapOvr>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Somente Título">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u-H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hu-H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60AE8B5-A7CC-4D74-A944-59CC51AC015B}" type="slidenum">
              <a:rPr kumimoji="0" lang="hu-HU" altLang="pt-BR"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hu-HU" altLang="pt-BR"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Title 5"/>
          <p:cNvSpPr>
            <a:spLocks noGrp="1"/>
          </p:cNvSpPr>
          <p:nvPr>
            <p:ph type="title"/>
          </p:nvPr>
        </p:nvSpPr>
        <p:spPr/>
        <p:txBody>
          <a:bodyPr/>
          <a:lstStyle/>
          <a:p>
            <a:r>
              <a:rPr lang="pt-BR" smtClean="0"/>
              <a:t>Clique para editar o título mestre</a:t>
            </a:r>
            <a:endParaRPr lang="en-US"/>
          </a:p>
        </p:txBody>
      </p:sp>
    </p:spTree>
    <p:extLst>
      <p:ext uri="{BB962C8B-B14F-4D97-AF65-F5344CB8AC3E}">
        <p14:creationId xmlns:p14="http://schemas.microsoft.com/office/powerpoint/2010/main" val="693421016"/>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u-H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hu-H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Slide Number Placeholder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60AE8B5-A7CC-4D74-A944-59CC51AC015B}" type="slidenum">
              <a:rPr kumimoji="0" lang="hu-HU" altLang="pt-BR"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hu-HU" altLang="pt-BR"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82074947"/>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30936" y="342900"/>
            <a:ext cx="2948940" cy="1200148"/>
          </a:xfrm>
        </p:spPr>
        <p:txBody>
          <a:bodyPr anchor="b">
            <a:normAutofit/>
          </a:bodyPr>
          <a:lstStyle>
            <a:lvl1pPr>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3886200" y="742950"/>
            <a:ext cx="4629150" cy="36576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630936" y="1543049"/>
            <a:ext cx="2948940" cy="2857501"/>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t-BR" smtClean="0"/>
              <a:t>Editar estilos de texto Mestre</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u-H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hu-H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60AE8B5-A7CC-4D74-A944-59CC51AC015B}" type="slidenum">
              <a:rPr kumimoji="0" lang="hu-HU" altLang="pt-BR"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hu-HU" altLang="pt-BR"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20260511"/>
      </p:ext>
    </p:extLst>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30936" y="342900"/>
            <a:ext cx="2948940" cy="1200150"/>
          </a:xfrm>
        </p:spPr>
        <p:txBody>
          <a:bodyPr anchor="b">
            <a:normAutofit/>
          </a:bodyPr>
          <a:lstStyle>
            <a:lvl1pPr>
              <a:defRPr sz="2400" b="0"/>
            </a:lvl1pPr>
          </a:lstStyle>
          <a:p>
            <a:r>
              <a:rPr lang="pt-BR" smtClean="0"/>
              <a:t>Clique para editar o título mestre</a:t>
            </a:r>
            <a:endParaRPr lang="en-US" dirty="0"/>
          </a:p>
        </p:txBody>
      </p:sp>
      <p:sp>
        <p:nvSpPr>
          <p:cNvPr id="3" name="Picture Placeholder 2"/>
          <p:cNvSpPr>
            <a:spLocks noGrp="1"/>
          </p:cNvSpPr>
          <p:nvPr>
            <p:ph type="pic" idx="1"/>
          </p:nvPr>
        </p:nvSpPr>
        <p:spPr>
          <a:xfrm>
            <a:off x="3886200" y="742950"/>
            <a:ext cx="4629150" cy="36576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pt-BR" smtClean="0"/>
              <a:t>Clique no ícone para adicionar uma imagem</a:t>
            </a:r>
            <a:endParaRPr lang="en-US" dirty="0"/>
          </a:p>
        </p:txBody>
      </p:sp>
      <p:sp>
        <p:nvSpPr>
          <p:cNvPr id="4" name="Text Placeholder 3"/>
          <p:cNvSpPr>
            <a:spLocks noGrp="1"/>
          </p:cNvSpPr>
          <p:nvPr>
            <p:ph type="body" sz="half" idx="2"/>
          </p:nvPr>
        </p:nvSpPr>
        <p:spPr>
          <a:xfrm>
            <a:off x="630936" y="1543050"/>
            <a:ext cx="2948940" cy="2857500"/>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t-BR" smtClean="0"/>
              <a:t>Editar estilos de texto Mestre</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u-H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hu-H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60AE8B5-A7CC-4D74-A944-59CC51AC015B}" type="slidenum">
              <a:rPr kumimoji="0" lang="hu-HU" altLang="pt-BR"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hu-HU" altLang="pt-BR"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35972598"/>
      </p:ext>
    </p:extLst>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Vertical Text Placeholder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u-H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hu-H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60AE8B5-A7CC-4D74-A944-59CC51AC015B}" type="slidenum">
              <a:rPr kumimoji="0" lang="hu-HU" altLang="pt-BR"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hu-HU" altLang="pt-BR"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98225266"/>
      </p:ext>
    </p:extLst>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0271"/>
            <a:ext cx="1971675" cy="4358879"/>
          </a:xfrm>
        </p:spPr>
        <p:txBody>
          <a:bodyPr vert="eaVert"/>
          <a:lstStyle/>
          <a:p>
            <a:r>
              <a:rPr lang="pt-BR" smtClean="0"/>
              <a:t>Clique para editar o título mestre</a:t>
            </a:r>
            <a:endParaRPr lang="en-US"/>
          </a:p>
        </p:txBody>
      </p:sp>
      <p:sp>
        <p:nvSpPr>
          <p:cNvPr id="3" name="Vertical Text Placeholder 2"/>
          <p:cNvSpPr>
            <a:spLocks noGrp="1"/>
          </p:cNvSpPr>
          <p:nvPr>
            <p:ph type="body" orient="vert" idx="1"/>
          </p:nvPr>
        </p:nvSpPr>
        <p:spPr>
          <a:xfrm>
            <a:off x="628650" y="270272"/>
            <a:ext cx="5800725" cy="4358878"/>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u-H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hu-HU"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60AE8B5-A7CC-4D74-A944-59CC51AC015B}" type="slidenum">
              <a:rPr kumimoji="0" lang="hu-HU" altLang="pt-BR"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hu-HU" altLang="pt-BR"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9363282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19" Type="http://schemas.openxmlformats.org/officeDocument/2006/relationships/image" Target="../media/image3.png"/><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theme" Target="../theme/theme4.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bg1"/>
            </a:gs>
            <a:gs pos="100000">
              <a:schemeClr val="bg2"/>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pt-BR" dirty="0" smtClean="0"/>
              <a:t>Clique para editar o estilo do título mestre</a:t>
            </a:r>
            <a:endParaRPr lang="pt-BR" dirty="0"/>
          </a:p>
        </p:txBody>
      </p:sp>
      <p:sp>
        <p:nvSpPr>
          <p:cNvPr id="3" name="Espaço Reservado para Texto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5F339CC4-A419-45DA-9E18-5D97E67C2F57}" type="datetimeFigureOut">
              <a:rPr lang="pt-BR" smtClean="0"/>
              <a:pPr>
                <a:defRPr/>
              </a:pPr>
              <a:t>13/06/2023</a:t>
            </a:fld>
            <a:endParaRPr lang="pt-BR" dirty="0"/>
          </a:p>
        </p:txBody>
      </p:sp>
      <p:sp>
        <p:nvSpPr>
          <p:cNvPr id="5" name="Espaço Reservado para Rodapé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pt-BR" dirty="0"/>
          </a:p>
        </p:txBody>
      </p:sp>
      <p:sp>
        <p:nvSpPr>
          <p:cNvPr id="6" name="Espaço Reservado para Número de Slid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D65558F8-9A70-47EC-A696-F1B267619656}" type="slidenum">
              <a:rPr lang="pt-BR" smtClean="0"/>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p:transition spd="slow" advClick="0" advTm="20000">
    <p:wheel spokes="1"/>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8" name="Espaço Reservado para Texto 7"/>
          <p:cNvSpPr>
            <a:spLocks noGrp="1"/>
          </p:cNvSpPr>
          <p:nvPr>
            <p:ph type="body" idx="1"/>
          </p:nvPr>
        </p:nvSpPr>
        <p:spPr>
          <a:xfrm>
            <a:off x="304810" y="1165624"/>
            <a:ext cx="8686801" cy="3394472"/>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pPr fontAlgn="auto">
              <a:spcBef>
                <a:spcPts val="0"/>
              </a:spcBef>
              <a:spcAft>
                <a:spcPts val="0"/>
              </a:spcAft>
            </a:pPr>
            <a:fld id="{8083C8D7-4055-45B2-9C62-EB29283BE9C3}" type="datetimeFigureOut">
              <a:rPr lang="pt-BR" smtClean="0">
                <a:solidFill>
                  <a:srgbClr val="629DD1">
                    <a:shade val="75000"/>
                  </a:srgbClr>
                </a:solidFill>
                <a:latin typeface="Cambria"/>
                <a:cs typeface="Arial" charset="0"/>
              </a:rPr>
              <a:pPr fontAlgn="auto">
                <a:spcBef>
                  <a:spcPts val="0"/>
                </a:spcBef>
                <a:spcAft>
                  <a:spcPts val="0"/>
                </a:spcAft>
              </a:pPr>
              <a:t>13/06/2023</a:t>
            </a:fld>
            <a:endParaRPr lang="pt-BR" dirty="0">
              <a:solidFill>
                <a:srgbClr val="629DD1">
                  <a:shade val="75000"/>
                </a:srgbClr>
              </a:solidFill>
              <a:latin typeface="Cambria"/>
              <a:cs typeface="Arial" charset="0"/>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endParaRPr lang="pt-BR" dirty="0">
              <a:solidFill>
                <a:srgbClr val="629DD1">
                  <a:shade val="75000"/>
                </a:srgbClr>
              </a:solidFill>
              <a:latin typeface="Cambria"/>
              <a:cs typeface="Arial" charset="0"/>
            </a:endParaRPr>
          </a:p>
        </p:txBody>
      </p:sp>
      <p:sp>
        <p:nvSpPr>
          <p:cNvPr id="5" name="Espaço Reservado para Número de Slide 4"/>
          <p:cNvSpPr>
            <a:spLocks noGrp="1"/>
          </p:cNvSpPr>
          <p:nvPr>
            <p:ph type="sldNum" sz="quarter" idx="4"/>
          </p:nvPr>
        </p:nvSpPr>
        <p:spPr>
          <a:xfrm>
            <a:off x="8229609" y="4857757"/>
            <a:ext cx="762001" cy="183356"/>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fld id="{6AB63C84-61BE-46F1-BFBC-717D1E5147F7}" type="slidenum">
              <a:rPr lang="pt-BR" smtClean="0">
                <a:solidFill>
                  <a:srgbClr val="629DD1">
                    <a:shade val="75000"/>
                  </a:srgbClr>
                </a:solidFill>
                <a:latin typeface="Cambria"/>
                <a:cs typeface="Arial" charset="0"/>
              </a:rPr>
              <a:pPr fontAlgn="auto">
                <a:spcBef>
                  <a:spcPts val="0"/>
                </a:spcBef>
                <a:spcAft>
                  <a:spcPts val="0"/>
                </a:spcAft>
              </a:pPr>
              <a:t>‹nº›</a:t>
            </a:fld>
            <a:endParaRPr lang="pt-BR" dirty="0">
              <a:solidFill>
                <a:srgbClr val="629DD1">
                  <a:shade val="75000"/>
                </a:srgbClr>
              </a:solidFill>
              <a:latin typeface="Cambria"/>
              <a:cs typeface="Arial" charset="0"/>
            </a:endParaRPr>
          </a:p>
        </p:txBody>
      </p:sp>
      <p:sp>
        <p:nvSpPr>
          <p:cNvPr id="10" name="Espaço Reservado para Título 9"/>
          <p:cNvSpPr>
            <a:spLocks noGrp="1"/>
          </p:cNvSpPr>
          <p:nvPr>
            <p:ph type="title"/>
          </p:nvPr>
        </p:nvSpPr>
        <p:spPr>
          <a:xfrm>
            <a:off x="304810" y="342900"/>
            <a:ext cx="8686801" cy="62865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14359"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12" name="Conector reto 11"/>
          <p:cNvSpPr>
            <a:spLocks noChangeShapeType="1"/>
          </p:cNvSpPr>
          <p:nvPr/>
        </p:nvSpPr>
        <p:spPr bwMode="auto">
          <a:xfrm>
            <a:off x="514359" y="793491"/>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Tree>
    <p:extLst>
      <p:ext uri="{BB962C8B-B14F-4D97-AF65-F5344CB8AC3E}">
        <p14:creationId xmlns:p14="http://schemas.microsoft.com/office/powerpoint/2010/main" val="3586991176"/>
      </p:ext>
    </p:extLst>
  </p:cSld>
  <p:clrMap bg1="lt1" tx1="dk1" bg2="lt2" tx2="dk2" accent1="accent1" accent2="accent2" accent3="accent3" accent4="accent4" accent5="accent5" accent6="accent6" hlink="hlink" folHlink="folHlink"/>
  <p:sldLayoutIdLst>
    <p:sldLayoutId id="2147484057" r:id="rId1"/>
    <p:sldLayoutId id="2147484058" r:id="rId2"/>
    <p:sldLayoutId id="2147484059" r:id="rId3"/>
    <p:sldLayoutId id="2147484060" r:id="rId4"/>
    <p:sldLayoutId id="2147484061" r:id="rId5"/>
    <p:sldLayoutId id="2147484062" r:id="rId6"/>
    <p:sldLayoutId id="2147484063" r:id="rId7"/>
    <p:sldLayoutId id="2147484064" r:id="rId8"/>
    <p:sldLayoutId id="2147484065" r:id="rId9"/>
    <p:sldLayoutId id="2147484066" r:id="rId10"/>
    <p:sldLayoutId id="2147484067"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3-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1081088"/>
          </a:xfrm>
          <a:prstGeom prst="rect">
            <a:avLst/>
          </a:prstGeom>
        </p:spPr>
      </p:pic>
      <p:sp>
        <p:nvSpPr>
          <p:cNvPr id="2" name="Title Placeholder 1"/>
          <p:cNvSpPr>
            <a:spLocks noGrp="1"/>
          </p:cNvSpPr>
          <p:nvPr>
            <p:ph type="title"/>
          </p:nvPr>
        </p:nvSpPr>
        <p:spPr>
          <a:xfrm>
            <a:off x="2171700" y="573280"/>
            <a:ext cx="6457950" cy="969771"/>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514350" y="1645920"/>
            <a:ext cx="8115300" cy="3018094"/>
          </a:xfrm>
          <a:prstGeom prst="rect">
            <a:avLst/>
          </a:prstGeom>
        </p:spPr>
        <p:txBody>
          <a:bodyPr vert="horz" lIns="91440" tIns="45720" rIns="91440" bIns="45720" rtlCol="0">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6446520" y="4767263"/>
            <a:ext cx="2183130" cy="273844"/>
          </a:xfrm>
          <a:prstGeom prst="rect">
            <a:avLst/>
          </a:prstGeom>
        </p:spPr>
        <p:txBody>
          <a:bodyPr vert="horz" lIns="91440" tIns="45720" rIns="91440" bIns="45720" rtlCol="0" anchor="ctr"/>
          <a:lstStyle>
            <a:lvl1pPr algn="r">
              <a:defRPr sz="788">
                <a:solidFill>
                  <a:schemeClr val="tx1">
                    <a:tint val="75000"/>
                  </a:schemeClr>
                </a:solidFill>
              </a:defRPr>
            </a:lvl1pPr>
          </a:lstStyle>
          <a:p>
            <a:pPr>
              <a:defRPr/>
            </a:pPr>
            <a:fld id="{5F339CC4-A419-45DA-9E18-5D97E67C2F57}" type="datetimeFigureOut">
              <a:rPr lang="pt-BR" smtClean="0"/>
              <a:pPr>
                <a:defRPr/>
              </a:pPr>
              <a:t>13/06/2023</a:t>
            </a:fld>
            <a:endParaRPr lang="pt-BR" dirty="0"/>
          </a:p>
        </p:txBody>
      </p:sp>
      <p:sp>
        <p:nvSpPr>
          <p:cNvPr id="5" name="Footer Placeholder 4"/>
          <p:cNvSpPr>
            <a:spLocks noGrp="1"/>
          </p:cNvSpPr>
          <p:nvPr>
            <p:ph type="ftr" sz="quarter" idx="3"/>
          </p:nvPr>
        </p:nvSpPr>
        <p:spPr>
          <a:xfrm>
            <a:off x="514350" y="4766884"/>
            <a:ext cx="5829300" cy="273844"/>
          </a:xfrm>
          <a:prstGeom prst="rect">
            <a:avLst/>
          </a:prstGeom>
        </p:spPr>
        <p:txBody>
          <a:bodyPr vert="horz" lIns="91440" tIns="45720" rIns="91440" bIns="45720" rtlCol="0" anchor="ctr"/>
          <a:lstStyle>
            <a:lvl1pPr algn="l">
              <a:defRPr sz="788">
                <a:solidFill>
                  <a:schemeClr val="tx1">
                    <a:tint val="75000"/>
                  </a:schemeClr>
                </a:solidFill>
              </a:defRPr>
            </a:lvl1pPr>
          </a:lstStyle>
          <a:p>
            <a:pPr>
              <a:defRPr/>
            </a:pPr>
            <a:endParaRPr lang="pt-BR" dirty="0"/>
          </a:p>
        </p:txBody>
      </p:sp>
      <p:sp>
        <p:nvSpPr>
          <p:cNvPr id="6" name="Slide Number Placeholder 5"/>
          <p:cNvSpPr>
            <a:spLocks noGrp="1"/>
          </p:cNvSpPr>
          <p:nvPr>
            <p:ph type="sldNum" sz="quarter" idx="4"/>
          </p:nvPr>
        </p:nvSpPr>
        <p:spPr>
          <a:xfrm>
            <a:off x="6572250" y="285750"/>
            <a:ext cx="2057400" cy="273844"/>
          </a:xfrm>
          <a:prstGeom prst="rect">
            <a:avLst/>
          </a:prstGeom>
        </p:spPr>
        <p:txBody>
          <a:bodyPr vert="horz" lIns="91440" tIns="45720" rIns="91440" bIns="45720" rtlCol="0" anchor="ctr"/>
          <a:lstStyle>
            <a:lvl1pPr algn="r">
              <a:defRPr sz="788">
                <a:solidFill>
                  <a:schemeClr val="tx1">
                    <a:tint val="75000"/>
                  </a:schemeClr>
                </a:solidFill>
              </a:defRPr>
            </a:lvl1pPr>
          </a:lstStyle>
          <a:p>
            <a:pPr>
              <a:defRPr/>
            </a:pPr>
            <a:fld id="{D65558F8-9A70-47EC-A696-F1B267619656}" type="slidenum">
              <a:rPr lang="pt-BR" smtClean="0"/>
              <a:pPr>
                <a:defRPr/>
              </a:pPr>
              <a:t>‹nº›</a:t>
            </a:fld>
            <a:endParaRPr lang="pt-BR" dirty="0"/>
          </a:p>
        </p:txBody>
      </p:sp>
    </p:spTree>
    <p:extLst>
      <p:ext uri="{BB962C8B-B14F-4D97-AF65-F5344CB8AC3E}">
        <p14:creationId xmlns:p14="http://schemas.microsoft.com/office/powerpoint/2010/main" val="1912995120"/>
      </p:ext>
    </p:extLst>
  </p:cSld>
  <p:clrMap bg1="lt1" tx1="dk1" bg2="lt2" tx2="dk2" accent1="accent1" accent2="accent2" accent3="accent3" accent4="accent4" accent5="accent5" accent6="accent6" hlink="hlink" folHlink="folHlink"/>
  <p:sldLayoutIdLst>
    <p:sldLayoutId id="2147484249" r:id="rId1"/>
    <p:sldLayoutId id="2147484250" r:id="rId2"/>
    <p:sldLayoutId id="2147484251" r:id="rId3"/>
    <p:sldLayoutId id="2147484252" r:id="rId4"/>
    <p:sldLayoutId id="2147484253" r:id="rId5"/>
    <p:sldLayoutId id="2147484254" r:id="rId6"/>
    <p:sldLayoutId id="2147484255" r:id="rId7"/>
    <p:sldLayoutId id="2147484256" r:id="rId8"/>
    <p:sldLayoutId id="2147484257" r:id="rId9"/>
    <p:sldLayoutId id="2147484258" r:id="rId10"/>
    <p:sldLayoutId id="2147484259" r:id="rId11"/>
    <p:sldLayoutId id="2147484260" r:id="rId12"/>
    <p:sldLayoutId id="2147484261" r:id="rId13"/>
    <p:sldLayoutId id="2147484262" r:id="rId14"/>
    <p:sldLayoutId id="2147484263" r:id="rId15"/>
    <p:sldLayoutId id="2147484264" r:id="rId16"/>
    <p:sldLayoutId id="2147484265" r:id="rId17"/>
  </p:sldLayoutIdLst>
  <p:transition>
    <p:split orient="vert"/>
  </p:transition>
  <p:timing>
    <p:tnLst>
      <p:par>
        <p:cTn id="1" dur="indefinite" restart="never" nodeType="tmRoot"/>
      </p:par>
    </p:tnLst>
  </p:timing>
  <p:txStyles>
    <p:titleStyle>
      <a:lvl1pPr algn="r" defTabSz="685800" rtl="0" eaLnBrk="1" latinLnBrk="0" hangingPunct="1">
        <a:lnSpc>
          <a:spcPct val="90000"/>
        </a:lnSpc>
        <a:spcBef>
          <a:spcPct val="0"/>
        </a:spcBef>
        <a:buNone/>
        <a:defRPr sz="3000" kern="1200" cap="all" baseline="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165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2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2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2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2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2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2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3845" y="274320"/>
            <a:ext cx="7886700" cy="994172"/>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633845" y="1371600"/>
            <a:ext cx="7886700" cy="3263503"/>
          </a:xfrm>
          <a:prstGeom prst="rect">
            <a:avLst/>
          </a:prstGeom>
        </p:spPr>
        <p:txBody>
          <a:bodyPr vert="horz" lIns="91440" tIns="45720" rIns="91440" bIns="45720" rtlCol="0">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825">
                <a:solidFill>
                  <a:schemeClr val="tx1">
                    <a:lumMod val="65000"/>
                    <a:lumOff val="35000"/>
                  </a:schemeClr>
                </a:solidFill>
              </a:defRPr>
            </a:lvl1pPr>
          </a:lstStyle>
          <a:p>
            <a:pPr>
              <a:defRPr/>
            </a:pPr>
            <a:fld id="{5F339CC4-A419-45DA-9E18-5D97E67C2F57}" type="datetimeFigureOut">
              <a:rPr lang="pt-BR" smtClean="0"/>
              <a:pPr>
                <a:defRPr/>
              </a:pPr>
              <a:t>13/06/2023</a:t>
            </a:fld>
            <a:endParaRPr lang="pt-BR" dirty="0"/>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825">
                <a:solidFill>
                  <a:schemeClr val="tx1">
                    <a:lumMod val="65000"/>
                    <a:lumOff val="35000"/>
                  </a:schemeClr>
                </a:solidFill>
              </a:defRPr>
            </a:lvl1pPr>
          </a:lstStyle>
          <a:p>
            <a:pPr>
              <a:defRPr/>
            </a:pPr>
            <a:endParaRPr lang="pt-BR" dirty="0"/>
          </a:p>
        </p:txBody>
      </p:sp>
      <p:sp>
        <p:nvSpPr>
          <p:cNvPr id="6" name="Slide Number Placeholder 5"/>
          <p:cNvSpPr>
            <a:spLocks noGrp="1"/>
          </p:cNvSpPr>
          <p:nvPr>
            <p:ph type="sldNum" sz="quarter" idx="4"/>
          </p:nvPr>
        </p:nvSpPr>
        <p:spPr>
          <a:xfrm>
            <a:off x="6463145" y="4767263"/>
            <a:ext cx="2057400" cy="273844"/>
          </a:xfrm>
          <a:prstGeom prst="rect">
            <a:avLst/>
          </a:prstGeom>
        </p:spPr>
        <p:txBody>
          <a:bodyPr vert="horz" lIns="91440" tIns="45720" rIns="91440" bIns="45720" rtlCol="0" anchor="ctr"/>
          <a:lstStyle>
            <a:lvl1pPr algn="r">
              <a:defRPr sz="825">
                <a:solidFill>
                  <a:schemeClr val="tx1">
                    <a:tint val="75000"/>
                  </a:schemeClr>
                </a:solidFill>
              </a:defRPr>
            </a:lvl1pPr>
          </a:lstStyle>
          <a:p>
            <a:pPr>
              <a:defRPr/>
            </a:pPr>
            <a:fld id="{D65558F8-9A70-47EC-A696-F1B267619656}" type="slidenum">
              <a:rPr lang="pt-BR" smtClean="0"/>
              <a:pPr>
                <a:defRPr/>
              </a:pPr>
              <a:t>‹nº›</a:t>
            </a:fld>
            <a:endParaRPr lang="pt-BR" dirty="0"/>
          </a:p>
        </p:txBody>
      </p:sp>
    </p:spTree>
    <p:extLst>
      <p:ext uri="{BB962C8B-B14F-4D97-AF65-F5344CB8AC3E}">
        <p14:creationId xmlns:p14="http://schemas.microsoft.com/office/powerpoint/2010/main" val="1060016538"/>
      </p:ext>
    </p:extLst>
  </p:cSld>
  <p:clrMap bg1="lt1" tx1="dk1" bg2="lt2" tx2="dk2" accent1="accent1" accent2="accent2" accent3="accent3" accent4="accent4" accent5="accent5" accent6="accent6" hlink="hlink" folHlink="folHlink"/>
  <p:sldLayoutIdLst>
    <p:sldLayoutId id="2147484387" r:id="rId1"/>
    <p:sldLayoutId id="2147484388" r:id="rId2"/>
    <p:sldLayoutId id="2147484389" r:id="rId3"/>
    <p:sldLayoutId id="2147484390" r:id="rId4"/>
    <p:sldLayoutId id="2147484391" r:id="rId5"/>
    <p:sldLayoutId id="2147484392" r:id="rId6"/>
    <p:sldLayoutId id="2147484393" r:id="rId7"/>
    <p:sldLayoutId id="2147484394" r:id="rId8"/>
    <p:sldLayoutId id="2147484395" r:id="rId9"/>
    <p:sldLayoutId id="2147484396" r:id="rId10"/>
    <p:sldLayoutId id="2147484397" r:id="rId11"/>
  </p:sldLayoutIdLst>
  <p:transition spd="slow">
    <p:plus/>
  </p:transition>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Wingdings 2"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23.xml"/><Relationship Id="rId6" Type="http://schemas.openxmlformats.org/officeDocument/2006/relationships/audio" Target="../media/audio1.wav"/><Relationship Id="rId5" Type="http://schemas.openxmlformats.org/officeDocument/2006/relationships/image" Target="../media/image6.jpg"/><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6.xml"/></Relationships>
</file>

<file path=ppt/slides/_rels/slide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audio" Target="../media/audio2.wav"/><Relationship Id="rId1" Type="http://schemas.openxmlformats.org/officeDocument/2006/relationships/slideLayout" Target="../slideLayouts/slideLayout46.xml"/><Relationship Id="rId4" Type="http://schemas.openxmlformats.org/officeDocument/2006/relationships/audio" Target="../media/audio2.wav"/></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7" Type="http://schemas.openxmlformats.org/officeDocument/2006/relationships/audio" Target="../media/audio3.wav"/><Relationship Id="rId2" Type="http://schemas.openxmlformats.org/officeDocument/2006/relationships/notesSlide" Target="../notesSlides/notesSlide2.xml"/><Relationship Id="rId1" Type="http://schemas.openxmlformats.org/officeDocument/2006/relationships/slideLayout" Target="../slideLayouts/slideLayout18.xml"/><Relationship Id="rId5" Type="http://schemas.openxmlformats.org/officeDocument/2006/relationships/image" Target="../media/image16.PNG"/><Relationship Id="rId4" Type="http://schemas.openxmlformats.org/officeDocument/2006/relationships/image" Target="../media/image15.jp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a:gsLst>
            <a:gs pos="31000">
              <a:schemeClr val="accent2">
                <a:lumMod val="60000"/>
                <a:lumOff val="40000"/>
              </a:schemeClr>
            </a:gs>
            <a:gs pos="100000">
              <a:schemeClr val="bg2"/>
            </a:gs>
          </a:gsLst>
          <a:path path="circle">
            <a:fillToRect l="50000" t="50000" r="50000" b="50000"/>
          </a:path>
        </a:gradFill>
        <a:effectLst/>
      </p:bgPr>
    </p:bg>
    <p:spTree>
      <p:nvGrpSpPr>
        <p:cNvPr id="1" name=""/>
        <p:cNvGrpSpPr/>
        <p:nvPr/>
      </p:nvGrpSpPr>
      <p:grpSpPr>
        <a:xfrm>
          <a:off x="0" y="0"/>
          <a:ext cx="0" cy="0"/>
          <a:chOff x="0" y="0"/>
          <a:chExt cx="0" cy="0"/>
        </a:xfrm>
      </p:grpSpPr>
      <p:sp>
        <p:nvSpPr>
          <p:cNvPr id="3" name="CaixaDeTexto 2"/>
          <p:cNvSpPr txBox="1"/>
          <p:nvPr/>
        </p:nvSpPr>
        <p:spPr>
          <a:xfrm rot="21172176">
            <a:off x="5326789" y="785013"/>
            <a:ext cx="3695880" cy="1261884"/>
          </a:xfrm>
          <a:prstGeom prst="rect">
            <a:avLst/>
          </a:prstGeom>
          <a:noFill/>
        </p:spPr>
        <p:txBody>
          <a:bodyPr wrap="square" rtlCol="0">
            <a:spAutoFit/>
          </a:bodyPr>
          <a:lstStyle/>
          <a:p>
            <a:pPr algn="ctr"/>
            <a:r>
              <a:rPr lang="pt-BR" sz="6000" b="1" dirty="0" smtClean="0">
                <a:ln w="22225">
                  <a:solidFill>
                    <a:schemeClr val="accent2"/>
                  </a:solidFill>
                  <a:prstDash val="solid"/>
                </a:ln>
                <a:solidFill>
                  <a:schemeClr val="accent2">
                    <a:lumMod val="40000"/>
                    <a:lumOff val="60000"/>
                  </a:schemeClr>
                </a:solidFill>
                <a:latin typeface="MV Boli" panose="02000500030200090000" pitchFamily="2" charset="0"/>
                <a:cs typeface="MV Boli" panose="02000500030200090000" pitchFamily="2" charset="0"/>
              </a:rPr>
              <a:t>MY WAY </a:t>
            </a:r>
          </a:p>
          <a:p>
            <a:pPr algn="ctr"/>
            <a:endParaRPr lang="pt-BR" sz="1600" b="1" dirty="0" smtClean="0">
              <a:solidFill>
                <a:srgbClr val="FFC000"/>
              </a:solidFill>
              <a:effectLst>
                <a:outerShdw blurRad="38100" dist="38100" dir="2700000" algn="tl">
                  <a:srgbClr val="000000">
                    <a:alpha val="43137"/>
                  </a:srgbClr>
                </a:outerShdw>
              </a:effectLst>
              <a:latin typeface="Ravie" panose="04040805050809020602" pitchFamily="82" charset="0"/>
            </a:endParaRPr>
          </a:p>
        </p:txBody>
      </p:sp>
      <p:sp>
        <p:nvSpPr>
          <p:cNvPr id="10" name="Título 1"/>
          <p:cNvSpPr txBox="1">
            <a:spLocks/>
          </p:cNvSpPr>
          <p:nvPr/>
        </p:nvSpPr>
        <p:spPr>
          <a:xfrm rot="21337038">
            <a:off x="3664772" y="3862764"/>
            <a:ext cx="5275939" cy="957641"/>
          </a:xfrm>
          <a:prstGeom prst="rect">
            <a:avLst/>
          </a:prstGeom>
          <a:solidFill>
            <a:schemeClr val="accent2">
              <a:lumMod val="60000"/>
              <a:lumOff val="40000"/>
            </a:schemeClr>
          </a:solidFill>
          <a:ln w="38100">
            <a:solidFill>
              <a:srgbClr val="FFFFFF"/>
            </a:solidFill>
          </a:ln>
        </p:spPr>
        <p:txBody>
          <a:bodyPr spcFirstLastPara="1" vert="horz" lIns="91440" tIns="45720" rIns="91440" bIns="45720" numCol="1" rtlCol="0" anchor="b">
            <a:prstTxWarp prst="textChevron">
              <a:avLst>
                <a:gd name="adj" fmla="val 41164"/>
              </a:avLst>
            </a:prstTxWarp>
            <a:noAutofit/>
            <a:sp3d extrusionH="57150">
              <a:bevelT w="38100" h="38100" prst="relaxedInset"/>
            </a:sp3d>
          </a:bodyPr>
          <a:lstStyle>
            <a:lvl1pPr algn="l" defTabSz="685800" rtl="0" eaLnBrk="1" latinLnBrk="0" hangingPunct="1">
              <a:lnSpc>
                <a:spcPct val="90000"/>
              </a:lnSpc>
              <a:spcBef>
                <a:spcPct val="0"/>
              </a:spcBef>
              <a:buNone/>
              <a:defRPr sz="4500" kern="1200" cap="all" baseline="0">
                <a:solidFill>
                  <a:schemeClr val="tx1"/>
                </a:solidFill>
                <a:latin typeface="+mj-lt"/>
                <a:ea typeface="+mj-ea"/>
                <a:cs typeface="+mj-cs"/>
              </a:defRPr>
            </a:lvl1pPr>
          </a:lstStyle>
          <a:p>
            <a:pPr marL="0" marR="0" lvl="0" indent="0" algn="ctr" defTabSz="914377" rtl="0" eaLnBrk="1" fontAlgn="auto" latinLnBrk="0" hangingPunct="1">
              <a:lnSpc>
                <a:spcPct val="90000"/>
              </a:lnSpc>
              <a:spcBef>
                <a:spcPct val="0"/>
              </a:spcBef>
              <a:spcAft>
                <a:spcPts val="0"/>
              </a:spcAft>
              <a:buClrTx/>
              <a:buSzTx/>
              <a:buFontTx/>
              <a:buNone/>
              <a:tabLst/>
              <a:defRPr/>
            </a:pPr>
            <a:r>
              <a:rPr kumimoji="0" lang="pt-BR" sz="1100" b="1" i="0" u="none" strike="noStrike" kern="1200" cap="all" spc="0" normalizeH="0" baseline="0" noProof="0" dirty="0" smtClean="0">
                <a:ln>
                  <a:noFill/>
                </a:ln>
                <a:solidFill>
                  <a:srgbClr val="0070C0"/>
                </a:solidFill>
                <a:effectLst>
                  <a:outerShdw blurRad="38100" dist="38100" dir="2700000" algn="tl">
                    <a:srgbClr val="000000">
                      <a:alpha val="43137"/>
                    </a:srgbClr>
                  </a:outerShdw>
                </a:effectLst>
                <a:uLnTx/>
                <a:uFillTx/>
                <a:latin typeface="Segoe Script" panose="020B0504020000000003" pitchFamily="34" charset="0"/>
                <a:ea typeface="+mj-ea"/>
                <a:cs typeface="+mj-cs"/>
              </a:rPr>
              <a:t>PROGRESSÃO</a:t>
            </a:r>
          </a:p>
          <a:p>
            <a:pPr marL="0" marR="0" lvl="0" indent="0" algn="ctr" defTabSz="914377" rtl="0" eaLnBrk="1" fontAlgn="auto" latinLnBrk="0" hangingPunct="1">
              <a:lnSpc>
                <a:spcPct val="90000"/>
              </a:lnSpc>
              <a:spcBef>
                <a:spcPct val="0"/>
              </a:spcBef>
              <a:spcAft>
                <a:spcPts val="0"/>
              </a:spcAft>
              <a:buClrTx/>
              <a:buSzTx/>
              <a:buFontTx/>
              <a:buNone/>
              <a:tabLst/>
              <a:defRPr/>
            </a:pPr>
            <a:r>
              <a:rPr kumimoji="0" lang="pt-BR" sz="900" b="1" i="0" u="none" strike="noStrike" kern="1200" cap="all" spc="0" normalizeH="0" baseline="0" noProof="0" dirty="0" smtClean="0">
                <a:ln>
                  <a:noFill/>
                </a:ln>
                <a:solidFill>
                  <a:srgbClr val="0070C0"/>
                </a:solidFill>
                <a:effectLst>
                  <a:outerShdw blurRad="38100" dist="38100" dir="2700000" algn="tl">
                    <a:srgbClr val="000000">
                      <a:alpha val="43137"/>
                    </a:srgbClr>
                  </a:outerShdw>
                </a:effectLst>
                <a:uLnTx/>
                <a:uFillTx/>
                <a:latin typeface="Segoe Script" panose="020B0504020000000003" pitchFamily="34" charset="0"/>
                <a:ea typeface="+mj-ea"/>
                <a:cs typeface="+mj-cs"/>
              </a:rPr>
              <a:t> </a:t>
            </a:r>
            <a:r>
              <a:rPr kumimoji="0" lang="pt-BR" sz="1100" b="1" i="0" u="none" strike="noStrike" kern="1200" cap="all" spc="0" normalizeH="0" baseline="0" noProof="0" dirty="0">
                <a:ln>
                  <a:noFill/>
                </a:ln>
                <a:solidFill>
                  <a:srgbClr val="0070C0"/>
                </a:solidFill>
                <a:effectLst>
                  <a:outerShdw blurRad="38100" dist="38100" dir="2700000" algn="tl">
                    <a:srgbClr val="000000">
                      <a:alpha val="43137"/>
                    </a:srgbClr>
                  </a:outerShdw>
                </a:effectLst>
                <a:uLnTx/>
                <a:uFillTx/>
                <a:latin typeface="Segoe Script" panose="020B0504020000000003" pitchFamily="34" charset="0"/>
                <a:ea typeface="+mj-ea"/>
                <a:cs typeface="+mj-cs"/>
              </a:rPr>
              <a:t>AUTOMÁTICA </a:t>
            </a:r>
            <a:endParaRPr kumimoji="0" lang="pt-BR" sz="1100" b="1" i="0" u="none" strike="noStrike" kern="1200" cap="all" spc="0" normalizeH="0" baseline="0" noProof="0" dirty="0" smtClean="0">
              <a:ln>
                <a:noFill/>
              </a:ln>
              <a:solidFill>
                <a:srgbClr val="0070C0"/>
              </a:solidFill>
              <a:effectLst>
                <a:outerShdw blurRad="38100" dist="38100" dir="2700000" algn="tl">
                  <a:srgbClr val="000000">
                    <a:alpha val="43137"/>
                  </a:srgbClr>
                </a:outerShdw>
              </a:effectLst>
              <a:uLnTx/>
              <a:uFillTx/>
              <a:latin typeface="Segoe Script" panose="020B0504020000000003" pitchFamily="34" charset="0"/>
              <a:ea typeface="+mj-ea"/>
              <a:cs typeface="+mj-cs"/>
            </a:endParaRPr>
          </a:p>
          <a:p>
            <a:pPr marL="0" marR="0" lvl="0" indent="0" algn="ctr" defTabSz="914377" rtl="0" eaLnBrk="1" fontAlgn="auto" latinLnBrk="0" hangingPunct="1">
              <a:lnSpc>
                <a:spcPct val="90000"/>
              </a:lnSpc>
              <a:spcBef>
                <a:spcPct val="0"/>
              </a:spcBef>
              <a:spcAft>
                <a:spcPts val="0"/>
              </a:spcAft>
              <a:buClrTx/>
              <a:buSzTx/>
              <a:buFontTx/>
              <a:buNone/>
              <a:tabLst/>
              <a:defRPr/>
            </a:pPr>
            <a:r>
              <a:rPr lang="pt-BR" sz="1200" b="1" dirty="0" smtClean="0">
                <a:solidFill>
                  <a:srgbClr val="FF0000"/>
                </a:solidFill>
                <a:effectLst>
                  <a:outerShdw blurRad="38100" dist="38100" dir="2700000" algn="tl">
                    <a:srgbClr val="000000">
                      <a:alpha val="43137"/>
                    </a:srgbClr>
                  </a:outerShdw>
                </a:effectLst>
                <a:latin typeface="Segoe Script" panose="020B0504020000000003" pitchFamily="34" charset="0"/>
              </a:rPr>
              <a:t>NÃO USE O MOUSE </a:t>
            </a:r>
            <a:r>
              <a:rPr kumimoji="0" lang="pt-BR" sz="1200" b="1" i="0" u="none" strike="noStrike" kern="1200" cap="all" spc="0" normalizeH="0" baseline="0" noProof="0" dirty="0" smtClean="0">
                <a:ln>
                  <a:noFill/>
                </a:ln>
                <a:solidFill>
                  <a:srgbClr val="FF0000"/>
                </a:solidFill>
                <a:effectLst/>
                <a:uLnTx/>
                <a:uFillTx/>
                <a:latin typeface="Segoe Script" panose="020B0504020000000003" pitchFamily="34" charset="0"/>
                <a:ea typeface="+mj-ea"/>
                <a:cs typeface="+mj-cs"/>
              </a:rPr>
              <a:t>   </a:t>
            </a:r>
            <a:endParaRPr kumimoji="0" lang="pt-BR" sz="1200" b="1" i="0" u="none" strike="noStrike" kern="1200" cap="all" spc="0" normalizeH="0" baseline="0" noProof="0" dirty="0">
              <a:ln>
                <a:noFill/>
              </a:ln>
              <a:solidFill>
                <a:srgbClr val="FF0000"/>
              </a:solidFill>
              <a:effectLst/>
              <a:uLnTx/>
              <a:uFillTx/>
              <a:latin typeface="Segoe Script" panose="020B0504020000000003" pitchFamily="34" charset="0"/>
              <a:ea typeface="+mj-ea"/>
              <a:cs typeface="+mj-cs"/>
            </a:endParaRPr>
          </a:p>
        </p:txBody>
      </p:sp>
      <p:sp>
        <p:nvSpPr>
          <p:cNvPr id="12"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defTabSz="1219170" eaLnBrk="0" fontAlgn="auto" hangingPunct="0">
              <a:spcBef>
                <a:spcPts val="0"/>
              </a:spcBef>
              <a:spcAft>
                <a:spcPts val="0"/>
              </a:spcAft>
              <a:defRPr/>
            </a:pPr>
            <a:endParaRPr lang="pt-BR" sz="3200" kern="0" dirty="0">
              <a:solidFill>
                <a:srgbClr val="000000"/>
              </a:solidFill>
              <a:latin typeface="Calibri" panose="020F0502020204030204"/>
            </a:endParaRPr>
          </a:p>
        </p:txBody>
      </p:sp>
      <p:sp>
        <p:nvSpPr>
          <p:cNvPr id="2" name="Retângulo 1"/>
          <p:cNvSpPr/>
          <p:nvPr/>
        </p:nvSpPr>
        <p:spPr>
          <a:xfrm rot="21309775">
            <a:off x="5896628" y="1976799"/>
            <a:ext cx="2556202" cy="1384995"/>
          </a:xfrm>
          <a:prstGeom prst="rect">
            <a:avLst/>
          </a:prstGeom>
        </p:spPr>
        <p:txBody>
          <a:bodyPr wrap="square">
            <a:spAutoFit/>
          </a:bodyPr>
          <a:lstStyle/>
          <a:p>
            <a:pPr lvl="0" algn="ctr"/>
            <a:r>
              <a:rPr lang="pt-BR" sz="1600" b="1" dirty="0" smtClean="0">
                <a:solidFill>
                  <a:srgbClr val="CCDDEA">
                    <a:lumMod val="90000"/>
                  </a:srgbClr>
                </a:solidFill>
                <a:effectLst>
                  <a:outerShdw blurRad="38100" dist="38100" dir="2700000" algn="tl">
                    <a:srgbClr val="000000">
                      <a:alpha val="43137"/>
                    </a:srgbClr>
                  </a:outerShdw>
                </a:effectLst>
                <a:latin typeface="Ravie" panose="04040805050809020602" pitchFamily="82" charset="0"/>
              </a:rPr>
              <a:t> </a:t>
            </a:r>
            <a:r>
              <a:rPr lang="pt-BR" sz="2800" b="1" dirty="0" smtClean="0">
                <a:ln w="6600">
                  <a:solidFill>
                    <a:schemeClr val="accent2"/>
                  </a:solidFill>
                  <a:prstDash val="solid"/>
                </a:ln>
                <a:solidFill>
                  <a:srgbClr val="FFFFFF"/>
                </a:solidFill>
                <a:effectLst>
                  <a:outerShdw dist="38100" dir="2700000" algn="tl" rotWithShape="0">
                    <a:schemeClr val="accent2"/>
                  </a:outerShdw>
                </a:effectLst>
                <a:latin typeface="Ravie" panose="04040805050809020602" pitchFamily="82" charset="0"/>
              </a:rPr>
              <a:t>fiz tudo do </a:t>
            </a:r>
          </a:p>
          <a:p>
            <a:pPr lvl="0" algn="ctr"/>
            <a:r>
              <a:rPr lang="pt-BR" sz="2800" b="1" dirty="0" smtClean="0">
                <a:ln w="6600">
                  <a:solidFill>
                    <a:schemeClr val="accent2"/>
                  </a:solidFill>
                  <a:prstDash val="solid"/>
                </a:ln>
                <a:solidFill>
                  <a:srgbClr val="FFFFFF"/>
                </a:solidFill>
                <a:effectLst>
                  <a:outerShdw dist="38100" dir="2700000" algn="tl" rotWithShape="0">
                    <a:schemeClr val="accent2"/>
                  </a:outerShdw>
                </a:effectLst>
                <a:latin typeface="Ravie" panose="04040805050809020602" pitchFamily="82" charset="0"/>
              </a:rPr>
              <a:t>meu jeito</a:t>
            </a:r>
            <a:endParaRPr lang="pt-BR" sz="2800" b="1" dirty="0">
              <a:ln w="6600">
                <a:solidFill>
                  <a:schemeClr val="accent2"/>
                </a:solidFill>
                <a:prstDash val="solid"/>
              </a:ln>
              <a:solidFill>
                <a:srgbClr val="FFFFFF"/>
              </a:solidFill>
              <a:effectLst>
                <a:outerShdw dist="38100" dir="2700000" algn="tl" rotWithShape="0">
                  <a:schemeClr val="accent2"/>
                </a:outerShdw>
              </a:effectLst>
              <a:latin typeface="Ravie" panose="04040805050809020602" pitchFamily="82" charset="0"/>
            </a:endParaRPr>
          </a:p>
        </p:txBody>
      </p:sp>
      <p:pic>
        <p:nvPicPr>
          <p:cNvPr id="4" name="Image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45773">
            <a:off x="226396" y="-18663"/>
            <a:ext cx="5333841" cy="3939511"/>
          </a:xfrm>
          <a:prstGeom prst="rect">
            <a:avLst/>
          </a:prstGeom>
          <a:ln>
            <a:noFill/>
          </a:ln>
          <a:effectLst>
            <a:softEdge rad="635000"/>
          </a:effectLst>
        </p:spPr>
      </p:pic>
      <p:pic>
        <p:nvPicPr>
          <p:cNvPr id="6" name="Imagem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9512" y="3238168"/>
            <a:ext cx="3650935" cy="1905332"/>
          </a:xfrm>
          <a:prstGeom prst="rect">
            <a:avLst/>
          </a:prstGeom>
          <a:ln>
            <a:noFill/>
          </a:ln>
          <a:effectLst>
            <a:softEdge rad="317500"/>
          </a:effectLst>
        </p:spPr>
      </p:pic>
    </p:spTree>
    <p:extLst>
      <p:ext uri="{BB962C8B-B14F-4D97-AF65-F5344CB8AC3E}">
        <p14:creationId xmlns:p14="http://schemas.microsoft.com/office/powerpoint/2010/main" val="2406621455"/>
      </p:ext>
    </p:extLst>
  </p:cSld>
  <p:clrMapOvr>
    <a:masterClrMapping/>
  </p:clrMapOvr>
  <mc:AlternateContent xmlns:mc="http://schemas.openxmlformats.org/markup-compatibility/2006" xmlns:p14="http://schemas.microsoft.com/office/powerpoint/2010/main">
    <mc:Choice Requires="p14">
      <p:transition spd="slow" p14:dur="8000" advClick="0" advTm="25000">
        <p14:prism isContent="1" isInverted="1"/>
        <p:sndAc>
          <p:stSnd>
            <p:snd r:embed="rId3" name="Andre Rieu - Claude François - My way.wav"/>
          </p:stSnd>
        </p:sndAc>
      </p:transition>
    </mc:Choice>
    <mc:Fallback xmlns="">
      <p:transition spd="slow" advClick="0" advTm="25000">
        <p:fade/>
        <p:sndAc>
          <p:stSnd>
            <p:snd r:embed="rId6" name="Andre Rieu - Claude François - My way.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3750"/>
                                        <p:tgtEl>
                                          <p:spTgt spid="3">
                                            <p:txEl>
                                              <p:pRg st="0" end="0"/>
                                            </p:txEl>
                                          </p:spTgt>
                                        </p:tgtEl>
                                      </p:cBhvr>
                                    </p:animEffect>
                                  </p:childTnLst>
                                </p:cTn>
                              </p:par>
                              <p:par>
                                <p:cTn id="8" presetID="21" presetClass="entr" presetSubtype="3"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3)">
                                      <p:cBhvr>
                                        <p:cTn id="10" dur="4000"/>
                                        <p:tgtEl>
                                          <p:spTgt spid="4"/>
                                        </p:tgtEl>
                                      </p:cBhvr>
                                    </p:animEffect>
                                  </p:childTnLst>
                                </p:cTn>
                              </p:par>
                            </p:childTnLst>
                          </p:cTn>
                        </p:par>
                        <p:par>
                          <p:cTn id="11" fill="hold">
                            <p:stCondLst>
                              <p:cond delay="4000"/>
                            </p:stCondLst>
                            <p:childTnLst>
                              <p:par>
                                <p:cTn id="12" presetID="6" presetClass="entr" presetSubtype="16" fill="hold" nodeType="after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circle(in)">
                                      <p:cBhvr>
                                        <p:cTn id="14" dur="4000"/>
                                        <p:tgtEl>
                                          <p:spTgt spid="2">
                                            <p:txEl>
                                              <p:pRg st="0" end="0"/>
                                            </p:txEl>
                                          </p:spTgt>
                                        </p:tgtEl>
                                      </p:cBhvr>
                                    </p:animEffect>
                                  </p:childTnLst>
                                </p:cTn>
                              </p:par>
                            </p:childTnLst>
                          </p:cTn>
                        </p:par>
                        <p:par>
                          <p:cTn id="15" fill="hold">
                            <p:stCondLst>
                              <p:cond delay="8000"/>
                            </p:stCondLst>
                            <p:childTnLst>
                              <p:par>
                                <p:cTn id="16" presetID="6" presetClass="entr" presetSubtype="16" fill="hold" nodeType="after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Effect transition="in" filter="circle(in)">
                                      <p:cBhvr>
                                        <p:cTn id="18" dur="4000"/>
                                        <p:tgtEl>
                                          <p:spTgt spid="2">
                                            <p:txEl>
                                              <p:pRg st="1" end="1"/>
                                            </p:txEl>
                                          </p:spTgt>
                                        </p:tgtEl>
                                      </p:cBhvr>
                                    </p:animEffect>
                                  </p:childTnLst>
                                </p:cTn>
                              </p:par>
                            </p:childTnLst>
                          </p:cTn>
                        </p:par>
                        <p:par>
                          <p:cTn id="19" fill="hold">
                            <p:stCondLst>
                              <p:cond delay="12000"/>
                            </p:stCondLst>
                            <p:childTnLst>
                              <p:par>
                                <p:cTn id="20" presetID="16" presetClass="entr" presetSubtype="37"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outVertical)">
                                      <p:cBhvr>
                                        <p:cTn id="22" dur="4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87000">
              <a:srgbClr val="F4D6B9"/>
            </a:gs>
            <a:gs pos="0">
              <a:schemeClr val="accent6">
                <a:lumMod val="60000"/>
                <a:lumOff val="40000"/>
              </a:schemeClr>
            </a:gs>
            <a:gs pos="100000">
              <a:schemeClr val="bg2"/>
            </a:gs>
          </a:gsLst>
          <a:path path="circle">
            <a:fillToRect l="50000" t="50000" r="50000" b="50000"/>
          </a:path>
        </a:gradFill>
        <a:effectLst/>
      </p:bgPr>
    </p:bg>
    <p:spTree>
      <p:nvGrpSpPr>
        <p:cNvPr id="1" name=""/>
        <p:cNvGrpSpPr/>
        <p:nvPr/>
      </p:nvGrpSpPr>
      <p:grpSpPr>
        <a:xfrm>
          <a:off x="0" y="0"/>
          <a:ext cx="0" cy="0"/>
          <a:chOff x="0" y="0"/>
          <a:chExt cx="0" cy="0"/>
        </a:xfrm>
      </p:grpSpPr>
      <p:sp>
        <p:nvSpPr>
          <p:cNvPr id="2" name="CaixaDeTexto 1"/>
          <p:cNvSpPr txBox="1"/>
          <p:nvPr/>
        </p:nvSpPr>
        <p:spPr>
          <a:xfrm>
            <a:off x="4573555" y="614615"/>
            <a:ext cx="4320480" cy="2185214"/>
          </a:xfrm>
          <a:prstGeom prst="rect">
            <a:avLst/>
          </a:prstGeom>
          <a:noFill/>
        </p:spPr>
        <p:txBody>
          <a:bodyPr wrap="square" rtlCol="0">
            <a:spAutoFit/>
          </a:bodyPr>
          <a:lstStyle/>
          <a:p>
            <a:pPr algn="ctr"/>
            <a:r>
              <a:rPr lang="pt-BR" sz="2800" b="1" dirty="0" smtClean="0">
                <a:ln w="9525">
                  <a:solidFill>
                    <a:schemeClr val="bg1"/>
                  </a:solidFill>
                  <a:prstDash val="solid"/>
                </a:ln>
                <a:solidFill>
                  <a:schemeClr val="accent5"/>
                </a:solidFill>
                <a:latin typeface="Cooper Black" panose="0208090404030B020404" pitchFamily="18" charset="0"/>
              </a:rPr>
              <a:t>COMME D’HABITUDE</a:t>
            </a:r>
          </a:p>
          <a:p>
            <a:pPr algn="ctr"/>
            <a:r>
              <a:rPr lang="pt-BR" sz="2800" b="1" dirty="0" smtClean="0">
                <a:ln w="9525">
                  <a:solidFill>
                    <a:schemeClr val="bg1"/>
                  </a:solidFill>
                  <a:prstDash val="solid"/>
                </a:ln>
                <a:solidFill>
                  <a:schemeClr val="accent5"/>
                </a:solidFill>
              </a:rPr>
              <a:t>é o titulo de uma canção</a:t>
            </a:r>
          </a:p>
          <a:p>
            <a:pPr algn="ctr"/>
            <a:r>
              <a:rPr lang="pt-BR" sz="2800" b="1" dirty="0" smtClean="0">
                <a:ln w="9525">
                  <a:solidFill>
                    <a:schemeClr val="bg1"/>
                  </a:solidFill>
                  <a:prstDash val="solid"/>
                </a:ln>
                <a:solidFill>
                  <a:schemeClr val="accent5"/>
                </a:solidFill>
              </a:rPr>
              <a:t> francesa de autoria</a:t>
            </a:r>
          </a:p>
          <a:p>
            <a:pPr algn="ctr"/>
            <a:r>
              <a:rPr lang="pt-BR" sz="2400" b="1" dirty="0" smtClean="0">
                <a:ln w="9525">
                  <a:solidFill>
                    <a:schemeClr val="bg1"/>
                  </a:solidFill>
                  <a:prstDash val="solid"/>
                </a:ln>
                <a:solidFill>
                  <a:schemeClr val="accent5"/>
                </a:solidFill>
              </a:rPr>
              <a:t>(</a:t>
            </a:r>
            <a:r>
              <a:rPr lang="pt-BR" b="1" dirty="0" smtClean="0">
                <a:ln w="9525">
                  <a:solidFill>
                    <a:schemeClr val="bg1"/>
                  </a:solidFill>
                  <a:prstDash val="solid"/>
                </a:ln>
                <a:solidFill>
                  <a:schemeClr val="accent5"/>
                </a:solidFill>
              </a:rPr>
              <a:t>Claude François/Jacques </a:t>
            </a:r>
            <a:r>
              <a:rPr lang="pt-BR" b="1" dirty="0" err="1" smtClean="0">
                <a:ln w="9525">
                  <a:solidFill>
                    <a:schemeClr val="bg1"/>
                  </a:solidFill>
                  <a:prstDash val="solid"/>
                </a:ln>
                <a:solidFill>
                  <a:schemeClr val="accent5"/>
                </a:solidFill>
              </a:rPr>
              <a:t>Revaux</a:t>
            </a:r>
            <a:r>
              <a:rPr lang="pt-BR" b="1" dirty="0" smtClean="0">
                <a:ln w="9525">
                  <a:solidFill>
                    <a:schemeClr val="bg1"/>
                  </a:solidFill>
                  <a:prstDash val="solid"/>
                </a:ln>
                <a:solidFill>
                  <a:schemeClr val="accent5"/>
                </a:solidFill>
              </a:rPr>
              <a:t>)</a:t>
            </a:r>
          </a:p>
        </p:txBody>
      </p:sp>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1280220">
            <a:off x="321908" y="262281"/>
            <a:ext cx="4692006" cy="3284405"/>
          </a:xfrm>
          <a:prstGeom prst="rect">
            <a:avLst/>
          </a:prstGeom>
          <a:ln>
            <a:noFill/>
          </a:ln>
          <a:effectLst>
            <a:softEdge rad="635000"/>
          </a:effectLst>
        </p:spPr>
      </p:pic>
      <p:sp>
        <p:nvSpPr>
          <p:cNvPr id="5" name="Retângulo 4"/>
          <p:cNvSpPr/>
          <p:nvPr/>
        </p:nvSpPr>
        <p:spPr>
          <a:xfrm>
            <a:off x="107504" y="3627061"/>
            <a:ext cx="8856984" cy="1384995"/>
          </a:xfrm>
          <a:prstGeom prst="rect">
            <a:avLst/>
          </a:prstGeom>
        </p:spPr>
        <p:txBody>
          <a:bodyPr wrap="square">
            <a:spAutoFit/>
          </a:bodyPr>
          <a:lstStyle/>
          <a:p>
            <a:pPr lvl="0" algn="ctr"/>
            <a:r>
              <a:rPr lang="pt-BR" sz="2800" b="1" dirty="0">
                <a:ln w="9525">
                  <a:solidFill>
                    <a:prstClr val="white"/>
                  </a:solidFill>
                  <a:prstDash val="solid"/>
                </a:ln>
                <a:solidFill>
                  <a:schemeClr val="tx2"/>
                </a:solidFill>
              </a:rPr>
              <a:t>Como é de se imaginar, ninguém de boa lembrança, vai dizer que</a:t>
            </a:r>
          </a:p>
          <a:p>
            <a:pPr lvl="0" algn="ctr"/>
            <a:r>
              <a:rPr lang="pt-BR" sz="2800" b="1" dirty="0">
                <a:ln w="9525">
                  <a:solidFill>
                    <a:prstClr val="white"/>
                  </a:solidFill>
                  <a:prstDash val="solid"/>
                </a:ln>
                <a:solidFill>
                  <a:schemeClr val="tx2"/>
                </a:solidFill>
              </a:rPr>
              <a:t> é mais conhecida como MY WAY.</a:t>
            </a:r>
            <a:endParaRPr lang="pt-BR" sz="2800" dirty="0">
              <a:solidFill>
                <a:schemeClr val="tx2"/>
              </a:solidFill>
            </a:endParaRPr>
          </a:p>
        </p:txBody>
      </p:sp>
      <p:sp>
        <p:nvSpPr>
          <p:cNvPr id="6"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defTabSz="1219170" eaLnBrk="0" fontAlgn="auto" hangingPunct="0">
              <a:spcBef>
                <a:spcPts val="0"/>
              </a:spcBef>
              <a:spcAft>
                <a:spcPts val="0"/>
              </a:spcAft>
              <a:defRPr/>
            </a:pPr>
            <a:endParaRPr lang="pt-BR" sz="3200" kern="0" dirty="0">
              <a:solidFill>
                <a:srgbClr val="000000"/>
              </a:solidFill>
              <a:latin typeface="Calibri" panose="020F0502020204030204"/>
            </a:endParaRPr>
          </a:p>
        </p:txBody>
      </p:sp>
    </p:spTree>
    <p:extLst>
      <p:ext uri="{BB962C8B-B14F-4D97-AF65-F5344CB8AC3E}">
        <p14:creationId xmlns:p14="http://schemas.microsoft.com/office/powerpoint/2010/main" val="915156138"/>
      </p:ext>
    </p:extLst>
  </p:cSld>
  <p:clrMapOvr>
    <a:masterClrMapping/>
  </p:clrMapOvr>
  <mc:AlternateContent xmlns:mc="http://schemas.openxmlformats.org/markup-compatibility/2006" xmlns:p14="http://schemas.microsoft.com/office/powerpoint/2010/main">
    <mc:Choice Requires="p14">
      <p:transition spd="slow" p14:dur="4000" advClick="0" advTm="25000">
        <p14:glitter dir="r" pattern="hexagon"/>
      </p:transition>
    </mc:Choice>
    <mc:Fallback xmlns="">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4000"/>
                                        <p:tgtEl>
                                          <p:spTgt spid="4"/>
                                        </p:tgtEl>
                                      </p:cBhvr>
                                    </p:animEffect>
                                  </p:childTnLst>
                                </p:cTn>
                              </p:par>
                            </p:childTnLst>
                          </p:cTn>
                        </p:par>
                        <p:par>
                          <p:cTn id="8" fill="hold">
                            <p:stCondLst>
                              <p:cond delay="4000"/>
                            </p:stCondLst>
                            <p:childTnLst>
                              <p:par>
                                <p:cTn id="9" presetID="53" presetClass="entr" presetSubtype="528" fill="hold" nodeType="after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anim calcmode="lin" valueType="num">
                                      <p:cBhvr>
                                        <p:cTn id="11"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2"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3" dur="4000"/>
                                        <p:tgtEl>
                                          <p:spTgt spid="2">
                                            <p:txEl>
                                              <p:pRg st="0" end="0"/>
                                            </p:txEl>
                                          </p:spTgt>
                                        </p:tgtEl>
                                      </p:cBhvr>
                                    </p:animEffect>
                                    <p:anim calcmode="lin" valueType="num">
                                      <p:cBhvr>
                                        <p:cTn id="14" dur="4000" fill="hold"/>
                                        <p:tgtEl>
                                          <p:spTgt spid="2">
                                            <p:txEl>
                                              <p:pRg st="0" end="0"/>
                                            </p:txEl>
                                          </p:spTgt>
                                        </p:tgtEl>
                                        <p:attrNameLst>
                                          <p:attrName>ppt_x</p:attrName>
                                        </p:attrNameLst>
                                      </p:cBhvr>
                                      <p:tavLst>
                                        <p:tav tm="0">
                                          <p:val>
                                            <p:fltVal val="0.5"/>
                                          </p:val>
                                        </p:tav>
                                        <p:tav tm="100000">
                                          <p:val>
                                            <p:strVal val="#ppt_x"/>
                                          </p:val>
                                        </p:tav>
                                      </p:tavLst>
                                    </p:anim>
                                    <p:anim calcmode="lin" valueType="num">
                                      <p:cBhvr>
                                        <p:cTn id="15" dur="4000" fill="hold"/>
                                        <p:tgtEl>
                                          <p:spTgt spid="2">
                                            <p:txEl>
                                              <p:pRg st="0" end="0"/>
                                            </p:txEl>
                                          </p:spTgt>
                                        </p:tgtEl>
                                        <p:attrNameLst>
                                          <p:attrName>ppt_y</p:attrName>
                                        </p:attrNameLst>
                                      </p:cBhvr>
                                      <p:tavLst>
                                        <p:tav tm="0">
                                          <p:val>
                                            <p:fltVal val="0.5"/>
                                          </p:val>
                                        </p:tav>
                                        <p:tav tm="100000">
                                          <p:val>
                                            <p:strVal val="#ppt_y"/>
                                          </p:val>
                                        </p:tav>
                                      </p:tavLst>
                                    </p:anim>
                                  </p:childTnLst>
                                </p:cTn>
                              </p:par>
                            </p:childTnLst>
                          </p:cTn>
                        </p:par>
                        <p:par>
                          <p:cTn id="16" fill="hold">
                            <p:stCondLst>
                              <p:cond delay="8000"/>
                            </p:stCondLst>
                            <p:childTnLst>
                              <p:par>
                                <p:cTn id="17" presetID="53" presetClass="entr" presetSubtype="528" fill="hold" nodeType="after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p:cTn id="19" dur="4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20" dur="4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21" dur="4000"/>
                                        <p:tgtEl>
                                          <p:spTgt spid="2">
                                            <p:txEl>
                                              <p:pRg st="1" end="1"/>
                                            </p:txEl>
                                          </p:spTgt>
                                        </p:tgtEl>
                                      </p:cBhvr>
                                    </p:animEffect>
                                    <p:anim calcmode="lin" valueType="num">
                                      <p:cBhvr>
                                        <p:cTn id="22" dur="4000" fill="hold"/>
                                        <p:tgtEl>
                                          <p:spTgt spid="2">
                                            <p:txEl>
                                              <p:pRg st="1" end="1"/>
                                            </p:txEl>
                                          </p:spTgt>
                                        </p:tgtEl>
                                        <p:attrNameLst>
                                          <p:attrName>ppt_x</p:attrName>
                                        </p:attrNameLst>
                                      </p:cBhvr>
                                      <p:tavLst>
                                        <p:tav tm="0">
                                          <p:val>
                                            <p:fltVal val="0.5"/>
                                          </p:val>
                                        </p:tav>
                                        <p:tav tm="100000">
                                          <p:val>
                                            <p:strVal val="#ppt_x"/>
                                          </p:val>
                                        </p:tav>
                                      </p:tavLst>
                                    </p:anim>
                                    <p:anim calcmode="lin" valueType="num">
                                      <p:cBhvr>
                                        <p:cTn id="23" dur="4000" fill="hold"/>
                                        <p:tgtEl>
                                          <p:spTgt spid="2">
                                            <p:txEl>
                                              <p:pRg st="1" end="1"/>
                                            </p:txEl>
                                          </p:spTgt>
                                        </p:tgtEl>
                                        <p:attrNameLst>
                                          <p:attrName>ppt_y</p:attrName>
                                        </p:attrNameLst>
                                      </p:cBhvr>
                                      <p:tavLst>
                                        <p:tav tm="0">
                                          <p:val>
                                            <p:fltVal val="0.5"/>
                                          </p:val>
                                        </p:tav>
                                        <p:tav tm="100000">
                                          <p:val>
                                            <p:strVal val="#ppt_y"/>
                                          </p:val>
                                        </p:tav>
                                      </p:tavLst>
                                    </p:anim>
                                  </p:childTnLst>
                                </p:cTn>
                              </p:par>
                            </p:childTnLst>
                          </p:cTn>
                        </p:par>
                        <p:par>
                          <p:cTn id="24" fill="hold">
                            <p:stCondLst>
                              <p:cond delay="12000"/>
                            </p:stCondLst>
                            <p:childTnLst>
                              <p:par>
                                <p:cTn id="25" presetID="53" presetClass="entr" presetSubtype="528" fill="hold" nodeType="afterEffect">
                                  <p:stCondLst>
                                    <p:cond delay="0"/>
                                  </p:stCondLst>
                                  <p:childTnLst>
                                    <p:set>
                                      <p:cBhvr>
                                        <p:cTn id="26" dur="1" fill="hold">
                                          <p:stCondLst>
                                            <p:cond delay="0"/>
                                          </p:stCondLst>
                                        </p:cTn>
                                        <p:tgtEl>
                                          <p:spTgt spid="2">
                                            <p:txEl>
                                              <p:pRg st="2" end="2"/>
                                            </p:txEl>
                                          </p:spTgt>
                                        </p:tgtEl>
                                        <p:attrNameLst>
                                          <p:attrName>style.visibility</p:attrName>
                                        </p:attrNameLst>
                                      </p:cBhvr>
                                      <p:to>
                                        <p:strVal val="visible"/>
                                      </p:to>
                                    </p:set>
                                    <p:anim calcmode="lin" valueType="num">
                                      <p:cBhvr>
                                        <p:cTn id="27" dur="4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8" dur="4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9" dur="4000"/>
                                        <p:tgtEl>
                                          <p:spTgt spid="2">
                                            <p:txEl>
                                              <p:pRg st="2" end="2"/>
                                            </p:txEl>
                                          </p:spTgt>
                                        </p:tgtEl>
                                      </p:cBhvr>
                                    </p:animEffect>
                                    <p:anim calcmode="lin" valueType="num">
                                      <p:cBhvr>
                                        <p:cTn id="30" dur="4000" fill="hold"/>
                                        <p:tgtEl>
                                          <p:spTgt spid="2">
                                            <p:txEl>
                                              <p:pRg st="2" end="2"/>
                                            </p:txEl>
                                          </p:spTgt>
                                        </p:tgtEl>
                                        <p:attrNameLst>
                                          <p:attrName>ppt_x</p:attrName>
                                        </p:attrNameLst>
                                      </p:cBhvr>
                                      <p:tavLst>
                                        <p:tav tm="0">
                                          <p:val>
                                            <p:fltVal val="0.5"/>
                                          </p:val>
                                        </p:tav>
                                        <p:tav tm="100000">
                                          <p:val>
                                            <p:strVal val="#ppt_x"/>
                                          </p:val>
                                        </p:tav>
                                      </p:tavLst>
                                    </p:anim>
                                    <p:anim calcmode="lin" valueType="num">
                                      <p:cBhvr>
                                        <p:cTn id="31" dur="4000" fill="hold"/>
                                        <p:tgtEl>
                                          <p:spTgt spid="2">
                                            <p:txEl>
                                              <p:pRg st="2" end="2"/>
                                            </p:txEl>
                                          </p:spTgt>
                                        </p:tgtEl>
                                        <p:attrNameLst>
                                          <p:attrName>ppt_y</p:attrName>
                                        </p:attrNameLst>
                                      </p:cBhvr>
                                      <p:tavLst>
                                        <p:tav tm="0">
                                          <p:val>
                                            <p:fltVal val="0.5"/>
                                          </p:val>
                                        </p:tav>
                                        <p:tav tm="100000">
                                          <p:val>
                                            <p:strVal val="#ppt_y"/>
                                          </p:val>
                                        </p:tav>
                                      </p:tavLst>
                                    </p:anim>
                                  </p:childTnLst>
                                </p:cTn>
                              </p:par>
                            </p:childTnLst>
                          </p:cTn>
                        </p:par>
                        <p:par>
                          <p:cTn id="32" fill="hold">
                            <p:stCondLst>
                              <p:cond delay="16000"/>
                            </p:stCondLst>
                            <p:childTnLst>
                              <p:par>
                                <p:cTn id="33" presetID="53" presetClass="entr" presetSubtype="528" fill="hold" nodeType="afterEffect">
                                  <p:stCondLst>
                                    <p:cond delay="0"/>
                                  </p:stCondLst>
                                  <p:childTnLst>
                                    <p:set>
                                      <p:cBhvr>
                                        <p:cTn id="34" dur="1" fill="hold">
                                          <p:stCondLst>
                                            <p:cond delay="0"/>
                                          </p:stCondLst>
                                        </p:cTn>
                                        <p:tgtEl>
                                          <p:spTgt spid="2">
                                            <p:txEl>
                                              <p:pRg st="3" end="3"/>
                                            </p:txEl>
                                          </p:spTgt>
                                        </p:tgtEl>
                                        <p:attrNameLst>
                                          <p:attrName>style.visibility</p:attrName>
                                        </p:attrNameLst>
                                      </p:cBhvr>
                                      <p:to>
                                        <p:strVal val="visible"/>
                                      </p:to>
                                    </p:set>
                                    <p:anim calcmode="lin" valueType="num">
                                      <p:cBhvr>
                                        <p:cTn id="35" dur="4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36" dur="4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37" dur="4000"/>
                                        <p:tgtEl>
                                          <p:spTgt spid="2">
                                            <p:txEl>
                                              <p:pRg st="3" end="3"/>
                                            </p:txEl>
                                          </p:spTgt>
                                        </p:tgtEl>
                                      </p:cBhvr>
                                    </p:animEffect>
                                    <p:anim calcmode="lin" valueType="num">
                                      <p:cBhvr>
                                        <p:cTn id="38" dur="4000" fill="hold"/>
                                        <p:tgtEl>
                                          <p:spTgt spid="2">
                                            <p:txEl>
                                              <p:pRg st="3" end="3"/>
                                            </p:txEl>
                                          </p:spTgt>
                                        </p:tgtEl>
                                        <p:attrNameLst>
                                          <p:attrName>ppt_x</p:attrName>
                                        </p:attrNameLst>
                                      </p:cBhvr>
                                      <p:tavLst>
                                        <p:tav tm="0">
                                          <p:val>
                                            <p:fltVal val="0.5"/>
                                          </p:val>
                                        </p:tav>
                                        <p:tav tm="100000">
                                          <p:val>
                                            <p:strVal val="#ppt_x"/>
                                          </p:val>
                                        </p:tav>
                                      </p:tavLst>
                                    </p:anim>
                                    <p:anim calcmode="lin" valueType="num">
                                      <p:cBhvr>
                                        <p:cTn id="39" dur="4000" fill="hold"/>
                                        <p:tgtEl>
                                          <p:spTgt spid="2">
                                            <p:txEl>
                                              <p:pRg st="3" end="3"/>
                                            </p:txEl>
                                          </p:spTgt>
                                        </p:tgtEl>
                                        <p:attrNameLst>
                                          <p:attrName>ppt_y</p:attrName>
                                        </p:attrNameLst>
                                      </p:cBhvr>
                                      <p:tavLst>
                                        <p:tav tm="0">
                                          <p:val>
                                            <p:fltVal val="0.5"/>
                                          </p:val>
                                        </p:tav>
                                        <p:tav tm="100000">
                                          <p:val>
                                            <p:strVal val="#ppt_y"/>
                                          </p:val>
                                        </p:tav>
                                      </p:tavLst>
                                    </p:anim>
                                  </p:childTnLst>
                                </p:cTn>
                              </p:par>
                            </p:childTnLst>
                          </p:cTn>
                        </p:par>
                        <p:par>
                          <p:cTn id="40" fill="hold">
                            <p:stCondLst>
                              <p:cond delay="20000"/>
                            </p:stCondLst>
                            <p:childTnLst>
                              <p:par>
                                <p:cTn id="41" presetID="42" presetClass="entr" presetSubtype="0" fill="hold" nodeType="afterEffect">
                                  <p:stCondLst>
                                    <p:cond delay="0"/>
                                  </p:stCondLst>
                                  <p:childTnLst>
                                    <p:set>
                                      <p:cBhvr>
                                        <p:cTn id="42" dur="1" fill="hold">
                                          <p:stCondLst>
                                            <p:cond delay="0"/>
                                          </p:stCondLst>
                                        </p:cTn>
                                        <p:tgtEl>
                                          <p:spTgt spid="5">
                                            <p:txEl>
                                              <p:pRg st="0" end="0"/>
                                            </p:txEl>
                                          </p:spTgt>
                                        </p:tgtEl>
                                        <p:attrNameLst>
                                          <p:attrName>style.visibility</p:attrName>
                                        </p:attrNameLst>
                                      </p:cBhvr>
                                      <p:to>
                                        <p:strVal val="visible"/>
                                      </p:to>
                                    </p:set>
                                    <p:animEffect transition="in" filter="fade">
                                      <p:cBhvr>
                                        <p:cTn id="43" dur="4000"/>
                                        <p:tgtEl>
                                          <p:spTgt spid="5">
                                            <p:txEl>
                                              <p:pRg st="0" end="0"/>
                                            </p:txEl>
                                          </p:spTgt>
                                        </p:tgtEl>
                                      </p:cBhvr>
                                    </p:animEffect>
                                    <p:anim calcmode="lin" valueType="num">
                                      <p:cBhvr>
                                        <p:cTn id="44" dur="4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45" dur="4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46" fill="hold">
                            <p:stCondLst>
                              <p:cond delay="24000"/>
                            </p:stCondLst>
                            <p:childTnLst>
                              <p:par>
                                <p:cTn id="47" presetID="42" presetClass="entr" presetSubtype="0" fill="hold" nodeType="afterEffect">
                                  <p:stCondLst>
                                    <p:cond delay="0"/>
                                  </p:stCondLst>
                                  <p:childTnLst>
                                    <p:set>
                                      <p:cBhvr>
                                        <p:cTn id="48" dur="1" fill="hold">
                                          <p:stCondLst>
                                            <p:cond delay="0"/>
                                          </p:stCondLst>
                                        </p:cTn>
                                        <p:tgtEl>
                                          <p:spTgt spid="5">
                                            <p:txEl>
                                              <p:pRg st="1" end="1"/>
                                            </p:txEl>
                                          </p:spTgt>
                                        </p:tgtEl>
                                        <p:attrNameLst>
                                          <p:attrName>style.visibility</p:attrName>
                                        </p:attrNameLst>
                                      </p:cBhvr>
                                      <p:to>
                                        <p:strVal val="visible"/>
                                      </p:to>
                                    </p:set>
                                    <p:animEffect transition="in" filter="fade">
                                      <p:cBhvr>
                                        <p:cTn id="49" dur="4000"/>
                                        <p:tgtEl>
                                          <p:spTgt spid="5">
                                            <p:txEl>
                                              <p:pRg st="1" end="1"/>
                                            </p:txEl>
                                          </p:spTgt>
                                        </p:tgtEl>
                                      </p:cBhvr>
                                    </p:animEffect>
                                    <p:anim calcmode="lin" valueType="num">
                                      <p:cBhvr>
                                        <p:cTn id="50" dur="4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51" dur="4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3" name="Retângulo 2"/>
          <p:cNvSpPr/>
          <p:nvPr/>
        </p:nvSpPr>
        <p:spPr>
          <a:xfrm>
            <a:off x="80006" y="3181921"/>
            <a:ext cx="8956490" cy="1938992"/>
          </a:xfrm>
          <a:prstGeom prst="rect">
            <a:avLst/>
          </a:prstGeom>
          <a:noFill/>
        </p:spPr>
        <p:txBody>
          <a:bodyPr wrap="square">
            <a:spAutoFit/>
          </a:bodyPr>
          <a:lstStyle/>
          <a:p>
            <a:pPr lvl="0" algn="ctr"/>
            <a:r>
              <a:rPr lang="pt-BR" sz="2000" b="1" spc="50" dirty="0" smtClean="0">
                <a:ln w="9525" cmpd="sng">
                  <a:solidFill>
                    <a:schemeClr val="accent1"/>
                  </a:solidFill>
                  <a:prstDash val="solid"/>
                </a:ln>
                <a:solidFill>
                  <a:srgbClr val="FFFF00"/>
                </a:solidFill>
                <a:effectLst>
                  <a:glow rad="38100">
                    <a:schemeClr val="accent1">
                      <a:alpha val="40000"/>
                    </a:schemeClr>
                  </a:glow>
                </a:effectLst>
                <a:latin typeface="Arial" panose="020B0604020202020204" pitchFamily="34" charset="0"/>
              </a:rPr>
              <a:t>Mas, os registros dizem que, foi </a:t>
            </a:r>
            <a:r>
              <a:rPr lang="pt-BR" sz="2000" b="1" spc="50" dirty="0">
                <a:ln w="9525" cmpd="sng">
                  <a:solidFill>
                    <a:schemeClr val="accent1"/>
                  </a:solidFill>
                  <a:prstDash val="solid"/>
                </a:ln>
                <a:solidFill>
                  <a:srgbClr val="FFFF00"/>
                </a:solidFill>
                <a:effectLst>
                  <a:glow rad="38100">
                    <a:schemeClr val="accent1">
                      <a:alpha val="40000"/>
                    </a:schemeClr>
                  </a:glow>
                </a:effectLst>
                <a:latin typeface="Arial" panose="020B0604020202020204" pitchFamily="34" charset="0"/>
              </a:rPr>
              <a:t>lançada pela primeira </a:t>
            </a:r>
            <a:r>
              <a:rPr lang="pt-BR" sz="2000" b="1" spc="50" dirty="0" smtClean="0">
                <a:ln w="9525" cmpd="sng">
                  <a:solidFill>
                    <a:schemeClr val="accent1"/>
                  </a:solidFill>
                  <a:prstDash val="solid"/>
                </a:ln>
                <a:solidFill>
                  <a:srgbClr val="FFFF00"/>
                </a:solidFill>
                <a:effectLst>
                  <a:glow rad="38100">
                    <a:schemeClr val="accent1">
                      <a:alpha val="40000"/>
                    </a:schemeClr>
                  </a:glow>
                </a:effectLst>
                <a:latin typeface="Arial" panose="020B0604020202020204" pitchFamily="34" charset="0"/>
              </a:rPr>
              <a:t>vez, </a:t>
            </a:r>
            <a:r>
              <a:rPr lang="pt-BR" sz="2000" b="1" spc="50" dirty="0">
                <a:ln w="9525" cmpd="sng">
                  <a:solidFill>
                    <a:schemeClr val="accent1"/>
                  </a:solidFill>
                  <a:prstDash val="solid"/>
                </a:ln>
                <a:solidFill>
                  <a:srgbClr val="FFFF00"/>
                </a:solidFill>
                <a:effectLst>
                  <a:glow rad="38100">
                    <a:schemeClr val="accent1">
                      <a:alpha val="40000"/>
                    </a:schemeClr>
                  </a:glow>
                </a:effectLst>
                <a:latin typeface="Arial" panose="020B0604020202020204" pitchFamily="34" charset="0"/>
              </a:rPr>
              <a:t>por François em 1967, e em 1968, Frank Sinatra lançou a versão </a:t>
            </a:r>
            <a:r>
              <a:rPr lang="pt-BR" sz="2000" b="1" spc="50" dirty="0" smtClean="0">
                <a:ln w="9525" cmpd="sng">
                  <a:solidFill>
                    <a:schemeClr val="accent1"/>
                  </a:solidFill>
                  <a:prstDash val="solid"/>
                </a:ln>
                <a:solidFill>
                  <a:srgbClr val="FFFF00"/>
                </a:solidFill>
                <a:effectLst>
                  <a:glow rad="38100">
                    <a:schemeClr val="accent1">
                      <a:alpha val="40000"/>
                    </a:schemeClr>
                  </a:glow>
                </a:effectLst>
                <a:latin typeface="Arial" panose="020B0604020202020204" pitchFamily="34" charset="0"/>
              </a:rPr>
              <a:t>inglesa, </a:t>
            </a:r>
            <a:r>
              <a:rPr lang="pt-BR" sz="2000" b="1" spc="50" dirty="0">
                <a:ln w="9525" cmpd="sng">
                  <a:solidFill>
                    <a:schemeClr val="accent1"/>
                  </a:solidFill>
                  <a:prstDash val="solid"/>
                </a:ln>
                <a:solidFill>
                  <a:srgbClr val="FFFF00"/>
                </a:solidFill>
                <a:effectLst>
                  <a:glow rad="38100">
                    <a:schemeClr val="accent1">
                      <a:alpha val="40000"/>
                    </a:schemeClr>
                  </a:glow>
                </a:effectLst>
                <a:latin typeface="Arial" panose="020B0604020202020204" pitchFamily="34" charset="0"/>
              </a:rPr>
              <a:t>adaptada pelo cantor </a:t>
            </a:r>
            <a:r>
              <a:rPr lang="pt-BR" sz="2000" b="1" spc="50" dirty="0" smtClean="0">
                <a:ln w="9525" cmpd="sng">
                  <a:solidFill>
                    <a:schemeClr val="accent1"/>
                  </a:solidFill>
                  <a:prstDash val="solid"/>
                </a:ln>
                <a:solidFill>
                  <a:srgbClr val="FFFF00"/>
                </a:solidFill>
                <a:effectLst>
                  <a:glow rad="38100">
                    <a:schemeClr val="accent1">
                      <a:alpha val="40000"/>
                    </a:schemeClr>
                  </a:glow>
                </a:effectLst>
                <a:latin typeface="Arial" panose="020B0604020202020204" pitchFamily="34" charset="0"/>
              </a:rPr>
              <a:t>americano Paul </a:t>
            </a:r>
            <a:r>
              <a:rPr lang="pt-BR" sz="2000" b="1" spc="50" dirty="0">
                <a:ln w="9525" cmpd="sng">
                  <a:solidFill>
                    <a:schemeClr val="accent1"/>
                  </a:solidFill>
                  <a:prstDash val="solid"/>
                </a:ln>
                <a:solidFill>
                  <a:srgbClr val="FFFF00"/>
                </a:solidFill>
                <a:effectLst>
                  <a:glow rad="38100">
                    <a:schemeClr val="accent1">
                      <a:alpha val="40000"/>
                    </a:schemeClr>
                  </a:glow>
                </a:effectLst>
                <a:latin typeface="Arial" panose="020B0604020202020204" pitchFamily="34" charset="0"/>
              </a:rPr>
              <a:t>Anka, </a:t>
            </a:r>
            <a:r>
              <a:rPr lang="pt-BR" sz="2000" b="1" spc="50" dirty="0" smtClean="0">
                <a:ln w="9525" cmpd="sng">
                  <a:solidFill>
                    <a:schemeClr val="accent1"/>
                  </a:solidFill>
                  <a:prstDash val="solid"/>
                </a:ln>
                <a:solidFill>
                  <a:srgbClr val="FFFF00"/>
                </a:solidFill>
                <a:effectLst>
                  <a:glow rad="38100">
                    <a:schemeClr val="accent1">
                      <a:alpha val="40000"/>
                    </a:schemeClr>
                  </a:glow>
                </a:effectLst>
                <a:latin typeface="Arial" panose="020B0604020202020204" pitchFamily="34" charset="0"/>
              </a:rPr>
              <a:t>mantendo </a:t>
            </a:r>
            <a:r>
              <a:rPr lang="pt-BR" sz="2000" b="1" spc="50" dirty="0">
                <a:ln w="9525" cmpd="sng">
                  <a:solidFill>
                    <a:schemeClr val="accent1"/>
                  </a:solidFill>
                  <a:prstDash val="solid"/>
                </a:ln>
                <a:solidFill>
                  <a:srgbClr val="FFFF00"/>
                </a:solidFill>
                <a:effectLst>
                  <a:glow rad="38100">
                    <a:schemeClr val="accent1">
                      <a:alpha val="40000"/>
                    </a:schemeClr>
                  </a:glow>
                </a:effectLst>
                <a:latin typeface="Arial" panose="020B0604020202020204" pitchFamily="34" charset="0"/>
              </a:rPr>
              <a:t>somente a melodia, </a:t>
            </a:r>
            <a:r>
              <a:rPr lang="pt-BR" sz="2000" b="1" spc="50" dirty="0" smtClean="0">
                <a:ln w="9525" cmpd="sng">
                  <a:solidFill>
                    <a:schemeClr val="accent1"/>
                  </a:solidFill>
                  <a:prstDash val="solid"/>
                </a:ln>
                <a:solidFill>
                  <a:srgbClr val="FFFF00"/>
                </a:solidFill>
                <a:effectLst>
                  <a:glow rad="38100">
                    <a:schemeClr val="accent1">
                      <a:alpha val="40000"/>
                    </a:schemeClr>
                  </a:glow>
                </a:effectLst>
                <a:latin typeface="Arial" panose="020B0604020202020204" pitchFamily="34" charset="0"/>
              </a:rPr>
              <a:t> completamente </a:t>
            </a:r>
            <a:r>
              <a:rPr lang="pt-BR" sz="2000" b="1" spc="50" dirty="0">
                <a:ln w="9525" cmpd="sng">
                  <a:solidFill>
                    <a:schemeClr val="accent1"/>
                  </a:solidFill>
                  <a:prstDash val="solid"/>
                </a:ln>
                <a:solidFill>
                  <a:srgbClr val="FFFF00"/>
                </a:solidFill>
                <a:effectLst>
                  <a:glow rad="38100">
                    <a:schemeClr val="accent1">
                      <a:alpha val="40000"/>
                    </a:schemeClr>
                  </a:glow>
                </a:effectLst>
                <a:latin typeface="Arial" panose="020B0604020202020204" pitchFamily="34" charset="0"/>
              </a:rPr>
              <a:t>diferente da original </a:t>
            </a:r>
            <a:r>
              <a:rPr lang="pt-BR" sz="2000" b="1" spc="50" dirty="0" smtClean="0">
                <a:ln w="9525" cmpd="sng">
                  <a:solidFill>
                    <a:schemeClr val="accent1"/>
                  </a:solidFill>
                  <a:prstDash val="solid"/>
                </a:ln>
                <a:solidFill>
                  <a:srgbClr val="FFFF00"/>
                </a:solidFill>
                <a:effectLst>
                  <a:glow rad="38100">
                    <a:schemeClr val="accent1">
                      <a:alpha val="40000"/>
                    </a:schemeClr>
                  </a:glow>
                </a:effectLst>
                <a:latin typeface="Arial" panose="020B0604020202020204" pitchFamily="34" charset="0"/>
              </a:rPr>
              <a:t>francesa, transformando-se em </a:t>
            </a:r>
            <a:r>
              <a:rPr lang="pt-BR" sz="2000" b="1" spc="50" dirty="0">
                <a:ln w="9525" cmpd="sng">
                  <a:solidFill>
                    <a:schemeClr val="accent1"/>
                  </a:solidFill>
                  <a:prstDash val="solid"/>
                </a:ln>
                <a:solidFill>
                  <a:srgbClr val="FFFF00"/>
                </a:solidFill>
                <a:effectLst>
                  <a:glow rad="38100">
                    <a:schemeClr val="accent1">
                      <a:alpha val="40000"/>
                    </a:schemeClr>
                  </a:glow>
                </a:effectLst>
                <a:latin typeface="Arial" panose="020B0604020202020204" pitchFamily="34" charset="0"/>
              </a:rPr>
              <a:t>um dos maiores clássicos e mais gravadas da </a:t>
            </a:r>
            <a:r>
              <a:rPr lang="pt-BR" sz="2000" b="1" spc="50" dirty="0" smtClean="0">
                <a:ln w="9525" cmpd="sng">
                  <a:solidFill>
                    <a:schemeClr val="accent1"/>
                  </a:solidFill>
                  <a:prstDash val="solid"/>
                </a:ln>
                <a:solidFill>
                  <a:srgbClr val="FFFF00"/>
                </a:solidFill>
                <a:effectLst>
                  <a:glow rad="38100">
                    <a:schemeClr val="accent1">
                      <a:alpha val="40000"/>
                    </a:schemeClr>
                  </a:glow>
                </a:effectLst>
                <a:latin typeface="Arial" panose="020B0604020202020204" pitchFamily="34" charset="0"/>
              </a:rPr>
              <a:t>história</a:t>
            </a:r>
            <a:r>
              <a:rPr lang="pt-BR" sz="2000" b="1" spc="50" dirty="0">
                <a:ln w="9525" cmpd="sng">
                  <a:solidFill>
                    <a:schemeClr val="accent1"/>
                  </a:solidFill>
                  <a:prstDash val="solid"/>
                </a:ln>
                <a:solidFill>
                  <a:srgbClr val="FFFF00"/>
                </a:solidFill>
                <a:effectLst>
                  <a:glow rad="38100">
                    <a:schemeClr val="accent1">
                      <a:alpha val="40000"/>
                    </a:schemeClr>
                  </a:glow>
                </a:effectLst>
                <a:latin typeface="Arial" panose="020B0604020202020204" pitchFamily="34" charset="0"/>
              </a:rPr>
              <a:t>.</a:t>
            </a:r>
          </a:p>
        </p:txBody>
      </p:sp>
      <p:sp>
        <p:nvSpPr>
          <p:cNvPr id="4"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defTabSz="1219170" eaLnBrk="0" fontAlgn="auto" hangingPunct="0">
              <a:spcBef>
                <a:spcPts val="0"/>
              </a:spcBef>
              <a:spcAft>
                <a:spcPts val="0"/>
              </a:spcAft>
              <a:defRPr/>
            </a:pPr>
            <a:endParaRPr lang="pt-BR" sz="3200" kern="0" dirty="0">
              <a:solidFill>
                <a:srgbClr val="000000"/>
              </a:solidFill>
              <a:latin typeface="Calibri" panose="020F0502020204030204"/>
            </a:endParaRPr>
          </a:p>
        </p:txBody>
      </p:sp>
      <p:pic>
        <p:nvPicPr>
          <p:cNvPr id="5" name="Immagine 1" descr="908638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3054" y="123478"/>
            <a:ext cx="8741433" cy="29349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5794459"/>
      </p:ext>
    </p:extLst>
  </p:cSld>
  <p:clrMapOvr>
    <a:masterClrMapping/>
  </p:clrMapOvr>
  <mc:AlternateContent xmlns:mc="http://schemas.openxmlformats.org/markup-compatibility/2006" xmlns:p14="http://schemas.microsoft.com/office/powerpoint/2010/main">
    <mc:Choice Requires="p14">
      <p:transition spd="slow" p14:dur="4000" advClick="0" advTm="25000">
        <p:plus/>
      </p:transition>
    </mc:Choice>
    <mc:Fallback xmlns="">
      <p:transition spd="slow" advClick="0" advTm="25000">
        <p:plu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fltVal val="0"/>
                                          </p:val>
                                        </p:tav>
                                        <p:tav tm="100000">
                                          <p:val>
                                            <p:strVal val="#ppt_w"/>
                                          </p:val>
                                        </p:tav>
                                      </p:tavLst>
                                    </p:anim>
                                    <p:anim calcmode="lin" valueType="num">
                                      <p:cBhvr>
                                        <p:cTn id="8" dur="4000" fill="hold"/>
                                        <p:tgtEl>
                                          <p:spTgt spid="5"/>
                                        </p:tgtEl>
                                        <p:attrNameLst>
                                          <p:attrName>ppt_h</p:attrName>
                                        </p:attrNameLst>
                                      </p:cBhvr>
                                      <p:tavLst>
                                        <p:tav tm="0">
                                          <p:val>
                                            <p:fltVal val="0"/>
                                          </p:val>
                                        </p:tav>
                                        <p:tav tm="100000">
                                          <p:val>
                                            <p:strVal val="#ppt_h"/>
                                          </p:val>
                                        </p:tav>
                                      </p:tavLst>
                                    </p:anim>
                                    <p:animEffect transition="in" filter="fade">
                                      <p:cBhvr>
                                        <p:cTn id="9" dur="4000"/>
                                        <p:tgtEl>
                                          <p:spTgt spid="5"/>
                                        </p:tgtEl>
                                      </p:cBhvr>
                                    </p:animEffect>
                                    <p:anim calcmode="lin" valueType="num">
                                      <p:cBhvr>
                                        <p:cTn id="10" dur="4000" fill="hold"/>
                                        <p:tgtEl>
                                          <p:spTgt spid="5"/>
                                        </p:tgtEl>
                                        <p:attrNameLst>
                                          <p:attrName>ppt_x</p:attrName>
                                        </p:attrNameLst>
                                      </p:cBhvr>
                                      <p:tavLst>
                                        <p:tav tm="0">
                                          <p:val>
                                            <p:fltVal val="0.5"/>
                                          </p:val>
                                        </p:tav>
                                        <p:tav tm="100000">
                                          <p:val>
                                            <p:strVal val="#ppt_x"/>
                                          </p:val>
                                        </p:tav>
                                      </p:tavLst>
                                    </p:anim>
                                    <p:anim calcmode="lin" valueType="num">
                                      <p:cBhvr>
                                        <p:cTn id="11" dur="4000" fill="hold"/>
                                        <p:tgtEl>
                                          <p:spTgt spid="5"/>
                                        </p:tgtEl>
                                        <p:attrNameLst>
                                          <p:attrName>ppt_y</p:attrName>
                                        </p:attrNameLst>
                                      </p:cBhvr>
                                      <p:tavLst>
                                        <p:tav tm="0">
                                          <p:val>
                                            <p:fltVal val="0.5"/>
                                          </p:val>
                                        </p:tav>
                                        <p:tav tm="100000">
                                          <p:val>
                                            <p:strVal val="#ppt_y"/>
                                          </p:val>
                                        </p:tav>
                                      </p:tavLst>
                                    </p:anim>
                                  </p:childTnLst>
                                </p:cTn>
                              </p:par>
                            </p:childTnLst>
                          </p:cTn>
                        </p:par>
                        <p:par>
                          <p:cTn id="12" fill="hold">
                            <p:stCondLst>
                              <p:cond delay="4000"/>
                            </p:stCondLst>
                            <p:childTnLst>
                              <p:par>
                                <p:cTn id="13" presetID="14" presetClass="entr" presetSubtype="10" fill="hold"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5"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59000">
              <a:schemeClr val="accent6">
                <a:lumMod val="60000"/>
                <a:lumOff val="40000"/>
              </a:schemeClr>
            </a:gs>
            <a:gs pos="100000">
              <a:schemeClr val="bg2"/>
            </a:gs>
          </a:gsLst>
          <a:path path="circle">
            <a:fillToRect l="50000" t="50000" r="50000" b="50000"/>
          </a:path>
        </a:gradFill>
        <a:effectLst/>
      </p:bgPr>
    </p:bg>
    <p:spTree>
      <p:nvGrpSpPr>
        <p:cNvPr id="1" name=""/>
        <p:cNvGrpSpPr/>
        <p:nvPr/>
      </p:nvGrpSpPr>
      <p:grpSpPr>
        <a:xfrm>
          <a:off x="0" y="0"/>
          <a:ext cx="0" cy="0"/>
          <a:chOff x="0" y="0"/>
          <a:chExt cx="0" cy="0"/>
        </a:xfrm>
      </p:grpSpPr>
      <p:sp>
        <p:nvSpPr>
          <p:cNvPr id="2" name="Retângulo 1"/>
          <p:cNvSpPr/>
          <p:nvPr/>
        </p:nvSpPr>
        <p:spPr>
          <a:xfrm>
            <a:off x="4438653" y="124926"/>
            <a:ext cx="4680520" cy="4893647"/>
          </a:xfrm>
          <a:prstGeom prst="rect">
            <a:avLst/>
          </a:prstGeom>
        </p:spPr>
        <p:txBody>
          <a:bodyPr wrap="square">
            <a:spAutoFit/>
          </a:bodyPr>
          <a:lstStyle/>
          <a:p>
            <a:pPr lvl="0" algn="ctr"/>
            <a:r>
              <a:rPr lang="pt-BR" sz="2400" dirty="0" smtClean="0">
                <a:solidFill>
                  <a:srgbClr val="222222"/>
                </a:solidFill>
                <a:latin typeface="Arial" panose="020B0604020202020204" pitchFamily="34" charset="0"/>
              </a:rPr>
              <a:t>Já </a:t>
            </a:r>
            <a:r>
              <a:rPr lang="pt-BR" sz="2400" dirty="0">
                <a:solidFill>
                  <a:srgbClr val="222222"/>
                </a:solidFill>
                <a:latin typeface="Arial" panose="020B0604020202020204" pitchFamily="34" charset="0"/>
              </a:rPr>
              <a:t>a versão francesa </a:t>
            </a:r>
            <a:r>
              <a:rPr lang="pt-BR" sz="2400" dirty="0" smtClean="0">
                <a:solidFill>
                  <a:srgbClr val="222222"/>
                </a:solidFill>
                <a:latin typeface="Arial" panose="020B0604020202020204" pitchFamily="34" charset="0"/>
              </a:rPr>
              <a:t>conta </a:t>
            </a:r>
            <a:r>
              <a:rPr lang="pt-BR" sz="2400" dirty="0">
                <a:solidFill>
                  <a:srgbClr val="222222"/>
                </a:solidFill>
                <a:latin typeface="Arial" panose="020B0604020202020204" pitchFamily="34" charset="0"/>
              </a:rPr>
              <a:t>a história, provavelmente na perspectiva masculina, de um casal que vive um relacionamento que já deixou de ser entusiástico e possui uma rotina </a:t>
            </a:r>
            <a:r>
              <a:rPr lang="pt-BR" sz="2400" dirty="0" smtClean="0">
                <a:solidFill>
                  <a:srgbClr val="222222"/>
                </a:solidFill>
                <a:latin typeface="Arial" panose="020B0604020202020204" pitchFamily="34" charset="0"/>
              </a:rPr>
              <a:t>fria.</a:t>
            </a:r>
            <a:endParaRPr lang="pt-BR" sz="2400" dirty="0">
              <a:solidFill>
                <a:srgbClr val="222222"/>
              </a:solidFill>
              <a:latin typeface="Arial" panose="020B0604020202020204" pitchFamily="34" charset="0"/>
            </a:endParaRPr>
          </a:p>
          <a:p>
            <a:pPr lvl="0" algn="ctr"/>
            <a:endParaRPr lang="pt-BR" sz="2400" dirty="0" smtClean="0">
              <a:solidFill>
                <a:srgbClr val="222222"/>
              </a:solidFill>
              <a:latin typeface="Arial" panose="020B0604020202020204" pitchFamily="34" charset="0"/>
            </a:endParaRPr>
          </a:p>
          <a:p>
            <a:pPr lvl="0" algn="ctr"/>
            <a:r>
              <a:rPr lang="pt-BR" sz="2400" dirty="0" smtClean="0">
                <a:solidFill>
                  <a:srgbClr val="222222"/>
                </a:solidFill>
                <a:latin typeface="Arial" panose="020B0604020202020204" pitchFamily="34" charset="0"/>
              </a:rPr>
              <a:t>A inglesa, é </a:t>
            </a:r>
            <a:r>
              <a:rPr lang="pt-BR" sz="2400" dirty="0">
                <a:solidFill>
                  <a:srgbClr val="222222"/>
                </a:solidFill>
                <a:latin typeface="Arial" panose="020B0604020202020204" pitchFamily="34" charset="0"/>
              </a:rPr>
              <a:t>de </a:t>
            </a:r>
            <a:r>
              <a:rPr lang="pt-BR" sz="2400" dirty="0" smtClean="0">
                <a:solidFill>
                  <a:srgbClr val="222222"/>
                </a:solidFill>
                <a:latin typeface="Arial" panose="020B0604020202020204" pitchFamily="34" charset="0"/>
              </a:rPr>
              <a:t>um </a:t>
            </a:r>
            <a:r>
              <a:rPr lang="pt-BR" sz="2400" dirty="0">
                <a:solidFill>
                  <a:srgbClr val="222222"/>
                </a:solidFill>
                <a:latin typeface="Arial" panose="020B0604020202020204" pitchFamily="34" charset="0"/>
              </a:rPr>
              <a:t>homem que tem a convicção de ter "trilhado seu caminho" conforme sua própria vontade após uma longa vida</a:t>
            </a:r>
            <a:r>
              <a:rPr lang="pt-BR" sz="2400" dirty="0" smtClean="0">
                <a:solidFill>
                  <a:srgbClr val="222222"/>
                </a:solidFill>
                <a:latin typeface="Arial" panose="020B0604020202020204" pitchFamily="34" charset="0"/>
              </a:rPr>
              <a:t>.</a:t>
            </a:r>
            <a:r>
              <a:rPr lang="pt-BR" sz="2000" dirty="0" smtClean="0">
                <a:solidFill>
                  <a:srgbClr val="222222"/>
                </a:solidFill>
                <a:latin typeface="Arial" panose="020B0604020202020204" pitchFamily="34" charset="0"/>
              </a:rPr>
              <a:t> </a:t>
            </a:r>
            <a:endParaRPr lang="pt-BR" sz="1100" dirty="0">
              <a:solidFill>
                <a:srgbClr val="222222"/>
              </a:solidFill>
              <a:latin typeface="Arial" panose="020B0604020202020204" pitchFamily="34" charset="0"/>
            </a:endParaRPr>
          </a:p>
        </p:txBody>
      </p:sp>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422334"/>
            <a:ext cx="4473554" cy="4751079"/>
          </a:xfrm>
          <a:prstGeom prst="rect">
            <a:avLst/>
          </a:prstGeom>
          <a:ln>
            <a:noFill/>
          </a:ln>
          <a:effectLst>
            <a:softEdge rad="635000"/>
          </a:effectLst>
        </p:spPr>
      </p:pic>
      <p:sp>
        <p:nvSpPr>
          <p:cNvPr id="5"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defTabSz="1219170" eaLnBrk="0" fontAlgn="auto" hangingPunct="0">
              <a:spcBef>
                <a:spcPts val="0"/>
              </a:spcBef>
              <a:spcAft>
                <a:spcPts val="0"/>
              </a:spcAft>
              <a:defRPr/>
            </a:pPr>
            <a:endParaRPr lang="pt-BR" sz="3200" kern="0" dirty="0">
              <a:solidFill>
                <a:srgbClr val="000000"/>
              </a:solidFill>
              <a:latin typeface="Calibri" panose="020F0502020204030204"/>
            </a:endParaRPr>
          </a:p>
        </p:txBody>
      </p:sp>
    </p:spTree>
    <p:extLst>
      <p:ext uri="{BB962C8B-B14F-4D97-AF65-F5344CB8AC3E}">
        <p14:creationId xmlns:p14="http://schemas.microsoft.com/office/powerpoint/2010/main" val="1332511843"/>
      </p:ext>
    </p:extLst>
  </p:cSld>
  <p:clrMapOvr>
    <a:masterClrMapping/>
  </p:clrMapOvr>
  <mc:AlternateContent xmlns:mc="http://schemas.openxmlformats.org/markup-compatibility/2006" xmlns:p14="http://schemas.microsoft.com/office/powerpoint/2010/main">
    <mc:Choice Requires="p14">
      <p:transition spd="slow" p14:dur="4000" advClick="0" advTm="25000">
        <p:wheel spokes="1"/>
      </p:transition>
    </mc:Choice>
    <mc:Fallback xmlns="">
      <p:transition spd="slow" advClick="0" advTm="25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fltVal val="0"/>
                                          </p:val>
                                        </p:tav>
                                        <p:tav tm="100000">
                                          <p:val>
                                            <p:strVal val="#ppt_h"/>
                                          </p:val>
                                        </p:tav>
                                      </p:tavLst>
                                    </p:anim>
                                    <p:animEffect transition="in" filter="fade">
                                      <p:cBhvr>
                                        <p:cTn id="9" dur="4000"/>
                                        <p:tgtEl>
                                          <p:spTgt spid="4"/>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p:cTn id="13"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4"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5" dur="4000"/>
                                        <p:tgtEl>
                                          <p:spTgt spid="2">
                                            <p:txEl>
                                              <p:pRg st="0" end="0"/>
                                            </p:txEl>
                                          </p:spTgt>
                                        </p:tgtEl>
                                      </p:cBhvr>
                                    </p:animEffect>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4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4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1" dur="4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Rectangle 33"/>
          <p:cNvSpPr>
            <a:spLocks noChangeArrowheads="1"/>
          </p:cNvSpPr>
          <p:nvPr/>
        </p:nvSpPr>
        <p:spPr bwMode="auto">
          <a:xfrm>
            <a:off x="-36512" y="51470"/>
            <a:ext cx="9180512" cy="509203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defTabSz="1219170" eaLnBrk="0" fontAlgn="auto" hangingPunct="0">
              <a:spcBef>
                <a:spcPts val="0"/>
              </a:spcBef>
              <a:spcAft>
                <a:spcPts val="0"/>
              </a:spcAft>
              <a:defRPr/>
            </a:pPr>
            <a:endParaRPr lang="pt-BR" sz="3200" kern="0" dirty="0">
              <a:solidFill>
                <a:srgbClr val="000000"/>
              </a:solidFill>
              <a:latin typeface="Calibri" panose="020F0502020204030204"/>
            </a:endParaRPr>
          </a:p>
        </p:txBody>
      </p:sp>
      <p:pic>
        <p:nvPicPr>
          <p:cNvPr id="4" name="Picture 4" descr="Győr-Moson-Sopron (Hungary)_Péter Bus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1470"/>
            <a:ext cx="9144000" cy="5040560"/>
          </a:xfrm>
          <a:prstGeom prst="rect">
            <a:avLst/>
          </a:prstGeom>
          <a:noFill/>
          <a:extLst>
            <a:ext uri="{909E8E84-426E-40DD-AFC4-6F175D3DCCD1}">
              <a14:hiddenFill xmlns:a14="http://schemas.microsoft.com/office/drawing/2010/main">
                <a:solidFill>
                  <a:srgbClr val="FFFFFF"/>
                </a:solidFill>
              </a14:hiddenFill>
            </a:ext>
          </a:extLst>
        </p:spPr>
      </p:pic>
      <p:sp>
        <p:nvSpPr>
          <p:cNvPr id="5" name="Retângulo 4"/>
          <p:cNvSpPr/>
          <p:nvPr/>
        </p:nvSpPr>
        <p:spPr>
          <a:xfrm>
            <a:off x="107504" y="267494"/>
            <a:ext cx="5472608" cy="4616648"/>
          </a:xfrm>
          <a:prstGeom prst="rect">
            <a:avLst/>
          </a:prstGeom>
        </p:spPr>
        <p:txBody>
          <a:bodyPr wrap="square">
            <a:spAutoFit/>
            <a:scene3d>
              <a:camera prst="orthographicFront"/>
              <a:lightRig rig="harsh" dir="t"/>
            </a:scene3d>
            <a:sp3d extrusionH="57150" prstMaterial="matte">
              <a:bevelT w="63500" h="12700" prst="angle"/>
              <a:contourClr>
                <a:schemeClr val="bg1">
                  <a:lumMod val="65000"/>
                </a:schemeClr>
              </a:contourClr>
            </a:sp3d>
          </a:bodyPr>
          <a:lstStyle/>
          <a:p>
            <a:pPr lvl="0" algn="ctr"/>
            <a:r>
              <a:rPr lang="pt-BR" b="1" dirty="0">
                <a:ln w="0"/>
                <a:solidFill>
                  <a:schemeClr val="accent1"/>
                </a:solidFill>
                <a:effectLst>
                  <a:outerShdw blurRad="38100" dist="25400" dir="5400000" algn="ctr" rotWithShape="0">
                    <a:srgbClr val="6E747A">
                      <a:alpha val="43000"/>
                    </a:srgbClr>
                  </a:outerShdw>
                </a:effectLst>
                <a:latin typeface="Arial" panose="020B0604020202020204" pitchFamily="34" charset="0"/>
              </a:rPr>
              <a:t>alguns versos da letra francesa</a:t>
            </a:r>
          </a:p>
          <a:p>
            <a:pPr lvl="0" algn="ctr"/>
            <a:endParaRPr lang="pt-BR" sz="1600" b="1" dirty="0">
              <a:ln w="0"/>
              <a:solidFill>
                <a:schemeClr val="accent1"/>
              </a:solidFill>
              <a:effectLst>
                <a:outerShdw blurRad="38100" dist="25400" dir="5400000" algn="ctr" rotWithShape="0">
                  <a:srgbClr val="6E747A">
                    <a:alpha val="43000"/>
                  </a:srgbClr>
                </a:outerShdw>
              </a:effectLst>
              <a:latin typeface="Arial" panose="020B0604020202020204" pitchFamily="34" charset="0"/>
            </a:endParaRPr>
          </a:p>
          <a:p>
            <a:pPr lvl="0"/>
            <a:r>
              <a:rPr lang="pt-BR" sz="2000" b="1" dirty="0" smtClean="0">
                <a:ln/>
                <a:solidFill>
                  <a:schemeClr val="accent3"/>
                </a:solidFill>
                <a:latin typeface="Arial" panose="020B0604020202020204" pitchFamily="34" charset="0"/>
              </a:rPr>
              <a:t>Eu </a:t>
            </a:r>
            <a:r>
              <a:rPr lang="pt-BR" sz="2000" b="1" dirty="0">
                <a:ln/>
                <a:solidFill>
                  <a:schemeClr val="accent3"/>
                </a:solidFill>
                <a:latin typeface="Arial" panose="020B0604020202020204" pitchFamily="34" charset="0"/>
              </a:rPr>
              <a:t>me levanto...</a:t>
            </a:r>
            <a:br>
              <a:rPr lang="pt-BR" sz="2000" b="1" dirty="0">
                <a:ln/>
                <a:solidFill>
                  <a:schemeClr val="accent3"/>
                </a:solidFill>
                <a:latin typeface="Arial" panose="020B0604020202020204" pitchFamily="34" charset="0"/>
              </a:rPr>
            </a:br>
            <a:r>
              <a:rPr lang="pt-BR" sz="2000" b="1" dirty="0">
                <a:ln/>
                <a:solidFill>
                  <a:schemeClr val="accent3"/>
                </a:solidFill>
                <a:latin typeface="Arial" panose="020B0604020202020204" pitchFamily="34" charset="0"/>
              </a:rPr>
              <a:t>Minha mão acaricia seus cabelos</a:t>
            </a:r>
            <a:br>
              <a:rPr lang="pt-BR" sz="2000" b="1" dirty="0">
                <a:ln/>
                <a:solidFill>
                  <a:schemeClr val="accent3"/>
                </a:solidFill>
                <a:latin typeface="Arial" panose="020B0604020202020204" pitchFamily="34" charset="0"/>
              </a:rPr>
            </a:br>
            <a:r>
              <a:rPr lang="pt-BR" sz="2000" b="1" dirty="0">
                <a:ln/>
                <a:solidFill>
                  <a:schemeClr val="accent3"/>
                </a:solidFill>
                <a:latin typeface="Arial" panose="020B0604020202020204" pitchFamily="34" charset="0"/>
              </a:rPr>
              <a:t>Mas tu me viras as costas como de costume...</a:t>
            </a:r>
            <a:br>
              <a:rPr lang="pt-BR" sz="2000" b="1" dirty="0">
                <a:ln/>
                <a:solidFill>
                  <a:schemeClr val="accent3"/>
                </a:solidFill>
                <a:latin typeface="Arial" panose="020B0604020202020204" pitchFamily="34" charset="0"/>
              </a:rPr>
            </a:br>
            <a:r>
              <a:rPr lang="pt-BR" sz="2000" b="1" dirty="0">
                <a:ln/>
                <a:solidFill>
                  <a:schemeClr val="accent3"/>
                </a:solidFill>
                <a:latin typeface="Arial" panose="020B0604020202020204" pitchFamily="34" charset="0"/>
              </a:rPr>
              <a:t>Silenciosamente eu saio de casa...</a:t>
            </a:r>
            <a:br>
              <a:rPr lang="pt-BR" sz="2000" b="1" dirty="0">
                <a:ln/>
                <a:solidFill>
                  <a:schemeClr val="accent3"/>
                </a:solidFill>
                <a:latin typeface="Arial" panose="020B0604020202020204" pitchFamily="34" charset="0"/>
              </a:rPr>
            </a:br>
            <a:r>
              <a:rPr lang="pt-BR" sz="2000" b="1" dirty="0">
                <a:ln/>
                <a:solidFill>
                  <a:schemeClr val="accent3"/>
                </a:solidFill>
                <a:latin typeface="Arial" panose="020B0604020202020204" pitchFamily="34" charset="0"/>
              </a:rPr>
              <a:t>Como de costume eu voltarei...</a:t>
            </a:r>
            <a:br>
              <a:rPr lang="pt-BR" sz="2000" b="1" dirty="0">
                <a:ln/>
                <a:solidFill>
                  <a:schemeClr val="accent3"/>
                </a:solidFill>
                <a:latin typeface="Arial" panose="020B0604020202020204" pitchFamily="34" charset="0"/>
              </a:rPr>
            </a:br>
            <a:r>
              <a:rPr lang="pt-BR" sz="2000" b="1" dirty="0">
                <a:ln/>
                <a:solidFill>
                  <a:schemeClr val="accent3"/>
                </a:solidFill>
                <a:latin typeface="Arial" panose="020B0604020202020204" pitchFamily="34" charset="0"/>
              </a:rPr>
              <a:t>Tu terás saído...</a:t>
            </a:r>
            <a:br>
              <a:rPr lang="pt-BR" sz="2000" b="1" dirty="0">
                <a:ln/>
                <a:solidFill>
                  <a:schemeClr val="accent3"/>
                </a:solidFill>
                <a:latin typeface="Arial" panose="020B0604020202020204" pitchFamily="34" charset="0"/>
              </a:rPr>
            </a:br>
            <a:r>
              <a:rPr lang="pt-BR" sz="2000" b="1" dirty="0">
                <a:ln/>
                <a:solidFill>
                  <a:schemeClr val="accent3"/>
                </a:solidFill>
                <a:latin typeface="Arial" panose="020B0604020202020204" pitchFamily="34" charset="0"/>
              </a:rPr>
              <a:t>Sozinho eu irei me deitar...</a:t>
            </a:r>
            <a:br>
              <a:rPr lang="pt-BR" sz="2000" b="1" dirty="0">
                <a:ln/>
                <a:solidFill>
                  <a:schemeClr val="accent3"/>
                </a:solidFill>
                <a:latin typeface="Arial" panose="020B0604020202020204" pitchFamily="34" charset="0"/>
              </a:rPr>
            </a:br>
            <a:r>
              <a:rPr lang="pt-BR" sz="2000" b="1" dirty="0">
                <a:ln/>
                <a:solidFill>
                  <a:schemeClr val="accent3"/>
                </a:solidFill>
                <a:latin typeface="Arial" panose="020B0604020202020204" pitchFamily="34" charset="0"/>
              </a:rPr>
              <a:t>Tu voltarás, como de costume...</a:t>
            </a:r>
            <a:br>
              <a:rPr lang="pt-BR" sz="2000" b="1" dirty="0">
                <a:ln/>
                <a:solidFill>
                  <a:schemeClr val="accent3"/>
                </a:solidFill>
                <a:latin typeface="Arial" panose="020B0604020202020204" pitchFamily="34" charset="0"/>
              </a:rPr>
            </a:br>
            <a:r>
              <a:rPr lang="pt-BR" sz="2000" b="1" dirty="0">
                <a:ln/>
                <a:solidFill>
                  <a:schemeClr val="accent3"/>
                </a:solidFill>
                <a:latin typeface="Arial" panose="020B0604020202020204" pitchFamily="34" charset="0"/>
              </a:rPr>
              <a:t>Você se despirá, como de costume, e se deitará.</a:t>
            </a:r>
            <a:br>
              <a:rPr lang="pt-BR" sz="2000" b="1" dirty="0">
                <a:ln/>
                <a:solidFill>
                  <a:schemeClr val="accent3"/>
                </a:solidFill>
                <a:latin typeface="Arial" panose="020B0604020202020204" pitchFamily="34" charset="0"/>
              </a:rPr>
            </a:br>
            <a:r>
              <a:rPr lang="pt-BR" sz="2000" b="1" dirty="0">
                <a:ln/>
                <a:solidFill>
                  <a:schemeClr val="accent3"/>
                </a:solidFill>
                <a:latin typeface="Arial" panose="020B0604020202020204" pitchFamily="34" charset="0"/>
              </a:rPr>
              <a:t>Nos beijaremos, como de costume.</a:t>
            </a:r>
            <a:br>
              <a:rPr lang="pt-BR" sz="2000" b="1" dirty="0">
                <a:ln/>
                <a:solidFill>
                  <a:schemeClr val="accent3"/>
                </a:solidFill>
                <a:latin typeface="Arial" panose="020B0604020202020204" pitchFamily="34" charset="0"/>
              </a:rPr>
            </a:br>
            <a:r>
              <a:rPr lang="pt-BR" sz="2000" b="1" dirty="0">
                <a:ln/>
                <a:solidFill>
                  <a:schemeClr val="accent3"/>
                </a:solidFill>
                <a:latin typeface="Arial" panose="020B0604020202020204" pitchFamily="34" charset="0"/>
              </a:rPr>
              <a:t>Como de costume, vamos fingir</a:t>
            </a:r>
            <a:r>
              <a:rPr lang="pt-BR" sz="2000" b="1" dirty="0" smtClean="0">
                <a:ln/>
                <a:solidFill>
                  <a:schemeClr val="accent3"/>
                </a:solidFill>
                <a:latin typeface="Arial" panose="020B0604020202020204" pitchFamily="34" charset="0"/>
              </a:rPr>
              <a:t>.</a:t>
            </a:r>
            <a:endParaRPr lang="pt-BR" sz="2000" b="1" dirty="0">
              <a:ln/>
              <a:solidFill>
                <a:schemeClr val="accent3"/>
              </a:solidFill>
              <a:latin typeface="Arial" panose="020B0604020202020204" pitchFamily="34" charset="0"/>
            </a:endParaRPr>
          </a:p>
        </p:txBody>
      </p:sp>
    </p:spTree>
    <p:extLst>
      <p:ext uri="{BB962C8B-B14F-4D97-AF65-F5344CB8AC3E}">
        <p14:creationId xmlns:p14="http://schemas.microsoft.com/office/powerpoint/2010/main" val="3943919653"/>
      </p:ext>
    </p:extLst>
  </p:cSld>
  <p:clrMapOvr>
    <a:masterClrMapping/>
  </p:clrMapOvr>
  <mc:AlternateContent xmlns:mc="http://schemas.openxmlformats.org/markup-compatibility/2006" xmlns:p14="http://schemas.microsoft.com/office/powerpoint/2010/main">
    <mc:Choice Requires="p14">
      <p:transition spd="slow" p14:dur="4000" advClick="0" advTm="25000">
        <p:wheel spokes="1"/>
      </p:transition>
    </mc:Choice>
    <mc:Fallback xmlns="">
      <p:transition spd="slow" advClick="0" advTm="25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4000"/>
                                        <p:tgtEl>
                                          <p:spTgt spid="5">
                                            <p:txEl>
                                              <p:pRg st="0" end="0"/>
                                            </p:txEl>
                                          </p:spTgt>
                                        </p:tgtEl>
                                      </p:cBhvr>
                                    </p:animEffect>
                                    <p:anim calcmode="lin" valueType="num">
                                      <p:cBhvr>
                                        <p:cTn id="8" dur="4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4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nodeType="after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fade">
                                      <p:cBhvr>
                                        <p:cTn id="13" dur="4000"/>
                                        <p:tgtEl>
                                          <p:spTgt spid="5">
                                            <p:txEl>
                                              <p:pRg st="2" end="2"/>
                                            </p:txEl>
                                          </p:spTgt>
                                        </p:tgtEl>
                                      </p:cBhvr>
                                    </p:animEffect>
                                    <p:anim calcmode="lin" valueType="num">
                                      <p:cBhvr>
                                        <p:cTn id="14" dur="4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5" dur="4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83000" b="-83000"/>
          </a:stretch>
        </a:blipFill>
        <a:effectLst/>
      </p:bgPr>
    </p:bg>
    <p:spTree>
      <p:nvGrpSpPr>
        <p:cNvPr id="1" name=""/>
        <p:cNvGrpSpPr/>
        <p:nvPr/>
      </p:nvGrpSpPr>
      <p:grpSpPr>
        <a:xfrm>
          <a:off x="0" y="0"/>
          <a:ext cx="0" cy="0"/>
          <a:chOff x="0" y="0"/>
          <a:chExt cx="0" cy="0"/>
        </a:xfrm>
      </p:grpSpPr>
      <p:sp>
        <p:nvSpPr>
          <p:cNvPr id="8" name="Retângulo 7"/>
          <p:cNvSpPr/>
          <p:nvPr/>
        </p:nvSpPr>
        <p:spPr>
          <a:xfrm>
            <a:off x="179512" y="411510"/>
            <a:ext cx="6120680" cy="4616648"/>
          </a:xfrm>
          <a:prstGeom prst="rect">
            <a:avLst/>
          </a:prstGeom>
        </p:spPr>
        <p:txBody>
          <a:bodyPr wrap="square">
            <a:spAutoFit/>
          </a:bodyPr>
          <a:lstStyle/>
          <a:p>
            <a:pPr algn="ctr"/>
            <a:r>
              <a:rPr lang="pt-BR" sz="1400" dirty="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E agora o fim está próximo</a:t>
            </a:r>
          </a:p>
          <a:p>
            <a:pPr algn="ctr"/>
            <a:r>
              <a:rPr lang="pt-BR" sz="1400" dirty="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E portanto encaro o desafio final</a:t>
            </a:r>
          </a:p>
          <a:p>
            <a:pPr algn="ctr"/>
            <a:r>
              <a:rPr lang="pt-BR" sz="1400" dirty="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Meu amigo, direi claramente</a:t>
            </a:r>
          </a:p>
          <a:p>
            <a:pPr algn="ctr"/>
            <a:r>
              <a:rPr lang="pt-BR" sz="1400" dirty="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Irei expor o meu caso do qual estou certo</a:t>
            </a:r>
          </a:p>
          <a:p>
            <a:pPr algn="ctr"/>
            <a:r>
              <a:rPr lang="pt-BR" sz="1400" dirty="0" smtClean="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Viajei em </a:t>
            </a:r>
            <a:r>
              <a:rPr lang="pt-BR" sz="1400" dirty="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todas as rodovias</a:t>
            </a:r>
          </a:p>
          <a:p>
            <a:pPr algn="ctr"/>
            <a:r>
              <a:rPr lang="pt-BR" sz="1400" dirty="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E mais, muito mais que isso</a:t>
            </a:r>
          </a:p>
          <a:p>
            <a:pPr algn="ctr"/>
            <a:r>
              <a:rPr lang="pt-BR" sz="1400" dirty="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Eu o fiz do meu jeito</a:t>
            </a:r>
          </a:p>
          <a:p>
            <a:pPr algn="ctr"/>
            <a:endParaRPr lang="pt-BR" sz="1400" dirty="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endParaRPr>
          </a:p>
          <a:p>
            <a:pPr algn="ctr"/>
            <a:r>
              <a:rPr lang="pt-BR" sz="1400" dirty="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Arrependimentos, eu tive alguns</a:t>
            </a:r>
          </a:p>
          <a:p>
            <a:pPr algn="ctr"/>
            <a:r>
              <a:rPr lang="pt-BR" sz="1400" dirty="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Mas aí, novamente, pouquíssimos para mencionar</a:t>
            </a:r>
          </a:p>
          <a:p>
            <a:pPr algn="ctr"/>
            <a:r>
              <a:rPr lang="pt-BR" sz="1400" dirty="0" smtClean="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E </a:t>
            </a:r>
            <a:r>
              <a:rPr lang="pt-BR" sz="1400" dirty="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passei por tudo consciente, sem exceção</a:t>
            </a:r>
          </a:p>
          <a:p>
            <a:pPr algn="ctr"/>
            <a:r>
              <a:rPr lang="pt-BR" sz="1400" dirty="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Eu planejei cada caminho do mapa</a:t>
            </a:r>
          </a:p>
          <a:p>
            <a:pPr algn="ctr"/>
            <a:r>
              <a:rPr lang="pt-BR" sz="1400" dirty="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Cada passo, cuidadosamente, no correr do atalho</a:t>
            </a:r>
          </a:p>
          <a:p>
            <a:pPr algn="ctr"/>
            <a:r>
              <a:rPr lang="pt-BR" sz="1400" dirty="0" smtClean="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Eu </a:t>
            </a:r>
            <a:r>
              <a:rPr lang="pt-BR" sz="1400" dirty="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o fiz do meu jeito</a:t>
            </a:r>
          </a:p>
          <a:p>
            <a:pPr algn="ctr"/>
            <a:endParaRPr lang="pt-BR" sz="1400" dirty="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endParaRPr>
          </a:p>
          <a:p>
            <a:pPr algn="ctr"/>
            <a:r>
              <a:rPr lang="pt-BR" sz="1400" dirty="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E para que serve um homem, o que ele possui?</a:t>
            </a:r>
          </a:p>
          <a:p>
            <a:pPr algn="ctr"/>
            <a:r>
              <a:rPr lang="pt-BR" sz="1400" dirty="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Senão ele mesmo, então ele não tem nada</a:t>
            </a:r>
          </a:p>
          <a:p>
            <a:pPr algn="ctr"/>
            <a:r>
              <a:rPr lang="pt-BR" sz="1400" dirty="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Para dizer as coisas que ele sente de verdade</a:t>
            </a:r>
          </a:p>
          <a:p>
            <a:pPr algn="ctr"/>
            <a:r>
              <a:rPr lang="pt-BR" sz="1400" dirty="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E não as palavras de alguém de joelhos</a:t>
            </a:r>
          </a:p>
          <a:p>
            <a:pPr algn="ctr"/>
            <a:r>
              <a:rPr lang="pt-BR" sz="1400" dirty="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Os registros mostram, eu recebi as pancadas</a:t>
            </a:r>
          </a:p>
          <a:p>
            <a:pPr algn="ctr"/>
            <a:r>
              <a:rPr lang="pt-BR" sz="1400" dirty="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E fiz tudo do meu </a:t>
            </a:r>
            <a:r>
              <a:rPr lang="pt-BR" sz="1400" dirty="0" smtClean="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rPr>
              <a:t>jeito</a:t>
            </a:r>
            <a:endParaRPr lang="pt-BR" sz="1400" dirty="0">
              <a:ln w="12700" cmpd="sng">
                <a:solidFill>
                  <a:schemeClr val="accent4"/>
                </a:solidFill>
                <a:prstDash val="solid"/>
              </a:ln>
              <a:solidFill>
                <a:srgbClr val="FFFF00"/>
              </a:solidFill>
              <a:effectLst>
                <a:outerShdw blurRad="38100" dist="38100" dir="2700000" algn="tl">
                  <a:srgbClr val="000000">
                    <a:alpha val="43137"/>
                  </a:srgbClr>
                </a:outerShdw>
              </a:effectLst>
              <a:latin typeface="MV Boli" panose="02000500030200090000" pitchFamily="2" charset="0"/>
              <a:cs typeface="MV Boli" panose="02000500030200090000" pitchFamily="2" charset="0"/>
            </a:endParaRPr>
          </a:p>
        </p:txBody>
      </p:sp>
      <p:sp>
        <p:nvSpPr>
          <p:cNvPr id="3"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defTabSz="1219170" eaLnBrk="0" fontAlgn="auto" hangingPunct="0">
              <a:spcBef>
                <a:spcPts val="0"/>
              </a:spcBef>
              <a:spcAft>
                <a:spcPts val="0"/>
              </a:spcAft>
              <a:defRPr/>
            </a:pPr>
            <a:endParaRPr lang="pt-BR" sz="3200" kern="0" dirty="0">
              <a:solidFill>
                <a:srgbClr val="000000"/>
              </a:solidFill>
              <a:latin typeface="Calibri" panose="020F0502020204030204"/>
            </a:endParaRPr>
          </a:p>
        </p:txBody>
      </p:sp>
      <p:sp>
        <p:nvSpPr>
          <p:cNvPr id="2" name="CaixaDeTexto 1"/>
          <p:cNvSpPr txBox="1"/>
          <p:nvPr/>
        </p:nvSpPr>
        <p:spPr>
          <a:xfrm>
            <a:off x="971600" y="67256"/>
            <a:ext cx="4854791" cy="276999"/>
          </a:xfrm>
          <a:prstGeom prst="rect">
            <a:avLst/>
          </a:prstGeom>
          <a:noFill/>
        </p:spPr>
        <p:txBody>
          <a:bodyPr wrap="none" rtlCol="0">
            <a:spAutoFit/>
          </a:bodyPr>
          <a:lstStyle/>
          <a:p>
            <a:r>
              <a:rPr lang="pt-BR" sz="1200" b="1" dirty="0" smtClean="0">
                <a:ln w="22225">
                  <a:solidFill>
                    <a:schemeClr val="accent2"/>
                  </a:solidFill>
                  <a:prstDash val="solid"/>
                </a:ln>
                <a:solidFill>
                  <a:schemeClr val="accent2">
                    <a:lumMod val="40000"/>
                    <a:lumOff val="60000"/>
                  </a:schemeClr>
                </a:solidFill>
              </a:rPr>
              <a:t>ALGUNS  VERSOS  DA   ADAPTAÇÃO  INGLESA / PAOL ANKA</a:t>
            </a:r>
            <a:endParaRPr lang="pt-BR" sz="1200"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3283726256"/>
      </p:ext>
    </p:extLst>
  </p:cSld>
  <p:clrMapOvr>
    <a:masterClrMapping/>
  </p:clrMapOvr>
  <mc:AlternateContent xmlns:mc="http://schemas.openxmlformats.org/markup-compatibility/2006" xmlns:p14="http://schemas.microsoft.com/office/powerpoint/2010/main">
    <mc:Choice Requires="p14">
      <p:transition spd="slow" p14:dur="4000" advClick="0" advTm="30000">
        <p:plus/>
        <p:sndAc>
          <p:stSnd loop="1">
            <p:snd r:embed="rId2" name="Frank Sinatra - My Way.wav"/>
          </p:stSnd>
        </p:sndAc>
      </p:transition>
    </mc:Choice>
    <mc:Fallback xmlns="">
      <p:transition spd="slow" advClick="0" advTm="30000">
        <p:plus/>
        <p:sndAc>
          <p:stSnd loop="1">
            <p:snd r:embed="rId4" name="Frank Sinatra - My Way.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40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40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4000"/>
                            </p:stCondLst>
                            <p:childTnLst>
                              <p:par>
                                <p:cTn id="10" presetID="53" presetClass="entr" presetSubtype="528" fill="hold" nodeType="after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p:cTn id="12" dur="4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13" dur="40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14" dur="4000"/>
                                        <p:tgtEl>
                                          <p:spTgt spid="8">
                                            <p:txEl>
                                              <p:pRg st="0" end="0"/>
                                            </p:txEl>
                                          </p:spTgt>
                                        </p:tgtEl>
                                      </p:cBhvr>
                                    </p:animEffect>
                                    <p:anim calcmode="lin" valueType="num">
                                      <p:cBhvr>
                                        <p:cTn id="15" dur="4000" fill="hold"/>
                                        <p:tgtEl>
                                          <p:spTgt spid="8">
                                            <p:txEl>
                                              <p:pRg st="0" end="0"/>
                                            </p:txEl>
                                          </p:spTgt>
                                        </p:tgtEl>
                                        <p:attrNameLst>
                                          <p:attrName>ppt_x</p:attrName>
                                        </p:attrNameLst>
                                      </p:cBhvr>
                                      <p:tavLst>
                                        <p:tav tm="0">
                                          <p:val>
                                            <p:fltVal val="0.5"/>
                                          </p:val>
                                        </p:tav>
                                        <p:tav tm="100000">
                                          <p:val>
                                            <p:strVal val="#ppt_x"/>
                                          </p:val>
                                        </p:tav>
                                      </p:tavLst>
                                    </p:anim>
                                    <p:anim calcmode="lin" valueType="num">
                                      <p:cBhvr>
                                        <p:cTn id="16" dur="4000" fill="hold"/>
                                        <p:tgtEl>
                                          <p:spTgt spid="8">
                                            <p:txEl>
                                              <p:pRg st="0" end="0"/>
                                            </p:txEl>
                                          </p:spTgt>
                                        </p:tgtEl>
                                        <p:attrNameLst>
                                          <p:attrName>ppt_y</p:attrName>
                                        </p:attrNameLst>
                                      </p:cBhvr>
                                      <p:tavLst>
                                        <p:tav tm="0">
                                          <p:val>
                                            <p:fltVal val="0.5"/>
                                          </p:val>
                                        </p:tav>
                                        <p:tav tm="100000">
                                          <p:val>
                                            <p:strVal val="#ppt_y"/>
                                          </p:val>
                                        </p:tav>
                                      </p:tavLst>
                                    </p:anim>
                                  </p:childTnLst>
                                </p:cTn>
                              </p:par>
                            </p:childTnLst>
                          </p:cTn>
                        </p:par>
                        <p:par>
                          <p:cTn id="17" fill="hold">
                            <p:stCondLst>
                              <p:cond delay="8000"/>
                            </p:stCondLst>
                            <p:childTnLst>
                              <p:par>
                                <p:cTn id="18" presetID="53" presetClass="entr" presetSubtype="528" fill="hold" nodeType="afterEffect">
                                  <p:stCondLst>
                                    <p:cond delay="0"/>
                                  </p:stCondLst>
                                  <p:childTnLst>
                                    <p:set>
                                      <p:cBhvr>
                                        <p:cTn id="19" dur="1" fill="hold">
                                          <p:stCondLst>
                                            <p:cond delay="0"/>
                                          </p:stCondLst>
                                        </p:cTn>
                                        <p:tgtEl>
                                          <p:spTgt spid="8">
                                            <p:txEl>
                                              <p:pRg st="1" end="1"/>
                                            </p:txEl>
                                          </p:spTgt>
                                        </p:tgtEl>
                                        <p:attrNameLst>
                                          <p:attrName>style.visibility</p:attrName>
                                        </p:attrNameLst>
                                      </p:cBhvr>
                                      <p:to>
                                        <p:strVal val="visible"/>
                                      </p:to>
                                    </p:set>
                                    <p:anim calcmode="lin" valueType="num">
                                      <p:cBhvr>
                                        <p:cTn id="20" dur="4000" fill="hold"/>
                                        <p:tgtEl>
                                          <p:spTgt spid="8">
                                            <p:txEl>
                                              <p:pRg st="1" end="1"/>
                                            </p:txEl>
                                          </p:spTgt>
                                        </p:tgtEl>
                                        <p:attrNameLst>
                                          <p:attrName>ppt_w</p:attrName>
                                        </p:attrNameLst>
                                      </p:cBhvr>
                                      <p:tavLst>
                                        <p:tav tm="0">
                                          <p:val>
                                            <p:fltVal val="0"/>
                                          </p:val>
                                        </p:tav>
                                        <p:tav tm="100000">
                                          <p:val>
                                            <p:strVal val="#ppt_w"/>
                                          </p:val>
                                        </p:tav>
                                      </p:tavLst>
                                    </p:anim>
                                    <p:anim calcmode="lin" valueType="num">
                                      <p:cBhvr>
                                        <p:cTn id="21" dur="4000" fill="hold"/>
                                        <p:tgtEl>
                                          <p:spTgt spid="8">
                                            <p:txEl>
                                              <p:pRg st="1" end="1"/>
                                            </p:txEl>
                                          </p:spTgt>
                                        </p:tgtEl>
                                        <p:attrNameLst>
                                          <p:attrName>ppt_h</p:attrName>
                                        </p:attrNameLst>
                                      </p:cBhvr>
                                      <p:tavLst>
                                        <p:tav tm="0">
                                          <p:val>
                                            <p:fltVal val="0"/>
                                          </p:val>
                                        </p:tav>
                                        <p:tav tm="100000">
                                          <p:val>
                                            <p:strVal val="#ppt_h"/>
                                          </p:val>
                                        </p:tav>
                                      </p:tavLst>
                                    </p:anim>
                                    <p:animEffect transition="in" filter="fade">
                                      <p:cBhvr>
                                        <p:cTn id="22" dur="4000"/>
                                        <p:tgtEl>
                                          <p:spTgt spid="8">
                                            <p:txEl>
                                              <p:pRg st="1" end="1"/>
                                            </p:txEl>
                                          </p:spTgt>
                                        </p:tgtEl>
                                      </p:cBhvr>
                                    </p:animEffect>
                                    <p:anim calcmode="lin" valueType="num">
                                      <p:cBhvr>
                                        <p:cTn id="23" dur="4000" fill="hold"/>
                                        <p:tgtEl>
                                          <p:spTgt spid="8">
                                            <p:txEl>
                                              <p:pRg st="1" end="1"/>
                                            </p:txEl>
                                          </p:spTgt>
                                        </p:tgtEl>
                                        <p:attrNameLst>
                                          <p:attrName>ppt_x</p:attrName>
                                        </p:attrNameLst>
                                      </p:cBhvr>
                                      <p:tavLst>
                                        <p:tav tm="0">
                                          <p:val>
                                            <p:fltVal val="0.5"/>
                                          </p:val>
                                        </p:tav>
                                        <p:tav tm="100000">
                                          <p:val>
                                            <p:strVal val="#ppt_x"/>
                                          </p:val>
                                        </p:tav>
                                      </p:tavLst>
                                    </p:anim>
                                    <p:anim calcmode="lin" valueType="num">
                                      <p:cBhvr>
                                        <p:cTn id="24" dur="4000" fill="hold"/>
                                        <p:tgtEl>
                                          <p:spTgt spid="8">
                                            <p:txEl>
                                              <p:pRg st="1" end="1"/>
                                            </p:txEl>
                                          </p:spTgt>
                                        </p:tgtEl>
                                        <p:attrNameLst>
                                          <p:attrName>ppt_y</p:attrName>
                                        </p:attrNameLst>
                                      </p:cBhvr>
                                      <p:tavLst>
                                        <p:tav tm="0">
                                          <p:val>
                                            <p:fltVal val="0.5"/>
                                          </p:val>
                                        </p:tav>
                                        <p:tav tm="100000">
                                          <p:val>
                                            <p:strVal val="#ppt_y"/>
                                          </p:val>
                                        </p:tav>
                                      </p:tavLst>
                                    </p:anim>
                                  </p:childTnLst>
                                </p:cTn>
                              </p:par>
                            </p:childTnLst>
                          </p:cTn>
                        </p:par>
                        <p:par>
                          <p:cTn id="25" fill="hold">
                            <p:stCondLst>
                              <p:cond delay="12000"/>
                            </p:stCondLst>
                            <p:childTnLst>
                              <p:par>
                                <p:cTn id="26" presetID="53" presetClass="entr" presetSubtype="528" fill="hold" nodeType="afterEffect">
                                  <p:stCondLst>
                                    <p:cond delay="0"/>
                                  </p:stCondLst>
                                  <p:childTnLst>
                                    <p:set>
                                      <p:cBhvr>
                                        <p:cTn id="27" dur="1" fill="hold">
                                          <p:stCondLst>
                                            <p:cond delay="0"/>
                                          </p:stCondLst>
                                        </p:cTn>
                                        <p:tgtEl>
                                          <p:spTgt spid="8">
                                            <p:txEl>
                                              <p:pRg st="2" end="2"/>
                                            </p:txEl>
                                          </p:spTgt>
                                        </p:tgtEl>
                                        <p:attrNameLst>
                                          <p:attrName>style.visibility</p:attrName>
                                        </p:attrNameLst>
                                      </p:cBhvr>
                                      <p:to>
                                        <p:strVal val="visible"/>
                                      </p:to>
                                    </p:set>
                                    <p:anim calcmode="lin" valueType="num">
                                      <p:cBhvr>
                                        <p:cTn id="28" dur="4000" fill="hold"/>
                                        <p:tgtEl>
                                          <p:spTgt spid="8">
                                            <p:txEl>
                                              <p:pRg st="2" end="2"/>
                                            </p:txEl>
                                          </p:spTgt>
                                        </p:tgtEl>
                                        <p:attrNameLst>
                                          <p:attrName>ppt_w</p:attrName>
                                        </p:attrNameLst>
                                      </p:cBhvr>
                                      <p:tavLst>
                                        <p:tav tm="0">
                                          <p:val>
                                            <p:fltVal val="0"/>
                                          </p:val>
                                        </p:tav>
                                        <p:tav tm="100000">
                                          <p:val>
                                            <p:strVal val="#ppt_w"/>
                                          </p:val>
                                        </p:tav>
                                      </p:tavLst>
                                    </p:anim>
                                    <p:anim calcmode="lin" valueType="num">
                                      <p:cBhvr>
                                        <p:cTn id="29" dur="4000" fill="hold"/>
                                        <p:tgtEl>
                                          <p:spTgt spid="8">
                                            <p:txEl>
                                              <p:pRg st="2" end="2"/>
                                            </p:txEl>
                                          </p:spTgt>
                                        </p:tgtEl>
                                        <p:attrNameLst>
                                          <p:attrName>ppt_h</p:attrName>
                                        </p:attrNameLst>
                                      </p:cBhvr>
                                      <p:tavLst>
                                        <p:tav tm="0">
                                          <p:val>
                                            <p:fltVal val="0"/>
                                          </p:val>
                                        </p:tav>
                                        <p:tav tm="100000">
                                          <p:val>
                                            <p:strVal val="#ppt_h"/>
                                          </p:val>
                                        </p:tav>
                                      </p:tavLst>
                                    </p:anim>
                                    <p:animEffect transition="in" filter="fade">
                                      <p:cBhvr>
                                        <p:cTn id="30" dur="4000"/>
                                        <p:tgtEl>
                                          <p:spTgt spid="8">
                                            <p:txEl>
                                              <p:pRg st="2" end="2"/>
                                            </p:txEl>
                                          </p:spTgt>
                                        </p:tgtEl>
                                      </p:cBhvr>
                                    </p:animEffect>
                                    <p:anim calcmode="lin" valueType="num">
                                      <p:cBhvr>
                                        <p:cTn id="31" dur="4000" fill="hold"/>
                                        <p:tgtEl>
                                          <p:spTgt spid="8">
                                            <p:txEl>
                                              <p:pRg st="2" end="2"/>
                                            </p:txEl>
                                          </p:spTgt>
                                        </p:tgtEl>
                                        <p:attrNameLst>
                                          <p:attrName>ppt_x</p:attrName>
                                        </p:attrNameLst>
                                      </p:cBhvr>
                                      <p:tavLst>
                                        <p:tav tm="0">
                                          <p:val>
                                            <p:fltVal val="0.5"/>
                                          </p:val>
                                        </p:tav>
                                        <p:tav tm="100000">
                                          <p:val>
                                            <p:strVal val="#ppt_x"/>
                                          </p:val>
                                        </p:tav>
                                      </p:tavLst>
                                    </p:anim>
                                    <p:anim calcmode="lin" valueType="num">
                                      <p:cBhvr>
                                        <p:cTn id="32" dur="4000" fill="hold"/>
                                        <p:tgtEl>
                                          <p:spTgt spid="8">
                                            <p:txEl>
                                              <p:pRg st="2" end="2"/>
                                            </p:txEl>
                                          </p:spTgt>
                                        </p:tgtEl>
                                        <p:attrNameLst>
                                          <p:attrName>ppt_y</p:attrName>
                                        </p:attrNameLst>
                                      </p:cBhvr>
                                      <p:tavLst>
                                        <p:tav tm="0">
                                          <p:val>
                                            <p:fltVal val="0.5"/>
                                          </p:val>
                                        </p:tav>
                                        <p:tav tm="100000">
                                          <p:val>
                                            <p:strVal val="#ppt_y"/>
                                          </p:val>
                                        </p:tav>
                                      </p:tavLst>
                                    </p:anim>
                                  </p:childTnLst>
                                </p:cTn>
                              </p:par>
                            </p:childTnLst>
                          </p:cTn>
                        </p:par>
                        <p:par>
                          <p:cTn id="33" fill="hold">
                            <p:stCondLst>
                              <p:cond delay="16000"/>
                            </p:stCondLst>
                            <p:childTnLst>
                              <p:par>
                                <p:cTn id="34" presetID="53" presetClass="entr" presetSubtype="528" fill="hold" nodeType="afterEffect">
                                  <p:stCondLst>
                                    <p:cond delay="0"/>
                                  </p:stCondLst>
                                  <p:childTnLst>
                                    <p:set>
                                      <p:cBhvr>
                                        <p:cTn id="35" dur="1" fill="hold">
                                          <p:stCondLst>
                                            <p:cond delay="0"/>
                                          </p:stCondLst>
                                        </p:cTn>
                                        <p:tgtEl>
                                          <p:spTgt spid="8">
                                            <p:txEl>
                                              <p:pRg st="3" end="3"/>
                                            </p:txEl>
                                          </p:spTgt>
                                        </p:tgtEl>
                                        <p:attrNameLst>
                                          <p:attrName>style.visibility</p:attrName>
                                        </p:attrNameLst>
                                      </p:cBhvr>
                                      <p:to>
                                        <p:strVal val="visible"/>
                                      </p:to>
                                    </p:set>
                                    <p:anim calcmode="lin" valueType="num">
                                      <p:cBhvr>
                                        <p:cTn id="36" dur="4000" fill="hold"/>
                                        <p:tgtEl>
                                          <p:spTgt spid="8">
                                            <p:txEl>
                                              <p:pRg st="3" end="3"/>
                                            </p:txEl>
                                          </p:spTgt>
                                        </p:tgtEl>
                                        <p:attrNameLst>
                                          <p:attrName>ppt_w</p:attrName>
                                        </p:attrNameLst>
                                      </p:cBhvr>
                                      <p:tavLst>
                                        <p:tav tm="0">
                                          <p:val>
                                            <p:fltVal val="0"/>
                                          </p:val>
                                        </p:tav>
                                        <p:tav tm="100000">
                                          <p:val>
                                            <p:strVal val="#ppt_w"/>
                                          </p:val>
                                        </p:tav>
                                      </p:tavLst>
                                    </p:anim>
                                    <p:anim calcmode="lin" valueType="num">
                                      <p:cBhvr>
                                        <p:cTn id="37" dur="4000" fill="hold"/>
                                        <p:tgtEl>
                                          <p:spTgt spid="8">
                                            <p:txEl>
                                              <p:pRg st="3" end="3"/>
                                            </p:txEl>
                                          </p:spTgt>
                                        </p:tgtEl>
                                        <p:attrNameLst>
                                          <p:attrName>ppt_h</p:attrName>
                                        </p:attrNameLst>
                                      </p:cBhvr>
                                      <p:tavLst>
                                        <p:tav tm="0">
                                          <p:val>
                                            <p:fltVal val="0"/>
                                          </p:val>
                                        </p:tav>
                                        <p:tav tm="100000">
                                          <p:val>
                                            <p:strVal val="#ppt_h"/>
                                          </p:val>
                                        </p:tav>
                                      </p:tavLst>
                                    </p:anim>
                                    <p:animEffect transition="in" filter="fade">
                                      <p:cBhvr>
                                        <p:cTn id="38" dur="4000"/>
                                        <p:tgtEl>
                                          <p:spTgt spid="8">
                                            <p:txEl>
                                              <p:pRg st="3" end="3"/>
                                            </p:txEl>
                                          </p:spTgt>
                                        </p:tgtEl>
                                      </p:cBhvr>
                                    </p:animEffect>
                                    <p:anim calcmode="lin" valueType="num">
                                      <p:cBhvr>
                                        <p:cTn id="39" dur="4000" fill="hold"/>
                                        <p:tgtEl>
                                          <p:spTgt spid="8">
                                            <p:txEl>
                                              <p:pRg st="3" end="3"/>
                                            </p:txEl>
                                          </p:spTgt>
                                        </p:tgtEl>
                                        <p:attrNameLst>
                                          <p:attrName>ppt_x</p:attrName>
                                        </p:attrNameLst>
                                      </p:cBhvr>
                                      <p:tavLst>
                                        <p:tav tm="0">
                                          <p:val>
                                            <p:fltVal val="0.5"/>
                                          </p:val>
                                        </p:tav>
                                        <p:tav tm="100000">
                                          <p:val>
                                            <p:strVal val="#ppt_x"/>
                                          </p:val>
                                        </p:tav>
                                      </p:tavLst>
                                    </p:anim>
                                    <p:anim calcmode="lin" valueType="num">
                                      <p:cBhvr>
                                        <p:cTn id="40" dur="4000" fill="hold"/>
                                        <p:tgtEl>
                                          <p:spTgt spid="8">
                                            <p:txEl>
                                              <p:pRg st="3" end="3"/>
                                            </p:txEl>
                                          </p:spTgt>
                                        </p:tgtEl>
                                        <p:attrNameLst>
                                          <p:attrName>ppt_y</p:attrName>
                                        </p:attrNameLst>
                                      </p:cBhvr>
                                      <p:tavLst>
                                        <p:tav tm="0">
                                          <p:val>
                                            <p:fltVal val="0.5"/>
                                          </p:val>
                                        </p:tav>
                                        <p:tav tm="100000">
                                          <p:val>
                                            <p:strVal val="#ppt_y"/>
                                          </p:val>
                                        </p:tav>
                                      </p:tavLst>
                                    </p:anim>
                                  </p:childTnLst>
                                </p:cTn>
                              </p:par>
                            </p:childTnLst>
                          </p:cTn>
                        </p:par>
                        <p:par>
                          <p:cTn id="41" fill="hold">
                            <p:stCondLst>
                              <p:cond delay="20000"/>
                            </p:stCondLst>
                            <p:childTnLst>
                              <p:par>
                                <p:cTn id="42" presetID="53" presetClass="entr" presetSubtype="528" fill="hold" nodeType="afterEffect">
                                  <p:stCondLst>
                                    <p:cond delay="0"/>
                                  </p:stCondLst>
                                  <p:childTnLst>
                                    <p:set>
                                      <p:cBhvr>
                                        <p:cTn id="43" dur="1" fill="hold">
                                          <p:stCondLst>
                                            <p:cond delay="0"/>
                                          </p:stCondLst>
                                        </p:cTn>
                                        <p:tgtEl>
                                          <p:spTgt spid="8">
                                            <p:txEl>
                                              <p:pRg st="4" end="4"/>
                                            </p:txEl>
                                          </p:spTgt>
                                        </p:tgtEl>
                                        <p:attrNameLst>
                                          <p:attrName>style.visibility</p:attrName>
                                        </p:attrNameLst>
                                      </p:cBhvr>
                                      <p:to>
                                        <p:strVal val="visible"/>
                                      </p:to>
                                    </p:set>
                                    <p:anim calcmode="lin" valueType="num">
                                      <p:cBhvr>
                                        <p:cTn id="44" dur="4000" fill="hold"/>
                                        <p:tgtEl>
                                          <p:spTgt spid="8">
                                            <p:txEl>
                                              <p:pRg st="4" end="4"/>
                                            </p:txEl>
                                          </p:spTgt>
                                        </p:tgtEl>
                                        <p:attrNameLst>
                                          <p:attrName>ppt_w</p:attrName>
                                        </p:attrNameLst>
                                      </p:cBhvr>
                                      <p:tavLst>
                                        <p:tav tm="0">
                                          <p:val>
                                            <p:fltVal val="0"/>
                                          </p:val>
                                        </p:tav>
                                        <p:tav tm="100000">
                                          <p:val>
                                            <p:strVal val="#ppt_w"/>
                                          </p:val>
                                        </p:tav>
                                      </p:tavLst>
                                    </p:anim>
                                    <p:anim calcmode="lin" valueType="num">
                                      <p:cBhvr>
                                        <p:cTn id="45" dur="4000" fill="hold"/>
                                        <p:tgtEl>
                                          <p:spTgt spid="8">
                                            <p:txEl>
                                              <p:pRg st="4" end="4"/>
                                            </p:txEl>
                                          </p:spTgt>
                                        </p:tgtEl>
                                        <p:attrNameLst>
                                          <p:attrName>ppt_h</p:attrName>
                                        </p:attrNameLst>
                                      </p:cBhvr>
                                      <p:tavLst>
                                        <p:tav tm="0">
                                          <p:val>
                                            <p:fltVal val="0"/>
                                          </p:val>
                                        </p:tav>
                                        <p:tav tm="100000">
                                          <p:val>
                                            <p:strVal val="#ppt_h"/>
                                          </p:val>
                                        </p:tav>
                                      </p:tavLst>
                                    </p:anim>
                                    <p:animEffect transition="in" filter="fade">
                                      <p:cBhvr>
                                        <p:cTn id="46" dur="4000"/>
                                        <p:tgtEl>
                                          <p:spTgt spid="8">
                                            <p:txEl>
                                              <p:pRg st="4" end="4"/>
                                            </p:txEl>
                                          </p:spTgt>
                                        </p:tgtEl>
                                      </p:cBhvr>
                                    </p:animEffect>
                                    <p:anim calcmode="lin" valueType="num">
                                      <p:cBhvr>
                                        <p:cTn id="47" dur="4000" fill="hold"/>
                                        <p:tgtEl>
                                          <p:spTgt spid="8">
                                            <p:txEl>
                                              <p:pRg st="4" end="4"/>
                                            </p:txEl>
                                          </p:spTgt>
                                        </p:tgtEl>
                                        <p:attrNameLst>
                                          <p:attrName>ppt_x</p:attrName>
                                        </p:attrNameLst>
                                      </p:cBhvr>
                                      <p:tavLst>
                                        <p:tav tm="0">
                                          <p:val>
                                            <p:fltVal val="0.5"/>
                                          </p:val>
                                        </p:tav>
                                        <p:tav tm="100000">
                                          <p:val>
                                            <p:strVal val="#ppt_x"/>
                                          </p:val>
                                        </p:tav>
                                      </p:tavLst>
                                    </p:anim>
                                    <p:anim calcmode="lin" valueType="num">
                                      <p:cBhvr>
                                        <p:cTn id="48" dur="4000" fill="hold"/>
                                        <p:tgtEl>
                                          <p:spTgt spid="8">
                                            <p:txEl>
                                              <p:pRg st="4" end="4"/>
                                            </p:txEl>
                                          </p:spTgt>
                                        </p:tgtEl>
                                        <p:attrNameLst>
                                          <p:attrName>ppt_y</p:attrName>
                                        </p:attrNameLst>
                                      </p:cBhvr>
                                      <p:tavLst>
                                        <p:tav tm="0">
                                          <p:val>
                                            <p:fltVal val="0.5"/>
                                          </p:val>
                                        </p:tav>
                                        <p:tav tm="100000">
                                          <p:val>
                                            <p:strVal val="#ppt_y"/>
                                          </p:val>
                                        </p:tav>
                                      </p:tavLst>
                                    </p:anim>
                                  </p:childTnLst>
                                </p:cTn>
                              </p:par>
                            </p:childTnLst>
                          </p:cTn>
                        </p:par>
                        <p:par>
                          <p:cTn id="49" fill="hold">
                            <p:stCondLst>
                              <p:cond delay="24000"/>
                            </p:stCondLst>
                            <p:childTnLst>
                              <p:par>
                                <p:cTn id="50" presetID="53" presetClass="entr" presetSubtype="528" fill="hold" nodeType="afterEffect">
                                  <p:stCondLst>
                                    <p:cond delay="0"/>
                                  </p:stCondLst>
                                  <p:childTnLst>
                                    <p:set>
                                      <p:cBhvr>
                                        <p:cTn id="51" dur="1" fill="hold">
                                          <p:stCondLst>
                                            <p:cond delay="0"/>
                                          </p:stCondLst>
                                        </p:cTn>
                                        <p:tgtEl>
                                          <p:spTgt spid="8">
                                            <p:txEl>
                                              <p:pRg st="5" end="5"/>
                                            </p:txEl>
                                          </p:spTgt>
                                        </p:tgtEl>
                                        <p:attrNameLst>
                                          <p:attrName>style.visibility</p:attrName>
                                        </p:attrNameLst>
                                      </p:cBhvr>
                                      <p:to>
                                        <p:strVal val="visible"/>
                                      </p:to>
                                    </p:set>
                                    <p:anim calcmode="lin" valueType="num">
                                      <p:cBhvr>
                                        <p:cTn id="52" dur="4000" fill="hold"/>
                                        <p:tgtEl>
                                          <p:spTgt spid="8">
                                            <p:txEl>
                                              <p:pRg st="5" end="5"/>
                                            </p:txEl>
                                          </p:spTgt>
                                        </p:tgtEl>
                                        <p:attrNameLst>
                                          <p:attrName>ppt_w</p:attrName>
                                        </p:attrNameLst>
                                      </p:cBhvr>
                                      <p:tavLst>
                                        <p:tav tm="0">
                                          <p:val>
                                            <p:fltVal val="0"/>
                                          </p:val>
                                        </p:tav>
                                        <p:tav tm="100000">
                                          <p:val>
                                            <p:strVal val="#ppt_w"/>
                                          </p:val>
                                        </p:tav>
                                      </p:tavLst>
                                    </p:anim>
                                    <p:anim calcmode="lin" valueType="num">
                                      <p:cBhvr>
                                        <p:cTn id="53" dur="4000" fill="hold"/>
                                        <p:tgtEl>
                                          <p:spTgt spid="8">
                                            <p:txEl>
                                              <p:pRg st="5" end="5"/>
                                            </p:txEl>
                                          </p:spTgt>
                                        </p:tgtEl>
                                        <p:attrNameLst>
                                          <p:attrName>ppt_h</p:attrName>
                                        </p:attrNameLst>
                                      </p:cBhvr>
                                      <p:tavLst>
                                        <p:tav tm="0">
                                          <p:val>
                                            <p:fltVal val="0"/>
                                          </p:val>
                                        </p:tav>
                                        <p:tav tm="100000">
                                          <p:val>
                                            <p:strVal val="#ppt_h"/>
                                          </p:val>
                                        </p:tav>
                                      </p:tavLst>
                                    </p:anim>
                                    <p:animEffect transition="in" filter="fade">
                                      <p:cBhvr>
                                        <p:cTn id="54" dur="4000"/>
                                        <p:tgtEl>
                                          <p:spTgt spid="8">
                                            <p:txEl>
                                              <p:pRg st="5" end="5"/>
                                            </p:txEl>
                                          </p:spTgt>
                                        </p:tgtEl>
                                      </p:cBhvr>
                                    </p:animEffect>
                                    <p:anim calcmode="lin" valueType="num">
                                      <p:cBhvr>
                                        <p:cTn id="55" dur="4000" fill="hold"/>
                                        <p:tgtEl>
                                          <p:spTgt spid="8">
                                            <p:txEl>
                                              <p:pRg st="5" end="5"/>
                                            </p:txEl>
                                          </p:spTgt>
                                        </p:tgtEl>
                                        <p:attrNameLst>
                                          <p:attrName>ppt_x</p:attrName>
                                        </p:attrNameLst>
                                      </p:cBhvr>
                                      <p:tavLst>
                                        <p:tav tm="0">
                                          <p:val>
                                            <p:fltVal val="0.5"/>
                                          </p:val>
                                        </p:tav>
                                        <p:tav tm="100000">
                                          <p:val>
                                            <p:strVal val="#ppt_x"/>
                                          </p:val>
                                        </p:tav>
                                      </p:tavLst>
                                    </p:anim>
                                    <p:anim calcmode="lin" valueType="num">
                                      <p:cBhvr>
                                        <p:cTn id="56" dur="4000" fill="hold"/>
                                        <p:tgtEl>
                                          <p:spTgt spid="8">
                                            <p:txEl>
                                              <p:pRg st="5" end="5"/>
                                            </p:txEl>
                                          </p:spTgt>
                                        </p:tgtEl>
                                        <p:attrNameLst>
                                          <p:attrName>ppt_y</p:attrName>
                                        </p:attrNameLst>
                                      </p:cBhvr>
                                      <p:tavLst>
                                        <p:tav tm="0">
                                          <p:val>
                                            <p:fltVal val="0.5"/>
                                          </p:val>
                                        </p:tav>
                                        <p:tav tm="100000">
                                          <p:val>
                                            <p:strVal val="#ppt_y"/>
                                          </p:val>
                                        </p:tav>
                                      </p:tavLst>
                                    </p:anim>
                                  </p:childTnLst>
                                </p:cTn>
                              </p:par>
                            </p:childTnLst>
                          </p:cTn>
                        </p:par>
                        <p:par>
                          <p:cTn id="57" fill="hold">
                            <p:stCondLst>
                              <p:cond delay="28000"/>
                            </p:stCondLst>
                            <p:childTnLst>
                              <p:par>
                                <p:cTn id="58" presetID="53" presetClass="entr" presetSubtype="528" fill="hold" nodeType="afterEffect">
                                  <p:stCondLst>
                                    <p:cond delay="0"/>
                                  </p:stCondLst>
                                  <p:childTnLst>
                                    <p:set>
                                      <p:cBhvr>
                                        <p:cTn id="59" dur="1" fill="hold">
                                          <p:stCondLst>
                                            <p:cond delay="0"/>
                                          </p:stCondLst>
                                        </p:cTn>
                                        <p:tgtEl>
                                          <p:spTgt spid="8">
                                            <p:txEl>
                                              <p:pRg st="6" end="6"/>
                                            </p:txEl>
                                          </p:spTgt>
                                        </p:tgtEl>
                                        <p:attrNameLst>
                                          <p:attrName>style.visibility</p:attrName>
                                        </p:attrNameLst>
                                      </p:cBhvr>
                                      <p:to>
                                        <p:strVal val="visible"/>
                                      </p:to>
                                    </p:set>
                                    <p:anim calcmode="lin" valueType="num">
                                      <p:cBhvr>
                                        <p:cTn id="60" dur="4000" fill="hold"/>
                                        <p:tgtEl>
                                          <p:spTgt spid="8">
                                            <p:txEl>
                                              <p:pRg st="6" end="6"/>
                                            </p:txEl>
                                          </p:spTgt>
                                        </p:tgtEl>
                                        <p:attrNameLst>
                                          <p:attrName>ppt_w</p:attrName>
                                        </p:attrNameLst>
                                      </p:cBhvr>
                                      <p:tavLst>
                                        <p:tav tm="0">
                                          <p:val>
                                            <p:fltVal val="0"/>
                                          </p:val>
                                        </p:tav>
                                        <p:tav tm="100000">
                                          <p:val>
                                            <p:strVal val="#ppt_w"/>
                                          </p:val>
                                        </p:tav>
                                      </p:tavLst>
                                    </p:anim>
                                    <p:anim calcmode="lin" valueType="num">
                                      <p:cBhvr>
                                        <p:cTn id="61" dur="4000" fill="hold"/>
                                        <p:tgtEl>
                                          <p:spTgt spid="8">
                                            <p:txEl>
                                              <p:pRg st="6" end="6"/>
                                            </p:txEl>
                                          </p:spTgt>
                                        </p:tgtEl>
                                        <p:attrNameLst>
                                          <p:attrName>ppt_h</p:attrName>
                                        </p:attrNameLst>
                                      </p:cBhvr>
                                      <p:tavLst>
                                        <p:tav tm="0">
                                          <p:val>
                                            <p:fltVal val="0"/>
                                          </p:val>
                                        </p:tav>
                                        <p:tav tm="100000">
                                          <p:val>
                                            <p:strVal val="#ppt_h"/>
                                          </p:val>
                                        </p:tav>
                                      </p:tavLst>
                                    </p:anim>
                                    <p:animEffect transition="in" filter="fade">
                                      <p:cBhvr>
                                        <p:cTn id="62" dur="4000"/>
                                        <p:tgtEl>
                                          <p:spTgt spid="8">
                                            <p:txEl>
                                              <p:pRg st="6" end="6"/>
                                            </p:txEl>
                                          </p:spTgt>
                                        </p:tgtEl>
                                      </p:cBhvr>
                                    </p:animEffect>
                                    <p:anim calcmode="lin" valueType="num">
                                      <p:cBhvr>
                                        <p:cTn id="63" dur="4000" fill="hold"/>
                                        <p:tgtEl>
                                          <p:spTgt spid="8">
                                            <p:txEl>
                                              <p:pRg st="6" end="6"/>
                                            </p:txEl>
                                          </p:spTgt>
                                        </p:tgtEl>
                                        <p:attrNameLst>
                                          <p:attrName>ppt_x</p:attrName>
                                        </p:attrNameLst>
                                      </p:cBhvr>
                                      <p:tavLst>
                                        <p:tav tm="0">
                                          <p:val>
                                            <p:fltVal val="0.5"/>
                                          </p:val>
                                        </p:tav>
                                        <p:tav tm="100000">
                                          <p:val>
                                            <p:strVal val="#ppt_x"/>
                                          </p:val>
                                        </p:tav>
                                      </p:tavLst>
                                    </p:anim>
                                    <p:anim calcmode="lin" valueType="num">
                                      <p:cBhvr>
                                        <p:cTn id="64" dur="4000" fill="hold"/>
                                        <p:tgtEl>
                                          <p:spTgt spid="8">
                                            <p:txEl>
                                              <p:pRg st="6" end="6"/>
                                            </p:txEl>
                                          </p:spTgt>
                                        </p:tgtEl>
                                        <p:attrNameLst>
                                          <p:attrName>ppt_y</p:attrName>
                                        </p:attrNameLst>
                                      </p:cBhvr>
                                      <p:tavLst>
                                        <p:tav tm="0">
                                          <p:val>
                                            <p:fltVal val="0.5"/>
                                          </p:val>
                                        </p:tav>
                                        <p:tav tm="100000">
                                          <p:val>
                                            <p:strVal val="#ppt_y"/>
                                          </p:val>
                                        </p:tav>
                                      </p:tavLst>
                                    </p:anim>
                                  </p:childTnLst>
                                </p:cTn>
                              </p:par>
                            </p:childTnLst>
                          </p:cTn>
                        </p:par>
                        <p:par>
                          <p:cTn id="65" fill="hold">
                            <p:stCondLst>
                              <p:cond delay="32000"/>
                            </p:stCondLst>
                            <p:childTnLst>
                              <p:par>
                                <p:cTn id="66" presetID="53" presetClass="entr" presetSubtype="528" fill="hold" nodeType="afterEffect">
                                  <p:stCondLst>
                                    <p:cond delay="0"/>
                                  </p:stCondLst>
                                  <p:childTnLst>
                                    <p:set>
                                      <p:cBhvr>
                                        <p:cTn id="67" dur="1" fill="hold">
                                          <p:stCondLst>
                                            <p:cond delay="0"/>
                                          </p:stCondLst>
                                        </p:cTn>
                                        <p:tgtEl>
                                          <p:spTgt spid="8">
                                            <p:txEl>
                                              <p:pRg st="8" end="8"/>
                                            </p:txEl>
                                          </p:spTgt>
                                        </p:tgtEl>
                                        <p:attrNameLst>
                                          <p:attrName>style.visibility</p:attrName>
                                        </p:attrNameLst>
                                      </p:cBhvr>
                                      <p:to>
                                        <p:strVal val="visible"/>
                                      </p:to>
                                    </p:set>
                                    <p:anim calcmode="lin" valueType="num">
                                      <p:cBhvr>
                                        <p:cTn id="68" dur="4000" fill="hold"/>
                                        <p:tgtEl>
                                          <p:spTgt spid="8">
                                            <p:txEl>
                                              <p:pRg st="8" end="8"/>
                                            </p:txEl>
                                          </p:spTgt>
                                        </p:tgtEl>
                                        <p:attrNameLst>
                                          <p:attrName>ppt_w</p:attrName>
                                        </p:attrNameLst>
                                      </p:cBhvr>
                                      <p:tavLst>
                                        <p:tav tm="0">
                                          <p:val>
                                            <p:fltVal val="0"/>
                                          </p:val>
                                        </p:tav>
                                        <p:tav tm="100000">
                                          <p:val>
                                            <p:strVal val="#ppt_w"/>
                                          </p:val>
                                        </p:tav>
                                      </p:tavLst>
                                    </p:anim>
                                    <p:anim calcmode="lin" valueType="num">
                                      <p:cBhvr>
                                        <p:cTn id="69" dur="4000" fill="hold"/>
                                        <p:tgtEl>
                                          <p:spTgt spid="8">
                                            <p:txEl>
                                              <p:pRg st="8" end="8"/>
                                            </p:txEl>
                                          </p:spTgt>
                                        </p:tgtEl>
                                        <p:attrNameLst>
                                          <p:attrName>ppt_h</p:attrName>
                                        </p:attrNameLst>
                                      </p:cBhvr>
                                      <p:tavLst>
                                        <p:tav tm="0">
                                          <p:val>
                                            <p:fltVal val="0"/>
                                          </p:val>
                                        </p:tav>
                                        <p:tav tm="100000">
                                          <p:val>
                                            <p:strVal val="#ppt_h"/>
                                          </p:val>
                                        </p:tav>
                                      </p:tavLst>
                                    </p:anim>
                                    <p:animEffect transition="in" filter="fade">
                                      <p:cBhvr>
                                        <p:cTn id="70" dur="4000"/>
                                        <p:tgtEl>
                                          <p:spTgt spid="8">
                                            <p:txEl>
                                              <p:pRg st="8" end="8"/>
                                            </p:txEl>
                                          </p:spTgt>
                                        </p:tgtEl>
                                      </p:cBhvr>
                                    </p:animEffect>
                                    <p:anim calcmode="lin" valueType="num">
                                      <p:cBhvr>
                                        <p:cTn id="71" dur="4000" fill="hold"/>
                                        <p:tgtEl>
                                          <p:spTgt spid="8">
                                            <p:txEl>
                                              <p:pRg st="8" end="8"/>
                                            </p:txEl>
                                          </p:spTgt>
                                        </p:tgtEl>
                                        <p:attrNameLst>
                                          <p:attrName>ppt_x</p:attrName>
                                        </p:attrNameLst>
                                      </p:cBhvr>
                                      <p:tavLst>
                                        <p:tav tm="0">
                                          <p:val>
                                            <p:fltVal val="0.5"/>
                                          </p:val>
                                        </p:tav>
                                        <p:tav tm="100000">
                                          <p:val>
                                            <p:strVal val="#ppt_x"/>
                                          </p:val>
                                        </p:tav>
                                      </p:tavLst>
                                    </p:anim>
                                    <p:anim calcmode="lin" valueType="num">
                                      <p:cBhvr>
                                        <p:cTn id="72" dur="4000" fill="hold"/>
                                        <p:tgtEl>
                                          <p:spTgt spid="8">
                                            <p:txEl>
                                              <p:pRg st="8" end="8"/>
                                            </p:txEl>
                                          </p:spTgt>
                                        </p:tgtEl>
                                        <p:attrNameLst>
                                          <p:attrName>ppt_y</p:attrName>
                                        </p:attrNameLst>
                                      </p:cBhvr>
                                      <p:tavLst>
                                        <p:tav tm="0">
                                          <p:val>
                                            <p:fltVal val="0.5"/>
                                          </p:val>
                                        </p:tav>
                                        <p:tav tm="100000">
                                          <p:val>
                                            <p:strVal val="#ppt_y"/>
                                          </p:val>
                                        </p:tav>
                                      </p:tavLst>
                                    </p:anim>
                                  </p:childTnLst>
                                </p:cTn>
                              </p:par>
                            </p:childTnLst>
                          </p:cTn>
                        </p:par>
                        <p:par>
                          <p:cTn id="73" fill="hold">
                            <p:stCondLst>
                              <p:cond delay="36000"/>
                            </p:stCondLst>
                            <p:childTnLst>
                              <p:par>
                                <p:cTn id="74" presetID="53" presetClass="entr" presetSubtype="528" fill="hold" nodeType="afterEffect">
                                  <p:stCondLst>
                                    <p:cond delay="0"/>
                                  </p:stCondLst>
                                  <p:childTnLst>
                                    <p:set>
                                      <p:cBhvr>
                                        <p:cTn id="75" dur="1" fill="hold">
                                          <p:stCondLst>
                                            <p:cond delay="0"/>
                                          </p:stCondLst>
                                        </p:cTn>
                                        <p:tgtEl>
                                          <p:spTgt spid="8">
                                            <p:txEl>
                                              <p:pRg st="9" end="9"/>
                                            </p:txEl>
                                          </p:spTgt>
                                        </p:tgtEl>
                                        <p:attrNameLst>
                                          <p:attrName>style.visibility</p:attrName>
                                        </p:attrNameLst>
                                      </p:cBhvr>
                                      <p:to>
                                        <p:strVal val="visible"/>
                                      </p:to>
                                    </p:set>
                                    <p:anim calcmode="lin" valueType="num">
                                      <p:cBhvr>
                                        <p:cTn id="76" dur="4000" fill="hold"/>
                                        <p:tgtEl>
                                          <p:spTgt spid="8">
                                            <p:txEl>
                                              <p:pRg st="9" end="9"/>
                                            </p:txEl>
                                          </p:spTgt>
                                        </p:tgtEl>
                                        <p:attrNameLst>
                                          <p:attrName>ppt_w</p:attrName>
                                        </p:attrNameLst>
                                      </p:cBhvr>
                                      <p:tavLst>
                                        <p:tav tm="0">
                                          <p:val>
                                            <p:fltVal val="0"/>
                                          </p:val>
                                        </p:tav>
                                        <p:tav tm="100000">
                                          <p:val>
                                            <p:strVal val="#ppt_w"/>
                                          </p:val>
                                        </p:tav>
                                      </p:tavLst>
                                    </p:anim>
                                    <p:anim calcmode="lin" valueType="num">
                                      <p:cBhvr>
                                        <p:cTn id="77" dur="4000" fill="hold"/>
                                        <p:tgtEl>
                                          <p:spTgt spid="8">
                                            <p:txEl>
                                              <p:pRg st="9" end="9"/>
                                            </p:txEl>
                                          </p:spTgt>
                                        </p:tgtEl>
                                        <p:attrNameLst>
                                          <p:attrName>ppt_h</p:attrName>
                                        </p:attrNameLst>
                                      </p:cBhvr>
                                      <p:tavLst>
                                        <p:tav tm="0">
                                          <p:val>
                                            <p:fltVal val="0"/>
                                          </p:val>
                                        </p:tav>
                                        <p:tav tm="100000">
                                          <p:val>
                                            <p:strVal val="#ppt_h"/>
                                          </p:val>
                                        </p:tav>
                                      </p:tavLst>
                                    </p:anim>
                                    <p:animEffect transition="in" filter="fade">
                                      <p:cBhvr>
                                        <p:cTn id="78" dur="4000"/>
                                        <p:tgtEl>
                                          <p:spTgt spid="8">
                                            <p:txEl>
                                              <p:pRg st="9" end="9"/>
                                            </p:txEl>
                                          </p:spTgt>
                                        </p:tgtEl>
                                      </p:cBhvr>
                                    </p:animEffect>
                                    <p:anim calcmode="lin" valueType="num">
                                      <p:cBhvr>
                                        <p:cTn id="79" dur="4000" fill="hold"/>
                                        <p:tgtEl>
                                          <p:spTgt spid="8">
                                            <p:txEl>
                                              <p:pRg st="9" end="9"/>
                                            </p:txEl>
                                          </p:spTgt>
                                        </p:tgtEl>
                                        <p:attrNameLst>
                                          <p:attrName>ppt_x</p:attrName>
                                        </p:attrNameLst>
                                      </p:cBhvr>
                                      <p:tavLst>
                                        <p:tav tm="0">
                                          <p:val>
                                            <p:fltVal val="0.5"/>
                                          </p:val>
                                        </p:tav>
                                        <p:tav tm="100000">
                                          <p:val>
                                            <p:strVal val="#ppt_x"/>
                                          </p:val>
                                        </p:tav>
                                      </p:tavLst>
                                    </p:anim>
                                    <p:anim calcmode="lin" valueType="num">
                                      <p:cBhvr>
                                        <p:cTn id="80" dur="4000" fill="hold"/>
                                        <p:tgtEl>
                                          <p:spTgt spid="8">
                                            <p:txEl>
                                              <p:pRg st="9" end="9"/>
                                            </p:txEl>
                                          </p:spTgt>
                                        </p:tgtEl>
                                        <p:attrNameLst>
                                          <p:attrName>ppt_y</p:attrName>
                                        </p:attrNameLst>
                                      </p:cBhvr>
                                      <p:tavLst>
                                        <p:tav tm="0">
                                          <p:val>
                                            <p:fltVal val="0.5"/>
                                          </p:val>
                                        </p:tav>
                                        <p:tav tm="100000">
                                          <p:val>
                                            <p:strVal val="#ppt_y"/>
                                          </p:val>
                                        </p:tav>
                                      </p:tavLst>
                                    </p:anim>
                                  </p:childTnLst>
                                </p:cTn>
                              </p:par>
                            </p:childTnLst>
                          </p:cTn>
                        </p:par>
                        <p:par>
                          <p:cTn id="81" fill="hold">
                            <p:stCondLst>
                              <p:cond delay="40000"/>
                            </p:stCondLst>
                            <p:childTnLst>
                              <p:par>
                                <p:cTn id="82" presetID="53" presetClass="entr" presetSubtype="528" fill="hold" nodeType="afterEffect">
                                  <p:stCondLst>
                                    <p:cond delay="0"/>
                                  </p:stCondLst>
                                  <p:childTnLst>
                                    <p:set>
                                      <p:cBhvr>
                                        <p:cTn id="83" dur="1" fill="hold">
                                          <p:stCondLst>
                                            <p:cond delay="0"/>
                                          </p:stCondLst>
                                        </p:cTn>
                                        <p:tgtEl>
                                          <p:spTgt spid="8">
                                            <p:txEl>
                                              <p:pRg st="10" end="10"/>
                                            </p:txEl>
                                          </p:spTgt>
                                        </p:tgtEl>
                                        <p:attrNameLst>
                                          <p:attrName>style.visibility</p:attrName>
                                        </p:attrNameLst>
                                      </p:cBhvr>
                                      <p:to>
                                        <p:strVal val="visible"/>
                                      </p:to>
                                    </p:set>
                                    <p:anim calcmode="lin" valueType="num">
                                      <p:cBhvr>
                                        <p:cTn id="84" dur="4000" fill="hold"/>
                                        <p:tgtEl>
                                          <p:spTgt spid="8">
                                            <p:txEl>
                                              <p:pRg st="10" end="10"/>
                                            </p:txEl>
                                          </p:spTgt>
                                        </p:tgtEl>
                                        <p:attrNameLst>
                                          <p:attrName>ppt_w</p:attrName>
                                        </p:attrNameLst>
                                      </p:cBhvr>
                                      <p:tavLst>
                                        <p:tav tm="0">
                                          <p:val>
                                            <p:fltVal val="0"/>
                                          </p:val>
                                        </p:tav>
                                        <p:tav tm="100000">
                                          <p:val>
                                            <p:strVal val="#ppt_w"/>
                                          </p:val>
                                        </p:tav>
                                      </p:tavLst>
                                    </p:anim>
                                    <p:anim calcmode="lin" valueType="num">
                                      <p:cBhvr>
                                        <p:cTn id="85" dur="4000" fill="hold"/>
                                        <p:tgtEl>
                                          <p:spTgt spid="8">
                                            <p:txEl>
                                              <p:pRg st="10" end="10"/>
                                            </p:txEl>
                                          </p:spTgt>
                                        </p:tgtEl>
                                        <p:attrNameLst>
                                          <p:attrName>ppt_h</p:attrName>
                                        </p:attrNameLst>
                                      </p:cBhvr>
                                      <p:tavLst>
                                        <p:tav tm="0">
                                          <p:val>
                                            <p:fltVal val="0"/>
                                          </p:val>
                                        </p:tav>
                                        <p:tav tm="100000">
                                          <p:val>
                                            <p:strVal val="#ppt_h"/>
                                          </p:val>
                                        </p:tav>
                                      </p:tavLst>
                                    </p:anim>
                                    <p:animEffect transition="in" filter="fade">
                                      <p:cBhvr>
                                        <p:cTn id="86" dur="4000"/>
                                        <p:tgtEl>
                                          <p:spTgt spid="8">
                                            <p:txEl>
                                              <p:pRg st="10" end="10"/>
                                            </p:txEl>
                                          </p:spTgt>
                                        </p:tgtEl>
                                      </p:cBhvr>
                                    </p:animEffect>
                                    <p:anim calcmode="lin" valueType="num">
                                      <p:cBhvr>
                                        <p:cTn id="87" dur="4000" fill="hold"/>
                                        <p:tgtEl>
                                          <p:spTgt spid="8">
                                            <p:txEl>
                                              <p:pRg st="10" end="10"/>
                                            </p:txEl>
                                          </p:spTgt>
                                        </p:tgtEl>
                                        <p:attrNameLst>
                                          <p:attrName>ppt_x</p:attrName>
                                        </p:attrNameLst>
                                      </p:cBhvr>
                                      <p:tavLst>
                                        <p:tav tm="0">
                                          <p:val>
                                            <p:fltVal val="0.5"/>
                                          </p:val>
                                        </p:tav>
                                        <p:tav tm="100000">
                                          <p:val>
                                            <p:strVal val="#ppt_x"/>
                                          </p:val>
                                        </p:tav>
                                      </p:tavLst>
                                    </p:anim>
                                    <p:anim calcmode="lin" valueType="num">
                                      <p:cBhvr>
                                        <p:cTn id="88" dur="4000" fill="hold"/>
                                        <p:tgtEl>
                                          <p:spTgt spid="8">
                                            <p:txEl>
                                              <p:pRg st="10" end="10"/>
                                            </p:txEl>
                                          </p:spTgt>
                                        </p:tgtEl>
                                        <p:attrNameLst>
                                          <p:attrName>ppt_y</p:attrName>
                                        </p:attrNameLst>
                                      </p:cBhvr>
                                      <p:tavLst>
                                        <p:tav tm="0">
                                          <p:val>
                                            <p:fltVal val="0.5"/>
                                          </p:val>
                                        </p:tav>
                                        <p:tav tm="100000">
                                          <p:val>
                                            <p:strVal val="#ppt_y"/>
                                          </p:val>
                                        </p:tav>
                                      </p:tavLst>
                                    </p:anim>
                                  </p:childTnLst>
                                </p:cTn>
                              </p:par>
                            </p:childTnLst>
                          </p:cTn>
                        </p:par>
                        <p:par>
                          <p:cTn id="89" fill="hold">
                            <p:stCondLst>
                              <p:cond delay="44000"/>
                            </p:stCondLst>
                            <p:childTnLst>
                              <p:par>
                                <p:cTn id="90" presetID="53" presetClass="entr" presetSubtype="528" fill="hold" nodeType="afterEffect">
                                  <p:stCondLst>
                                    <p:cond delay="0"/>
                                  </p:stCondLst>
                                  <p:childTnLst>
                                    <p:set>
                                      <p:cBhvr>
                                        <p:cTn id="91" dur="1" fill="hold">
                                          <p:stCondLst>
                                            <p:cond delay="0"/>
                                          </p:stCondLst>
                                        </p:cTn>
                                        <p:tgtEl>
                                          <p:spTgt spid="8">
                                            <p:txEl>
                                              <p:pRg st="11" end="11"/>
                                            </p:txEl>
                                          </p:spTgt>
                                        </p:tgtEl>
                                        <p:attrNameLst>
                                          <p:attrName>style.visibility</p:attrName>
                                        </p:attrNameLst>
                                      </p:cBhvr>
                                      <p:to>
                                        <p:strVal val="visible"/>
                                      </p:to>
                                    </p:set>
                                    <p:anim calcmode="lin" valueType="num">
                                      <p:cBhvr>
                                        <p:cTn id="92" dur="4000" fill="hold"/>
                                        <p:tgtEl>
                                          <p:spTgt spid="8">
                                            <p:txEl>
                                              <p:pRg st="11" end="11"/>
                                            </p:txEl>
                                          </p:spTgt>
                                        </p:tgtEl>
                                        <p:attrNameLst>
                                          <p:attrName>ppt_w</p:attrName>
                                        </p:attrNameLst>
                                      </p:cBhvr>
                                      <p:tavLst>
                                        <p:tav tm="0">
                                          <p:val>
                                            <p:fltVal val="0"/>
                                          </p:val>
                                        </p:tav>
                                        <p:tav tm="100000">
                                          <p:val>
                                            <p:strVal val="#ppt_w"/>
                                          </p:val>
                                        </p:tav>
                                      </p:tavLst>
                                    </p:anim>
                                    <p:anim calcmode="lin" valueType="num">
                                      <p:cBhvr>
                                        <p:cTn id="93" dur="4000" fill="hold"/>
                                        <p:tgtEl>
                                          <p:spTgt spid="8">
                                            <p:txEl>
                                              <p:pRg st="11" end="11"/>
                                            </p:txEl>
                                          </p:spTgt>
                                        </p:tgtEl>
                                        <p:attrNameLst>
                                          <p:attrName>ppt_h</p:attrName>
                                        </p:attrNameLst>
                                      </p:cBhvr>
                                      <p:tavLst>
                                        <p:tav tm="0">
                                          <p:val>
                                            <p:fltVal val="0"/>
                                          </p:val>
                                        </p:tav>
                                        <p:tav tm="100000">
                                          <p:val>
                                            <p:strVal val="#ppt_h"/>
                                          </p:val>
                                        </p:tav>
                                      </p:tavLst>
                                    </p:anim>
                                    <p:animEffect transition="in" filter="fade">
                                      <p:cBhvr>
                                        <p:cTn id="94" dur="4000"/>
                                        <p:tgtEl>
                                          <p:spTgt spid="8">
                                            <p:txEl>
                                              <p:pRg st="11" end="11"/>
                                            </p:txEl>
                                          </p:spTgt>
                                        </p:tgtEl>
                                      </p:cBhvr>
                                    </p:animEffect>
                                    <p:anim calcmode="lin" valueType="num">
                                      <p:cBhvr>
                                        <p:cTn id="95" dur="4000" fill="hold"/>
                                        <p:tgtEl>
                                          <p:spTgt spid="8">
                                            <p:txEl>
                                              <p:pRg st="11" end="11"/>
                                            </p:txEl>
                                          </p:spTgt>
                                        </p:tgtEl>
                                        <p:attrNameLst>
                                          <p:attrName>ppt_x</p:attrName>
                                        </p:attrNameLst>
                                      </p:cBhvr>
                                      <p:tavLst>
                                        <p:tav tm="0">
                                          <p:val>
                                            <p:fltVal val="0.5"/>
                                          </p:val>
                                        </p:tav>
                                        <p:tav tm="100000">
                                          <p:val>
                                            <p:strVal val="#ppt_x"/>
                                          </p:val>
                                        </p:tav>
                                      </p:tavLst>
                                    </p:anim>
                                    <p:anim calcmode="lin" valueType="num">
                                      <p:cBhvr>
                                        <p:cTn id="96" dur="4000" fill="hold"/>
                                        <p:tgtEl>
                                          <p:spTgt spid="8">
                                            <p:txEl>
                                              <p:pRg st="11" end="11"/>
                                            </p:txEl>
                                          </p:spTgt>
                                        </p:tgtEl>
                                        <p:attrNameLst>
                                          <p:attrName>ppt_y</p:attrName>
                                        </p:attrNameLst>
                                      </p:cBhvr>
                                      <p:tavLst>
                                        <p:tav tm="0">
                                          <p:val>
                                            <p:fltVal val="0.5"/>
                                          </p:val>
                                        </p:tav>
                                        <p:tav tm="100000">
                                          <p:val>
                                            <p:strVal val="#ppt_y"/>
                                          </p:val>
                                        </p:tav>
                                      </p:tavLst>
                                    </p:anim>
                                  </p:childTnLst>
                                </p:cTn>
                              </p:par>
                            </p:childTnLst>
                          </p:cTn>
                        </p:par>
                        <p:par>
                          <p:cTn id="97" fill="hold">
                            <p:stCondLst>
                              <p:cond delay="48000"/>
                            </p:stCondLst>
                            <p:childTnLst>
                              <p:par>
                                <p:cTn id="98" presetID="53" presetClass="entr" presetSubtype="528" fill="hold" nodeType="afterEffect">
                                  <p:stCondLst>
                                    <p:cond delay="0"/>
                                  </p:stCondLst>
                                  <p:childTnLst>
                                    <p:set>
                                      <p:cBhvr>
                                        <p:cTn id="99" dur="1" fill="hold">
                                          <p:stCondLst>
                                            <p:cond delay="0"/>
                                          </p:stCondLst>
                                        </p:cTn>
                                        <p:tgtEl>
                                          <p:spTgt spid="8">
                                            <p:txEl>
                                              <p:pRg st="12" end="12"/>
                                            </p:txEl>
                                          </p:spTgt>
                                        </p:tgtEl>
                                        <p:attrNameLst>
                                          <p:attrName>style.visibility</p:attrName>
                                        </p:attrNameLst>
                                      </p:cBhvr>
                                      <p:to>
                                        <p:strVal val="visible"/>
                                      </p:to>
                                    </p:set>
                                    <p:anim calcmode="lin" valueType="num">
                                      <p:cBhvr>
                                        <p:cTn id="100" dur="4000" fill="hold"/>
                                        <p:tgtEl>
                                          <p:spTgt spid="8">
                                            <p:txEl>
                                              <p:pRg st="12" end="12"/>
                                            </p:txEl>
                                          </p:spTgt>
                                        </p:tgtEl>
                                        <p:attrNameLst>
                                          <p:attrName>ppt_w</p:attrName>
                                        </p:attrNameLst>
                                      </p:cBhvr>
                                      <p:tavLst>
                                        <p:tav tm="0">
                                          <p:val>
                                            <p:fltVal val="0"/>
                                          </p:val>
                                        </p:tav>
                                        <p:tav tm="100000">
                                          <p:val>
                                            <p:strVal val="#ppt_w"/>
                                          </p:val>
                                        </p:tav>
                                      </p:tavLst>
                                    </p:anim>
                                    <p:anim calcmode="lin" valueType="num">
                                      <p:cBhvr>
                                        <p:cTn id="101" dur="4000" fill="hold"/>
                                        <p:tgtEl>
                                          <p:spTgt spid="8">
                                            <p:txEl>
                                              <p:pRg st="12" end="12"/>
                                            </p:txEl>
                                          </p:spTgt>
                                        </p:tgtEl>
                                        <p:attrNameLst>
                                          <p:attrName>ppt_h</p:attrName>
                                        </p:attrNameLst>
                                      </p:cBhvr>
                                      <p:tavLst>
                                        <p:tav tm="0">
                                          <p:val>
                                            <p:fltVal val="0"/>
                                          </p:val>
                                        </p:tav>
                                        <p:tav tm="100000">
                                          <p:val>
                                            <p:strVal val="#ppt_h"/>
                                          </p:val>
                                        </p:tav>
                                      </p:tavLst>
                                    </p:anim>
                                    <p:animEffect transition="in" filter="fade">
                                      <p:cBhvr>
                                        <p:cTn id="102" dur="4000"/>
                                        <p:tgtEl>
                                          <p:spTgt spid="8">
                                            <p:txEl>
                                              <p:pRg st="12" end="12"/>
                                            </p:txEl>
                                          </p:spTgt>
                                        </p:tgtEl>
                                      </p:cBhvr>
                                    </p:animEffect>
                                    <p:anim calcmode="lin" valueType="num">
                                      <p:cBhvr>
                                        <p:cTn id="103" dur="4000" fill="hold"/>
                                        <p:tgtEl>
                                          <p:spTgt spid="8">
                                            <p:txEl>
                                              <p:pRg st="12" end="12"/>
                                            </p:txEl>
                                          </p:spTgt>
                                        </p:tgtEl>
                                        <p:attrNameLst>
                                          <p:attrName>ppt_x</p:attrName>
                                        </p:attrNameLst>
                                      </p:cBhvr>
                                      <p:tavLst>
                                        <p:tav tm="0">
                                          <p:val>
                                            <p:fltVal val="0.5"/>
                                          </p:val>
                                        </p:tav>
                                        <p:tav tm="100000">
                                          <p:val>
                                            <p:strVal val="#ppt_x"/>
                                          </p:val>
                                        </p:tav>
                                      </p:tavLst>
                                    </p:anim>
                                    <p:anim calcmode="lin" valueType="num">
                                      <p:cBhvr>
                                        <p:cTn id="104" dur="4000" fill="hold"/>
                                        <p:tgtEl>
                                          <p:spTgt spid="8">
                                            <p:txEl>
                                              <p:pRg st="12" end="12"/>
                                            </p:txEl>
                                          </p:spTgt>
                                        </p:tgtEl>
                                        <p:attrNameLst>
                                          <p:attrName>ppt_y</p:attrName>
                                        </p:attrNameLst>
                                      </p:cBhvr>
                                      <p:tavLst>
                                        <p:tav tm="0">
                                          <p:val>
                                            <p:fltVal val="0.5"/>
                                          </p:val>
                                        </p:tav>
                                        <p:tav tm="100000">
                                          <p:val>
                                            <p:strVal val="#ppt_y"/>
                                          </p:val>
                                        </p:tav>
                                      </p:tavLst>
                                    </p:anim>
                                  </p:childTnLst>
                                </p:cTn>
                              </p:par>
                            </p:childTnLst>
                          </p:cTn>
                        </p:par>
                        <p:par>
                          <p:cTn id="105" fill="hold">
                            <p:stCondLst>
                              <p:cond delay="52000"/>
                            </p:stCondLst>
                            <p:childTnLst>
                              <p:par>
                                <p:cTn id="106" presetID="53" presetClass="entr" presetSubtype="528" fill="hold" nodeType="afterEffect">
                                  <p:stCondLst>
                                    <p:cond delay="0"/>
                                  </p:stCondLst>
                                  <p:childTnLst>
                                    <p:set>
                                      <p:cBhvr>
                                        <p:cTn id="107" dur="1" fill="hold">
                                          <p:stCondLst>
                                            <p:cond delay="0"/>
                                          </p:stCondLst>
                                        </p:cTn>
                                        <p:tgtEl>
                                          <p:spTgt spid="8">
                                            <p:txEl>
                                              <p:pRg st="13" end="13"/>
                                            </p:txEl>
                                          </p:spTgt>
                                        </p:tgtEl>
                                        <p:attrNameLst>
                                          <p:attrName>style.visibility</p:attrName>
                                        </p:attrNameLst>
                                      </p:cBhvr>
                                      <p:to>
                                        <p:strVal val="visible"/>
                                      </p:to>
                                    </p:set>
                                    <p:anim calcmode="lin" valueType="num">
                                      <p:cBhvr>
                                        <p:cTn id="108" dur="4000" fill="hold"/>
                                        <p:tgtEl>
                                          <p:spTgt spid="8">
                                            <p:txEl>
                                              <p:pRg st="13" end="13"/>
                                            </p:txEl>
                                          </p:spTgt>
                                        </p:tgtEl>
                                        <p:attrNameLst>
                                          <p:attrName>ppt_w</p:attrName>
                                        </p:attrNameLst>
                                      </p:cBhvr>
                                      <p:tavLst>
                                        <p:tav tm="0">
                                          <p:val>
                                            <p:fltVal val="0"/>
                                          </p:val>
                                        </p:tav>
                                        <p:tav tm="100000">
                                          <p:val>
                                            <p:strVal val="#ppt_w"/>
                                          </p:val>
                                        </p:tav>
                                      </p:tavLst>
                                    </p:anim>
                                    <p:anim calcmode="lin" valueType="num">
                                      <p:cBhvr>
                                        <p:cTn id="109" dur="4000" fill="hold"/>
                                        <p:tgtEl>
                                          <p:spTgt spid="8">
                                            <p:txEl>
                                              <p:pRg st="13" end="13"/>
                                            </p:txEl>
                                          </p:spTgt>
                                        </p:tgtEl>
                                        <p:attrNameLst>
                                          <p:attrName>ppt_h</p:attrName>
                                        </p:attrNameLst>
                                      </p:cBhvr>
                                      <p:tavLst>
                                        <p:tav tm="0">
                                          <p:val>
                                            <p:fltVal val="0"/>
                                          </p:val>
                                        </p:tav>
                                        <p:tav tm="100000">
                                          <p:val>
                                            <p:strVal val="#ppt_h"/>
                                          </p:val>
                                        </p:tav>
                                      </p:tavLst>
                                    </p:anim>
                                    <p:animEffect transition="in" filter="fade">
                                      <p:cBhvr>
                                        <p:cTn id="110" dur="4000"/>
                                        <p:tgtEl>
                                          <p:spTgt spid="8">
                                            <p:txEl>
                                              <p:pRg st="13" end="13"/>
                                            </p:txEl>
                                          </p:spTgt>
                                        </p:tgtEl>
                                      </p:cBhvr>
                                    </p:animEffect>
                                    <p:anim calcmode="lin" valueType="num">
                                      <p:cBhvr>
                                        <p:cTn id="111" dur="4000" fill="hold"/>
                                        <p:tgtEl>
                                          <p:spTgt spid="8">
                                            <p:txEl>
                                              <p:pRg st="13" end="13"/>
                                            </p:txEl>
                                          </p:spTgt>
                                        </p:tgtEl>
                                        <p:attrNameLst>
                                          <p:attrName>ppt_x</p:attrName>
                                        </p:attrNameLst>
                                      </p:cBhvr>
                                      <p:tavLst>
                                        <p:tav tm="0">
                                          <p:val>
                                            <p:fltVal val="0.5"/>
                                          </p:val>
                                        </p:tav>
                                        <p:tav tm="100000">
                                          <p:val>
                                            <p:strVal val="#ppt_x"/>
                                          </p:val>
                                        </p:tav>
                                      </p:tavLst>
                                    </p:anim>
                                    <p:anim calcmode="lin" valueType="num">
                                      <p:cBhvr>
                                        <p:cTn id="112" dur="4000" fill="hold"/>
                                        <p:tgtEl>
                                          <p:spTgt spid="8">
                                            <p:txEl>
                                              <p:pRg st="13" end="13"/>
                                            </p:txEl>
                                          </p:spTgt>
                                        </p:tgtEl>
                                        <p:attrNameLst>
                                          <p:attrName>ppt_y</p:attrName>
                                        </p:attrNameLst>
                                      </p:cBhvr>
                                      <p:tavLst>
                                        <p:tav tm="0">
                                          <p:val>
                                            <p:fltVal val="0.5"/>
                                          </p:val>
                                        </p:tav>
                                        <p:tav tm="100000">
                                          <p:val>
                                            <p:strVal val="#ppt_y"/>
                                          </p:val>
                                        </p:tav>
                                      </p:tavLst>
                                    </p:anim>
                                  </p:childTnLst>
                                </p:cTn>
                              </p:par>
                            </p:childTnLst>
                          </p:cTn>
                        </p:par>
                        <p:par>
                          <p:cTn id="113" fill="hold">
                            <p:stCondLst>
                              <p:cond delay="56000"/>
                            </p:stCondLst>
                            <p:childTnLst>
                              <p:par>
                                <p:cTn id="114" presetID="53" presetClass="entr" presetSubtype="528" fill="hold" nodeType="afterEffect">
                                  <p:stCondLst>
                                    <p:cond delay="0"/>
                                  </p:stCondLst>
                                  <p:childTnLst>
                                    <p:set>
                                      <p:cBhvr>
                                        <p:cTn id="115" dur="1" fill="hold">
                                          <p:stCondLst>
                                            <p:cond delay="0"/>
                                          </p:stCondLst>
                                        </p:cTn>
                                        <p:tgtEl>
                                          <p:spTgt spid="8">
                                            <p:txEl>
                                              <p:pRg st="15" end="15"/>
                                            </p:txEl>
                                          </p:spTgt>
                                        </p:tgtEl>
                                        <p:attrNameLst>
                                          <p:attrName>style.visibility</p:attrName>
                                        </p:attrNameLst>
                                      </p:cBhvr>
                                      <p:to>
                                        <p:strVal val="visible"/>
                                      </p:to>
                                    </p:set>
                                    <p:anim calcmode="lin" valueType="num">
                                      <p:cBhvr>
                                        <p:cTn id="116" dur="4000" fill="hold"/>
                                        <p:tgtEl>
                                          <p:spTgt spid="8">
                                            <p:txEl>
                                              <p:pRg st="15" end="15"/>
                                            </p:txEl>
                                          </p:spTgt>
                                        </p:tgtEl>
                                        <p:attrNameLst>
                                          <p:attrName>ppt_w</p:attrName>
                                        </p:attrNameLst>
                                      </p:cBhvr>
                                      <p:tavLst>
                                        <p:tav tm="0">
                                          <p:val>
                                            <p:fltVal val="0"/>
                                          </p:val>
                                        </p:tav>
                                        <p:tav tm="100000">
                                          <p:val>
                                            <p:strVal val="#ppt_w"/>
                                          </p:val>
                                        </p:tav>
                                      </p:tavLst>
                                    </p:anim>
                                    <p:anim calcmode="lin" valueType="num">
                                      <p:cBhvr>
                                        <p:cTn id="117" dur="4000" fill="hold"/>
                                        <p:tgtEl>
                                          <p:spTgt spid="8">
                                            <p:txEl>
                                              <p:pRg st="15" end="15"/>
                                            </p:txEl>
                                          </p:spTgt>
                                        </p:tgtEl>
                                        <p:attrNameLst>
                                          <p:attrName>ppt_h</p:attrName>
                                        </p:attrNameLst>
                                      </p:cBhvr>
                                      <p:tavLst>
                                        <p:tav tm="0">
                                          <p:val>
                                            <p:fltVal val="0"/>
                                          </p:val>
                                        </p:tav>
                                        <p:tav tm="100000">
                                          <p:val>
                                            <p:strVal val="#ppt_h"/>
                                          </p:val>
                                        </p:tav>
                                      </p:tavLst>
                                    </p:anim>
                                    <p:animEffect transition="in" filter="fade">
                                      <p:cBhvr>
                                        <p:cTn id="118" dur="4000"/>
                                        <p:tgtEl>
                                          <p:spTgt spid="8">
                                            <p:txEl>
                                              <p:pRg st="15" end="15"/>
                                            </p:txEl>
                                          </p:spTgt>
                                        </p:tgtEl>
                                      </p:cBhvr>
                                    </p:animEffect>
                                    <p:anim calcmode="lin" valueType="num">
                                      <p:cBhvr>
                                        <p:cTn id="119" dur="4000" fill="hold"/>
                                        <p:tgtEl>
                                          <p:spTgt spid="8">
                                            <p:txEl>
                                              <p:pRg st="15" end="15"/>
                                            </p:txEl>
                                          </p:spTgt>
                                        </p:tgtEl>
                                        <p:attrNameLst>
                                          <p:attrName>ppt_x</p:attrName>
                                        </p:attrNameLst>
                                      </p:cBhvr>
                                      <p:tavLst>
                                        <p:tav tm="0">
                                          <p:val>
                                            <p:fltVal val="0.5"/>
                                          </p:val>
                                        </p:tav>
                                        <p:tav tm="100000">
                                          <p:val>
                                            <p:strVal val="#ppt_x"/>
                                          </p:val>
                                        </p:tav>
                                      </p:tavLst>
                                    </p:anim>
                                    <p:anim calcmode="lin" valueType="num">
                                      <p:cBhvr>
                                        <p:cTn id="120" dur="4000" fill="hold"/>
                                        <p:tgtEl>
                                          <p:spTgt spid="8">
                                            <p:txEl>
                                              <p:pRg st="15" end="15"/>
                                            </p:txEl>
                                          </p:spTgt>
                                        </p:tgtEl>
                                        <p:attrNameLst>
                                          <p:attrName>ppt_y</p:attrName>
                                        </p:attrNameLst>
                                      </p:cBhvr>
                                      <p:tavLst>
                                        <p:tav tm="0">
                                          <p:val>
                                            <p:fltVal val="0.5"/>
                                          </p:val>
                                        </p:tav>
                                        <p:tav tm="100000">
                                          <p:val>
                                            <p:strVal val="#ppt_y"/>
                                          </p:val>
                                        </p:tav>
                                      </p:tavLst>
                                    </p:anim>
                                  </p:childTnLst>
                                </p:cTn>
                              </p:par>
                            </p:childTnLst>
                          </p:cTn>
                        </p:par>
                        <p:par>
                          <p:cTn id="121" fill="hold">
                            <p:stCondLst>
                              <p:cond delay="60000"/>
                            </p:stCondLst>
                            <p:childTnLst>
                              <p:par>
                                <p:cTn id="122" presetID="53" presetClass="entr" presetSubtype="528" fill="hold" nodeType="afterEffect">
                                  <p:stCondLst>
                                    <p:cond delay="0"/>
                                  </p:stCondLst>
                                  <p:childTnLst>
                                    <p:set>
                                      <p:cBhvr>
                                        <p:cTn id="123" dur="1" fill="hold">
                                          <p:stCondLst>
                                            <p:cond delay="0"/>
                                          </p:stCondLst>
                                        </p:cTn>
                                        <p:tgtEl>
                                          <p:spTgt spid="8">
                                            <p:txEl>
                                              <p:pRg st="16" end="16"/>
                                            </p:txEl>
                                          </p:spTgt>
                                        </p:tgtEl>
                                        <p:attrNameLst>
                                          <p:attrName>style.visibility</p:attrName>
                                        </p:attrNameLst>
                                      </p:cBhvr>
                                      <p:to>
                                        <p:strVal val="visible"/>
                                      </p:to>
                                    </p:set>
                                    <p:anim calcmode="lin" valueType="num">
                                      <p:cBhvr>
                                        <p:cTn id="124" dur="4000" fill="hold"/>
                                        <p:tgtEl>
                                          <p:spTgt spid="8">
                                            <p:txEl>
                                              <p:pRg st="16" end="16"/>
                                            </p:txEl>
                                          </p:spTgt>
                                        </p:tgtEl>
                                        <p:attrNameLst>
                                          <p:attrName>ppt_w</p:attrName>
                                        </p:attrNameLst>
                                      </p:cBhvr>
                                      <p:tavLst>
                                        <p:tav tm="0">
                                          <p:val>
                                            <p:fltVal val="0"/>
                                          </p:val>
                                        </p:tav>
                                        <p:tav tm="100000">
                                          <p:val>
                                            <p:strVal val="#ppt_w"/>
                                          </p:val>
                                        </p:tav>
                                      </p:tavLst>
                                    </p:anim>
                                    <p:anim calcmode="lin" valueType="num">
                                      <p:cBhvr>
                                        <p:cTn id="125" dur="4000" fill="hold"/>
                                        <p:tgtEl>
                                          <p:spTgt spid="8">
                                            <p:txEl>
                                              <p:pRg st="16" end="16"/>
                                            </p:txEl>
                                          </p:spTgt>
                                        </p:tgtEl>
                                        <p:attrNameLst>
                                          <p:attrName>ppt_h</p:attrName>
                                        </p:attrNameLst>
                                      </p:cBhvr>
                                      <p:tavLst>
                                        <p:tav tm="0">
                                          <p:val>
                                            <p:fltVal val="0"/>
                                          </p:val>
                                        </p:tav>
                                        <p:tav tm="100000">
                                          <p:val>
                                            <p:strVal val="#ppt_h"/>
                                          </p:val>
                                        </p:tav>
                                      </p:tavLst>
                                    </p:anim>
                                    <p:animEffect transition="in" filter="fade">
                                      <p:cBhvr>
                                        <p:cTn id="126" dur="4000"/>
                                        <p:tgtEl>
                                          <p:spTgt spid="8">
                                            <p:txEl>
                                              <p:pRg st="16" end="16"/>
                                            </p:txEl>
                                          </p:spTgt>
                                        </p:tgtEl>
                                      </p:cBhvr>
                                    </p:animEffect>
                                    <p:anim calcmode="lin" valueType="num">
                                      <p:cBhvr>
                                        <p:cTn id="127" dur="4000" fill="hold"/>
                                        <p:tgtEl>
                                          <p:spTgt spid="8">
                                            <p:txEl>
                                              <p:pRg st="16" end="16"/>
                                            </p:txEl>
                                          </p:spTgt>
                                        </p:tgtEl>
                                        <p:attrNameLst>
                                          <p:attrName>ppt_x</p:attrName>
                                        </p:attrNameLst>
                                      </p:cBhvr>
                                      <p:tavLst>
                                        <p:tav tm="0">
                                          <p:val>
                                            <p:fltVal val="0.5"/>
                                          </p:val>
                                        </p:tav>
                                        <p:tav tm="100000">
                                          <p:val>
                                            <p:strVal val="#ppt_x"/>
                                          </p:val>
                                        </p:tav>
                                      </p:tavLst>
                                    </p:anim>
                                    <p:anim calcmode="lin" valueType="num">
                                      <p:cBhvr>
                                        <p:cTn id="128" dur="4000" fill="hold"/>
                                        <p:tgtEl>
                                          <p:spTgt spid="8">
                                            <p:txEl>
                                              <p:pRg st="16" end="16"/>
                                            </p:txEl>
                                          </p:spTgt>
                                        </p:tgtEl>
                                        <p:attrNameLst>
                                          <p:attrName>ppt_y</p:attrName>
                                        </p:attrNameLst>
                                      </p:cBhvr>
                                      <p:tavLst>
                                        <p:tav tm="0">
                                          <p:val>
                                            <p:fltVal val="0.5"/>
                                          </p:val>
                                        </p:tav>
                                        <p:tav tm="100000">
                                          <p:val>
                                            <p:strVal val="#ppt_y"/>
                                          </p:val>
                                        </p:tav>
                                      </p:tavLst>
                                    </p:anim>
                                  </p:childTnLst>
                                </p:cTn>
                              </p:par>
                            </p:childTnLst>
                          </p:cTn>
                        </p:par>
                        <p:par>
                          <p:cTn id="129" fill="hold">
                            <p:stCondLst>
                              <p:cond delay="64000"/>
                            </p:stCondLst>
                            <p:childTnLst>
                              <p:par>
                                <p:cTn id="130" presetID="53" presetClass="entr" presetSubtype="528" fill="hold" nodeType="afterEffect">
                                  <p:stCondLst>
                                    <p:cond delay="0"/>
                                  </p:stCondLst>
                                  <p:childTnLst>
                                    <p:set>
                                      <p:cBhvr>
                                        <p:cTn id="131" dur="1" fill="hold">
                                          <p:stCondLst>
                                            <p:cond delay="0"/>
                                          </p:stCondLst>
                                        </p:cTn>
                                        <p:tgtEl>
                                          <p:spTgt spid="8">
                                            <p:txEl>
                                              <p:pRg st="17" end="17"/>
                                            </p:txEl>
                                          </p:spTgt>
                                        </p:tgtEl>
                                        <p:attrNameLst>
                                          <p:attrName>style.visibility</p:attrName>
                                        </p:attrNameLst>
                                      </p:cBhvr>
                                      <p:to>
                                        <p:strVal val="visible"/>
                                      </p:to>
                                    </p:set>
                                    <p:anim calcmode="lin" valueType="num">
                                      <p:cBhvr>
                                        <p:cTn id="132" dur="4000" fill="hold"/>
                                        <p:tgtEl>
                                          <p:spTgt spid="8">
                                            <p:txEl>
                                              <p:pRg st="17" end="17"/>
                                            </p:txEl>
                                          </p:spTgt>
                                        </p:tgtEl>
                                        <p:attrNameLst>
                                          <p:attrName>ppt_w</p:attrName>
                                        </p:attrNameLst>
                                      </p:cBhvr>
                                      <p:tavLst>
                                        <p:tav tm="0">
                                          <p:val>
                                            <p:fltVal val="0"/>
                                          </p:val>
                                        </p:tav>
                                        <p:tav tm="100000">
                                          <p:val>
                                            <p:strVal val="#ppt_w"/>
                                          </p:val>
                                        </p:tav>
                                      </p:tavLst>
                                    </p:anim>
                                    <p:anim calcmode="lin" valueType="num">
                                      <p:cBhvr>
                                        <p:cTn id="133" dur="4000" fill="hold"/>
                                        <p:tgtEl>
                                          <p:spTgt spid="8">
                                            <p:txEl>
                                              <p:pRg st="17" end="17"/>
                                            </p:txEl>
                                          </p:spTgt>
                                        </p:tgtEl>
                                        <p:attrNameLst>
                                          <p:attrName>ppt_h</p:attrName>
                                        </p:attrNameLst>
                                      </p:cBhvr>
                                      <p:tavLst>
                                        <p:tav tm="0">
                                          <p:val>
                                            <p:fltVal val="0"/>
                                          </p:val>
                                        </p:tav>
                                        <p:tav tm="100000">
                                          <p:val>
                                            <p:strVal val="#ppt_h"/>
                                          </p:val>
                                        </p:tav>
                                      </p:tavLst>
                                    </p:anim>
                                    <p:animEffect transition="in" filter="fade">
                                      <p:cBhvr>
                                        <p:cTn id="134" dur="4000"/>
                                        <p:tgtEl>
                                          <p:spTgt spid="8">
                                            <p:txEl>
                                              <p:pRg st="17" end="17"/>
                                            </p:txEl>
                                          </p:spTgt>
                                        </p:tgtEl>
                                      </p:cBhvr>
                                    </p:animEffect>
                                    <p:anim calcmode="lin" valueType="num">
                                      <p:cBhvr>
                                        <p:cTn id="135" dur="4000" fill="hold"/>
                                        <p:tgtEl>
                                          <p:spTgt spid="8">
                                            <p:txEl>
                                              <p:pRg st="17" end="17"/>
                                            </p:txEl>
                                          </p:spTgt>
                                        </p:tgtEl>
                                        <p:attrNameLst>
                                          <p:attrName>ppt_x</p:attrName>
                                        </p:attrNameLst>
                                      </p:cBhvr>
                                      <p:tavLst>
                                        <p:tav tm="0">
                                          <p:val>
                                            <p:fltVal val="0.5"/>
                                          </p:val>
                                        </p:tav>
                                        <p:tav tm="100000">
                                          <p:val>
                                            <p:strVal val="#ppt_x"/>
                                          </p:val>
                                        </p:tav>
                                      </p:tavLst>
                                    </p:anim>
                                    <p:anim calcmode="lin" valueType="num">
                                      <p:cBhvr>
                                        <p:cTn id="136" dur="4000" fill="hold"/>
                                        <p:tgtEl>
                                          <p:spTgt spid="8">
                                            <p:txEl>
                                              <p:pRg st="17" end="17"/>
                                            </p:txEl>
                                          </p:spTgt>
                                        </p:tgtEl>
                                        <p:attrNameLst>
                                          <p:attrName>ppt_y</p:attrName>
                                        </p:attrNameLst>
                                      </p:cBhvr>
                                      <p:tavLst>
                                        <p:tav tm="0">
                                          <p:val>
                                            <p:fltVal val="0.5"/>
                                          </p:val>
                                        </p:tav>
                                        <p:tav tm="100000">
                                          <p:val>
                                            <p:strVal val="#ppt_y"/>
                                          </p:val>
                                        </p:tav>
                                      </p:tavLst>
                                    </p:anim>
                                  </p:childTnLst>
                                </p:cTn>
                              </p:par>
                            </p:childTnLst>
                          </p:cTn>
                        </p:par>
                        <p:par>
                          <p:cTn id="137" fill="hold">
                            <p:stCondLst>
                              <p:cond delay="68000"/>
                            </p:stCondLst>
                            <p:childTnLst>
                              <p:par>
                                <p:cTn id="138" presetID="53" presetClass="entr" presetSubtype="528" fill="hold" nodeType="afterEffect">
                                  <p:stCondLst>
                                    <p:cond delay="0"/>
                                  </p:stCondLst>
                                  <p:childTnLst>
                                    <p:set>
                                      <p:cBhvr>
                                        <p:cTn id="139" dur="1" fill="hold">
                                          <p:stCondLst>
                                            <p:cond delay="0"/>
                                          </p:stCondLst>
                                        </p:cTn>
                                        <p:tgtEl>
                                          <p:spTgt spid="8">
                                            <p:txEl>
                                              <p:pRg st="18" end="18"/>
                                            </p:txEl>
                                          </p:spTgt>
                                        </p:tgtEl>
                                        <p:attrNameLst>
                                          <p:attrName>style.visibility</p:attrName>
                                        </p:attrNameLst>
                                      </p:cBhvr>
                                      <p:to>
                                        <p:strVal val="visible"/>
                                      </p:to>
                                    </p:set>
                                    <p:anim calcmode="lin" valueType="num">
                                      <p:cBhvr>
                                        <p:cTn id="140" dur="4000" fill="hold"/>
                                        <p:tgtEl>
                                          <p:spTgt spid="8">
                                            <p:txEl>
                                              <p:pRg st="18" end="18"/>
                                            </p:txEl>
                                          </p:spTgt>
                                        </p:tgtEl>
                                        <p:attrNameLst>
                                          <p:attrName>ppt_w</p:attrName>
                                        </p:attrNameLst>
                                      </p:cBhvr>
                                      <p:tavLst>
                                        <p:tav tm="0">
                                          <p:val>
                                            <p:fltVal val="0"/>
                                          </p:val>
                                        </p:tav>
                                        <p:tav tm="100000">
                                          <p:val>
                                            <p:strVal val="#ppt_w"/>
                                          </p:val>
                                        </p:tav>
                                      </p:tavLst>
                                    </p:anim>
                                    <p:anim calcmode="lin" valueType="num">
                                      <p:cBhvr>
                                        <p:cTn id="141" dur="4000" fill="hold"/>
                                        <p:tgtEl>
                                          <p:spTgt spid="8">
                                            <p:txEl>
                                              <p:pRg st="18" end="18"/>
                                            </p:txEl>
                                          </p:spTgt>
                                        </p:tgtEl>
                                        <p:attrNameLst>
                                          <p:attrName>ppt_h</p:attrName>
                                        </p:attrNameLst>
                                      </p:cBhvr>
                                      <p:tavLst>
                                        <p:tav tm="0">
                                          <p:val>
                                            <p:fltVal val="0"/>
                                          </p:val>
                                        </p:tav>
                                        <p:tav tm="100000">
                                          <p:val>
                                            <p:strVal val="#ppt_h"/>
                                          </p:val>
                                        </p:tav>
                                      </p:tavLst>
                                    </p:anim>
                                    <p:animEffect transition="in" filter="fade">
                                      <p:cBhvr>
                                        <p:cTn id="142" dur="4000"/>
                                        <p:tgtEl>
                                          <p:spTgt spid="8">
                                            <p:txEl>
                                              <p:pRg st="18" end="18"/>
                                            </p:txEl>
                                          </p:spTgt>
                                        </p:tgtEl>
                                      </p:cBhvr>
                                    </p:animEffect>
                                    <p:anim calcmode="lin" valueType="num">
                                      <p:cBhvr>
                                        <p:cTn id="143" dur="4000" fill="hold"/>
                                        <p:tgtEl>
                                          <p:spTgt spid="8">
                                            <p:txEl>
                                              <p:pRg st="18" end="18"/>
                                            </p:txEl>
                                          </p:spTgt>
                                        </p:tgtEl>
                                        <p:attrNameLst>
                                          <p:attrName>ppt_x</p:attrName>
                                        </p:attrNameLst>
                                      </p:cBhvr>
                                      <p:tavLst>
                                        <p:tav tm="0">
                                          <p:val>
                                            <p:fltVal val="0.5"/>
                                          </p:val>
                                        </p:tav>
                                        <p:tav tm="100000">
                                          <p:val>
                                            <p:strVal val="#ppt_x"/>
                                          </p:val>
                                        </p:tav>
                                      </p:tavLst>
                                    </p:anim>
                                    <p:anim calcmode="lin" valueType="num">
                                      <p:cBhvr>
                                        <p:cTn id="144" dur="4000" fill="hold"/>
                                        <p:tgtEl>
                                          <p:spTgt spid="8">
                                            <p:txEl>
                                              <p:pRg st="18" end="18"/>
                                            </p:txEl>
                                          </p:spTgt>
                                        </p:tgtEl>
                                        <p:attrNameLst>
                                          <p:attrName>ppt_y</p:attrName>
                                        </p:attrNameLst>
                                      </p:cBhvr>
                                      <p:tavLst>
                                        <p:tav tm="0">
                                          <p:val>
                                            <p:fltVal val="0.5"/>
                                          </p:val>
                                        </p:tav>
                                        <p:tav tm="100000">
                                          <p:val>
                                            <p:strVal val="#ppt_y"/>
                                          </p:val>
                                        </p:tav>
                                      </p:tavLst>
                                    </p:anim>
                                  </p:childTnLst>
                                </p:cTn>
                              </p:par>
                            </p:childTnLst>
                          </p:cTn>
                        </p:par>
                        <p:par>
                          <p:cTn id="145" fill="hold">
                            <p:stCondLst>
                              <p:cond delay="72000"/>
                            </p:stCondLst>
                            <p:childTnLst>
                              <p:par>
                                <p:cTn id="146" presetID="53" presetClass="entr" presetSubtype="528" fill="hold" nodeType="afterEffect">
                                  <p:stCondLst>
                                    <p:cond delay="0"/>
                                  </p:stCondLst>
                                  <p:childTnLst>
                                    <p:set>
                                      <p:cBhvr>
                                        <p:cTn id="147" dur="1" fill="hold">
                                          <p:stCondLst>
                                            <p:cond delay="0"/>
                                          </p:stCondLst>
                                        </p:cTn>
                                        <p:tgtEl>
                                          <p:spTgt spid="8">
                                            <p:txEl>
                                              <p:pRg st="19" end="19"/>
                                            </p:txEl>
                                          </p:spTgt>
                                        </p:tgtEl>
                                        <p:attrNameLst>
                                          <p:attrName>style.visibility</p:attrName>
                                        </p:attrNameLst>
                                      </p:cBhvr>
                                      <p:to>
                                        <p:strVal val="visible"/>
                                      </p:to>
                                    </p:set>
                                    <p:anim calcmode="lin" valueType="num">
                                      <p:cBhvr>
                                        <p:cTn id="148" dur="4000" fill="hold"/>
                                        <p:tgtEl>
                                          <p:spTgt spid="8">
                                            <p:txEl>
                                              <p:pRg st="19" end="19"/>
                                            </p:txEl>
                                          </p:spTgt>
                                        </p:tgtEl>
                                        <p:attrNameLst>
                                          <p:attrName>ppt_w</p:attrName>
                                        </p:attrNameLst>
                                      </p:cBhvr>
                                      <p:tavLst>
                                        <p:tav tm="0">
                                          <p:val>
                                            <p:fltVal val="0"/>
                                          </p:val>
                                        </p:tav>
                                        <p:tav tm="100000">
                                          <p:val>
                                            <p:strVal val="#ppt_w"/>
                                          </p:val>
                                        </p:tav>
                                      </p:tavLst>
                                    </p:anim>
                                    <p:anim calcmode="lin" valueType="num">
                                      <p:cBhvr>
                                        <p:cTn id="149" dur="4000" fill="hold"/>
                                        <p:tgtEl>
                                          <p:spTgt spid="8">
                                            <p:txEl>
                                              <p:pRg st="19" end="19"/>
                                            </p:txEl>
                                          </p:spTgt>
                                        </p:tgtEl>
                                        <p:attrNameLst>
                                          <p:attrName>ppt_h</p:attrName>
                                        </p:attrNameLst>
                                      </p:cBhvr>
                                      <p:tavLst>
                                        <p:tav tm="0">
                                          <p:val>
                                            <p:fltVal val="0"/>
                                          </p:val>
                                        </p:tav>
                                        <p:tav tm="100000">
                                          <p:val>
                                            <p:strVal val="#ppt_h"/>
                                          </p:val>
                                        </p:tav>
                                      </p:tavLst>
                                    </p:anim>
                                    <p:animEffect transition="in" filter="fade">
                                      <p:cBhvr>
                                        <p:cTn id="150" dur="4000"/>
                                        <p:tgtEl>
                                          <p:spTgt spid="8">
                                            <p:txEl>
                                              <p:pRg st="19" end="19"/>
                                            </p:txEl>
                                          </p:spTgt>
                                        </p:tgtEl>
                                      </p:cBhvr>
                                    </p:animEffect>
                                    <p:anim calcmode="lin" valueType="num">
                                      <p:cBhvr>
                                        <p:cTn id="151" dur="4000" fill="hold"/>
                                        <p:tgtEl>
                                          <p:spTgt spid="8">
                                            <p:txEl>
                                              <p:pRg st="19" end="19"/>
                                            </p:txEl>
                                          </p:spTgt>
                                        </p:tgtEl>
                                        <p:attrNameLst>
                                          <p:attrName>ppt_x</p:attrName>
                                        </p:attrNameLst>
                                      </p:cBhvr>
                                      <p:tavLst>
                                        <p:tav tm="0">
                                          <p:val>
                                            <p:fltVal val="0.5"/>
                                          </p:val>
                                        </p:tav>
                                        <p:tav tm="100000">
                                          <p:val>
                                            <p:strVal val="#ppt_x"/>
                                          </p:val>
                                        </p:tav>
                                      </p:tavLst>
                                    </p:anim>
                                    <p:anim calcmode="lin" valueType="num">
                                      <p:cBhvr>
                                        <p:cTn id="152" dur="4000" fill="hold"/>
                                        <p:tgtEl>
                                          <p:spTgt spid="8">
                                            <p:txEl>
                                              <p:pRg st="19" end="19"/>
                                            </p:txEl>
                                          </p:spTgt>
                                        </p:tgtEl>
                                        <p:attrNameLst>
                                          <p:attrName>ppt_y</p:attrName>
                                        </p:attrNameLst>
                                      </p:cBhvr>
                                      <p:tavLst>
                                        <p:tav tm="0">
                                          <p:val>
                                            <p:fltVal val="0.5"/>
                                          </p:val>
                                        </p:tav>
                                        <p:tav tm="100000">
                                          <p:val>
                                            <p:strVal val="#ppt_y"/>
                                          </p:val>
                                        </p:tav>
                                      </p:tavLst>
                                    </p:anim>
                                  </p:childTnLst>
                                </p:cTn>
                              </p:par>
                            </p:childTnLst>
                          </p:cTn>
                        </p:par>
                        <p:par>
                          <p:cTn id="153" fill="hold">
                            <p:stCondLst>
                              <p:cond delay="76000"/>
                            </p:stCondLst>
                            <p:childTnLst>
                              <p:par>
                                <p:cTn id="154" presetID="53" presetClass="entr" presetSubtype="528" fill="hold" nodeType="afterEffect">
                                  <p:stCondLst>
                                    <p:cond delay="0"/>
                                  </p:stCondLst>
                                  <p:childTnLst>
                                    <p:set>
                                      <p:cBhvr>
                                        <p:cTn id="155" dur="1" fill="hold">
                                          <p:stCondLst>
                                            <p:cond delay="0"/>
                                          </p:stCondLst>
                                        </p:cTn>
                                        <p:tgtEl>
                                          <p:spTgt spid="8">
                                            <p:txEl>
                                              <p:pRg st="20" end="20"/>
                                            </p:txEl>
                                          </p:spTgt>
                                        </p:tgtEl>
                                        <p:attrNameLst>
                                          <p:attrName>style.visibility</p:attrName>
                                        </p:attrNameLst>
                                      </p:cBhvr>
                                      <p:to>
                                        <p:strVal val="visible"/>
                                      </p:to>
                                    </p:set>
                                    <p:anim calcmode="lin" valueType="num">
                                      <p:cBhvr>
                                        <p:cTn id="156" dur="4000" fill="hold"/>
                                        <p:tgtEl>
                                          <p:spTgt spid="8">
                                            <p:txEl>
                                              <p:pRg st="20" end="20"/>
                                            </p:txEl>
                                          </p:spTgt>
                                        </p:tgtEl>
                                        <p:attrNameLst>
                                          <p:attrName>ppt_w</p:attrName>
                                        </p:attrNameLst>
                                      </p:cBhvr>
                                      <p:tavLst>
                                        <p:tav tm="0">
                                          <p:val>
                                            <p:fltVal val="0"/>
                                          </p:val>
                                        </p:tav>
                                        <p:tav tm="100000">
                                          <p:val>
                                            <p:strVal val="#ppt_w"/>
                                          </p:val>
                                        </p:tav>
                                      </p:tavLst>
                                    </p:anim>
                                    <p:anim calcmode="lin" valueType="num">
                                      <p:cBhvr>
                                        <p:cTn id="157" dur="4000" fill="hold"/>
                                        <p:tgtEl>
                                          <p:spTgt spid="8">
                                            <p:txEl>
                                              <p:pRg st="20" end="20"/>
                                            </p:txEl>
                                          </p:spTgt>
                                        </p:tgtEl>
                                        <p:attrNameLst>
                                          <p:attrName>ppt_h</p:attrName>
                                        </p:attrNameLst>
                                      </p:cBhvr>
                                      <p:tavLst>
                                        <p:tav tm="0">
                                          <p:val>
                                            <p:fltVal val="0"/>
                                          </p:val>
                                        </p:tav>
                                        <p:tav tm="100000">
                                          <p:val>
                                            <p:strVal val="#ppt_h"/>
                                          </p:val>
                                        </p:tav>
                                      </p:tavLst>
                                    </p:anim>
                                    <p:animEffect transition="in" filter="fade">
                                      <p:cBhvr>
                                        <p:cTn id="158" dur="4000"/>
                                        <p:tgtEl>
                                          <p:spTgt spid="8">
                                            <p:txEl>
                                              <p:pRg st="20" end="20"/>
                                            </p:txEl>
                                          </p:spTgt>
                                        </p:tgtEl>
                                      </p:cBhvr>
                                    </p:animEffect>
                                    <p:anim calcmode="lin" valueType="num">
                                      <p:cBhvr>
                                        <p:cTn id="159" dur="4000" fill="hold"/>
                                        <p:tgtEl>
                                          <p:spTgt spid="8">
                                            <p:txEl>
                                              <p:pRg st="20" end="20"/>
                                            </p:txEl>
                                          </p:spTgt>
                                        </p:tgtEl>
                                        <p:attrNameLst>
                                          <p:attrName>ppt_x</p:attrName>
                                        </p:attrNameLst>
                                      </p:cBhvr>
                                      <p:tavLst>
                                        <p:tav tm="0">
                                          <p:val>
                                            <p:fltVal val="0.5"/>
                                          </p:val>
                                        </p:tav>
                                        <p:tav tm="100000">
                                          <p:val>
                                            <p:strVal val="#ppt_x"/>
                                          </p:val>
                                        </p:tav>
                                      </p:tavLst>
                                    </p:anim>
                                    <p:anim calcmode="lin" valueType="num">
                                      <p:cBhvr>
                                        <p:cTn id="160" dur="4000" fill="hold"/>
                                        <p:tgtEl>
                                          <p:spTgt spid="8">
                                            <p:txEl>
                                              <p:pRg st="20" end="20"/>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179694" y="123478"/>
            <a:ext cx="5904656" cy="738664"/>
          </a:xfrm>
          <a:prstGeom prst="rect">
            <a:avLst/>
          </a:prstGeom>
          <a:solidFill>
            <a:srgbClr val="002060"/>
          </a:solidFill>
          <a:ln w="28575">
            <a:solidFill>
              <a:schemeClr val="accent6">
                <a:lumMod val="20000"/>
                <a:lumOff val="80000"/>
              </a:schemeClr>
            </a:solidFill>
          </a:ln>
        </p:spPr>
        <p:txBody>
          <a:bodyPr wrap="square">
            <a:spAutoFit/>
          </a:bodyPr>
          <a:lstStyle/>
          <a:p>
            <a:pPr algn="ctr"/>
            <a:r>
              <a:rPr lang="pt-BR" sz="1400" dirty="0">
                <a:solidFill>
                  <a:schemeClr val="bg1"/>
                </a:solidFill>
                <a:latin typeface="Arial" panose="020B0604020202020204" pitchFamily="34" charset="0"/>
              </a:rPr>
              <a:t>Em julho de 1994, no show realizado no </a:t>
            </a:r>
            <a:r>
              <a:rPr lang="pt-BR" sz="1400" i="1" dirty="0">
                <a:solidFill>
                  <a:schemeClr val="bg1"/>
                </a:solidFill>
                <a:latin typeface="Arial" panose="020B0604020202020204" pitchFamily="34" charset="0"/>
              </a:rPr>
              <a:t>Dodge </a:t>
            </a:r>
            <a:r>
              <a:rPr lang="pt-BR" sz="1400" i="1" dirty="0" err="1">
                <a:solidFill>
                  <a:schemeClr val="bg1"/>
                </a:solidFill>
                <a:latin typeface="Arial" panose="020B0604020202020204" pitchFamily="34" charset="0"/>
              </a:rPr>
              <a:t>Stadium</a:t>
            </a:r>
            <a:r>
              <a:rPr lang="pt-BR" sz="1400" dirty="0">
                <a:solidFill>
                  <a:schemeClr val="bg1"/>
                </a:solidFill>
                <a:latin typeface="Arial" panose="020B0604020202020204" pitchFamily="34" charset="0"/>
              </a:rPr>
              <a:t> de Los Angeles, Os Três Tenores, </a:t>
            </a:r>
            <a:r>
              <a:rPr lang="pt-BR" sz="1400" dirty="0" smtClean="0">
                <a:solidFill>
                  <a:schemeClr val="bg1"/>
                </a:solidFill>
                <a:latin typeface="Arial" panose="020B0604020202020204" pitchFamily="34" charset="0"/>
              </a:rPr>
              <a:t>Domingo, Carreras e Pavarotti,</a:t>
            </a:r>
            <a:r>
              <a:rPr lang="pt-BR" sz="1400" dirty="0">
                <a:solidFill>
                  <a:schemeClr val="bg1"/>
                </a:solidFill>
                <a:latin typeface="Arial" panose="020B0604020202020204" pitchFamily="34" charset="0"/>
              </a:rPr>
              <a:t> cantam </a:t>
            </a:r>
            <a:r>
              <a:rPr lang="pt-BR" sz="1400" i="1" dirty="0" err="1">
                <a:solidFill>
                  <a:schemeClr val="bg1"/>
                </a:solidFill>
                <a:latin typeface="Arial" panose="020B0604020202020204" pitchFamily="34" charset="0"/>
              </a:rPr>
              <a:t>My</a:t>
            </a:r>
            <a:r>
              <a:rPr lang="pt-BR" sz="1400" i="1" dirty="0">
                <a:solidFill>
                  <a:schemeClr val="bg1"/>
                </a:solidFill>
                <a:latin typeface="Arial" panose="020B0604020202020204" pitchFamily="34" charset="0"/>
              </a:rPr>
              <a:t> Way</a:t>
            </a:r>
            <a:r>
              <a:rPr lang="pt-BR" sz="1400" dirty="0">
                <a:solidFill>
                  <a:schemeClr val="bg1"/>
                </a:solidFill>
                <a:latin typeface="Arial" panose="020B0604020202020204" pitchFamily="34" charset="0"/>
              </a:rPr>
              <a:t>, homenageando </a:t>
            </a:r>
            <a:r>
              <a:rPr lang="pt-BR" sz="1400" dirty="0" smtClean="0">
                <a:solidFill>
                  <a:schemeClr val="bg1"/>
                </a:solidFill>
                <a:latin typeface="Arial" panose="020B0604020202020204" pitchFamily="34" charset="0"/>
              </a:rPr>
              <a:t>Sinatra (abaixo), na plateia.</a:t>
            </a:r>
            <a:endParaRPr lang="pt-BR" sz="1600" dirty="0">
              <a:solidFill>
                <a:schemeClr val="bg1"/>
              </a:solidFill>
            </a:endParaRPr>
          </a:p>
        </p:txBody>
      </p:sp>
      <p:pic>
        <p:nvPicPr>
          <p:cNvPr id="2050" name="Picture 2" descr="** ADVANCE FOR SUNDAY, MAY 4 ** FILE ** This is a Dec. 13, 1990 file photo of Frank Sinatra during a concert on his 75th birthday at the Meadowlands Area in East Rutherford, N.J., Sinatra of Hoboken, N.J., is among 15 famous New Jerseyans selected as the first inductees to the New Jersey Hall of Fame.(AP Photo/Bill Kostroun, Fi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3539232"/>
            <a:ext cx="2334527" cy="1488319"/>
          </a:xfrm>
          <a:prstGeom prst="rect">
            <a:avLst/>
          </a:prstGeom>
          <a:noFill/>
          <a:ln w="19050">
            <a:solidFill>
              <a:schemeClr val="accent6">
                <a:lumMod val="20000"/>
                <a:lumOff val="80000"/>
              </a:schemeClr>
            </a:solidFill>
          </a:ln>
          <a:extLst>
            <a:ext uri="{909E8E84-426E-40DD-AFC4-6F175D3DCCD1}">
              <a14:hiddenFill xmlns:a14="http://schemas.microsoft.com/office/drawing/2010/main">
                <a:solidFill>
                  <a:srgbClr val="FFFFFF"/>
                </a:solidFill>
              </a14:hiddenFill>
            </a:ext>
          </a:extLst>
        </p:spPr>
      </p:pic>
      <p:sp>
        <p:nvSpPr>
          <p:cNvPr id="4"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defTabSz="1219170" eaLnBrk="0" fontAlgn="auto" hangingPunct="0">
              <a:spcBef>
                <a:spcPts val="0"/>
              </a:spcBef>
              <a:spcAft>
                <a:spcPts val="0"/>
              </a:spcAft>
              <a:defRPr/>
            </a:pPr>
            <a:endParaRPr lang="pt-BR" sz="3200" kern="0" dirty="0">
              <a:solidFill>
                <a:srgbClr val="000000"/>
              </a:solidFill>
              <a:latin typeface="Calibri" panose="020F0502020204030204"/>
            </a:endParaRPr>
          </a:p>
        </p:txBody>
      </p:sp>
    </p:spTree>
    <p:extLst>
      <p:ext uri="{BB962C8B-B14F-4D97-AF65-F5344CB8AC3E}">
        <p14:creationId xmlns:p14="http://schemas.microsoft.com/office/powerpoint/2010/main" val="3867032567"/>
      </p:ext>
    </p:extLst>
  </p:cSld>
  <p:clrMapOvr>
    <a:masterClrMapping/>
  </p:clrMapOvr>
  <mc:AlternateContent xmlns:mc="http://schemas.openxmlformats.org/markup-compatibility/2006" xmlns:p14="http://schemas.microsoft.com/office/powerpoint/2010/main">
    <mc:Choice Requires="p14">
      <p:transition spd="slow" p14:dur="4000" advClick="0" advTm="45000">
        <p:wheel spokes="1"/>
      </p:transition>
    </mc:Choice>
    <mc:Fallback xmlns="">
      <p:transition spd="slow" advClick="0" advTm="45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anim calcmode="lin" valueType="num">
                                      <p:cBhvr>
                                        <p:cTn id="8" dur="4000" fill="hold"/>
                                        <p:tgtEl>
                                          <p:spTgt spid="2"/>
                                        </p:tgtEl>
                                        <p:attrNameLst>
                                          <p:attrName>ppt_x</p:attrName>
                                        </p:attrNameLst>
                                      </p:cBhvr>
                                      <p:tavLst>
                                        <p:tav tm="0">
                                          <p:val>
                                            <p:strVal val="#ppt_x"/>
                                          </p:val>
                                        </p:tav>
                                        <p:tav tm="100000">
                                          <p:val>
                                            <p:strVal val="#ppt_x"/>
                                          </p:val>
                                        </p:tav>
                                      </p:tavLst>
                                    </p:anim>
                                    <p:anim calcmode="lin" valueType="num">
                                      <p:cBhvr>
                                        <p:cTn id="9" dur="4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53" presetClass="entr" presetSubtype="528" fill="hold" nodeType="afterEffect">
                                  <p:stCondLst>
                                    <p:cond delay="0"/>
                                  </p:stCondLst>
                                  <p:childTnLst>
                                    <p:set>
                                      <p:cBhvr>
                                        <p:cTn id="12" dur="1" fill="hold">
                                          <p:stCondLst>
                                            <p:cond delay="0"/>
                                          </p:stCondLst>
                                        </p:cTn>
                                        <p:tgtEl>
                                          <p:spTgt spid="2050"/>
                                        </p:tgtEl>
                                        <p:attrNameLst>
                                          <p:attrName>style.visibility</p:attrName>
                                        </p:attrNameLst>
                                      </p:cBhvr>
                                      <p:to>
                                        <p:strVal val="visible"/>
                                      </p:to>
                                    </p:set>
                                    <p:anim calcmode="lin" valueType="num">
                                      <p:cBhvr>
                                        <p:cTn id="13" dur="9000" fill="hold"/>
                                        <p:tgtEl>
                                          <p:spTgt spid="2050"/>
                                        </p:tgtEl>
                                        <p:attrNameLst>
                                          <p:attrName>ppt_w</p:attrName>
                                        </p:attrNameLst>
                                      </p:cBhvr>
                                      <p:tavLst>
                                        <p:tav tm="0">
                                          <p:val>
                                            <p:fltVal val="0"/>
                                          </p:val>
                                        </p:tav>
                                        <p:tav tm="100000">
                                          <p:val>
                                            <p:strVal val="#ppt_w"/>
                                          </p:val>
                                        </p:tav>
                                      </p:tavLst>
                                    </p:anim>
                                    <p:anim calcmode="lin" valueType="num">
                                      <p:cBhvr>
                                        <p:cTn id="14" dur="9000" fill="hold"/>
                                        <p:tgtEl>
                                          <p:spTgt spid="2050"/>
                                        </p:tgtEl>
                                        <p:attrNameLst>
                                          <p:attrName>ppt_h</p:attrName>
                                        </p:attrNameLst>
                                      </p:cBhvr>
                                      <p:tavLst>
                                        <p:tav tm="0">
                                          <p:val>
                                            <p:fltVal val="0"/>
                                          </p:val>
                                        </p:tav>
                                        <p:tav tm="100000">
                                          <p:val>
                                            <p:strVal val="#ppt_h"/>
                                          </p:val>
                                        </p:tav>
                                      </p:tavLst>
                                    </p:anim>
                                    <p:animEffect transition="in" filter="fade">
                                      <p:cBhvr>
                                        <p:cTn id="15" dur="9000"/>
                                        <p:tgtEl>
                                          <p:spTgt spid="2050"/>
                                        </p:tgtEl>
                                      </p:cBhvr>
                                    </p:animEffect>
                                    <p:anim calcmode="lin" valueType="num">
                                      <p:cBhvr>
                                        <p:cTn id="16" dur="9000" fill="hold"/>
                                        <p:tgtEl>
                                          <p:spTgt spid="2050"/>
                                        </p:tgtEl>
                                        <p:attrNameLst>
                                          <p:attrName>ppt_x</p:attrName>
                                        </p:attrNameLst>
                                      </p:cBhvr>
                                      <p:tavLst>
                                        <p:tav tm="0">
                                          <p:val>
                                            <p:fltVal val="0.5"/>
                                          </p:val>
                                        </p:tav>
                                        <p:tav tm="100000">
                                          <p:val>
                                            <p:strVal val="#ppt_x"/>
                                          </p:val>
                                        </p:tav>
                                      </p:tavLst>
                                    </p:anim>
                                    <p:anim calcmode="lin" valueType="num">
                                      <p:cBhvr>
                                        <p:cTn id="17" dur="9000" fill="hold"/>
                                        <p:tgtEl>
                                          <p:spTgt spid="205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sz="2400" dirty="0">
              <a:solidFill>
                <a:prstClr val="black"/>
              </a:solidFill>
              <a:latin typeface="Times New Roman" pitchFamily="18" charset="0"/>
              <a:cs typeface="Arial" charset="0"/>
            </a:endParaRPr>
          </a:p>
        </p:txBody>
      </p:sp>
      <p:sp>
        <p:nvSpPr>
          <p:cNvPr id="3" name="Retângulo 2"/>
          <p:cNvSpPr/>
          <p:nvPr/>
        </p:nvSpPr>
        <p:spPr>
          <a:xfrm>
            <a:off x="5508104" y="1947841"/>
            <a:ext cx="3531104" cy="3108543"/>
          </a:xfrm>
          <a:prstGeom prst="rect">
            <a:avLst/>
          </a:prstGeom>
        </p:spPr>
        <p:txBody>
          <a:bodyPr wrap="square">
            <a:spAutoFit/>
          </a:bodyPr>
          <a:lstStyle/>
          <a:p>
            <a:pPr lvl="0" algn="r" fontAlgn="auto">
              <a:spcBef>
                <a:spcPts val="0"/>
              </a:spcBef>
              <a:spcAft>
                <a:spcPts val="0"/>
              </a:spcAft>
            </a:pPr>
            <a:r>
              <a:rPr lang="pt-BR" b="1" i="1" dirty="0" smtClean="0">
                <a:solidFill>
                  <a:schemeClr val="bg2">
                    <a:lumMod val="75000"/>
                  </a:schemeClr>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 </a:t>
            </a:r>
            <a:r>
              <a:rPr lang="pt-BR" b="1" i="1" dirty="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CRIAÇÃO </a:t>
            </a:r>
            <a:r>
              <a:rPr lang="pt-BR" b="1" i="1" dirty="0" smtClean="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 FORMATAÇÃO </a:t>
            </a:r>
            <a:endParaRPr lang="pt-BR" sz="2000" b="1" i="1" dirty="0" smtClean="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lvl="0" algn="r" fontAlgn="auto">
              <a:spcBef>
                <a:spcPts val="0"/>
              </a:spcBef>
              <a:spcAft>
                <a:spcPts val="0"/>
              </a:spcAft>
            </a:pPr>
            <a:r>
              <a:rPr lang="pt-BR" sz="2800" i="1" dirty="0" smtClean="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VENDRAMINI </a:t>
            </a:r>
            <a:endParaRPr lang="pt-BR" sz="2800" i="1" dirty="0" smtClean="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lvl="0" algn="r" fontAlgn="auto">
              <a:spcBef>
                <a:spcPts val="0"/>
              </a:spcBef>
              <a:spcAft>
                <a:spcPts val="0"/>
              </a:spcAft>
            </a:pPr>
            <a:r>
              <a:rPr lang="pt-BR" sz="2400" b="1" i="1" dirty="0" smtClean="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ANTONINO </a:t>
            </a:r>
            <a:r>
              <a:rPr lang="pt-BR" sz="2400" b="1" i="1" dirty="0" smtClean="0">
                <a:solidFill>
                  <a:srgbClr val="0070C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 </a:t>
            </a:r>
            <a:endParaRPr lang="pt-BR" b="1" i="1" u="sng" dirty="0">
              <a:solidFill>
                <a:srgbClr val="0070C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lvl="0" algn="r" fontAlgn="auto">
              <a:spcBef>
                <a:spcPts val="0"/>
              </a:spcBef>
              <a:spcAft>
                <a:spcPts val="0"/>
              </a:spcAft>
            </a:pPr>
            <a:r>
              <a:rPr lang="pt-BR" sz="2000" b="1" u="sng" dirty="0" smtClean="0">
                <a:solidFill>
                  <a:srgbClr val="C00000"/>
                </a:solidFill>
                <a:effectLst>
                  <a:outerShdw blurRad="38100" dist="38100" dir="2700000" algn="tl">
                    <a:srgbClr val="000000">
                      <a:alpha val="43137"/>
                    </a:srgbClr>
                  </a:outerShdw>
                </a:effectLst>
                <a:latin typeface="Maiandra GD" pitchFamily="34" charset="0"/>
                <a:cs typeface="Arial" charset="0"/>
              </a:rPr>
              <a:t>Artes </a:t>
            </a:r>
            <a:r>
              <a:rPr lang="pt-BR" sz="2000" b="1" u="sng" dirty="0" smtClean="0">
                <a:solidFill>
                  <a:srgbClr val="C00000"/>
                </a:solidFill>
                <a:effectLst>
                  <a:outerShdw blurRad="38100" dist="38100" dir="2700000" algn="tl">
                    <a:srgbClr val="000000">
                      <a:alpha val="43137"/>
                    </a:srgbClr>
                  </a:outerShdw>
                </a:effectLst>
                <a:latin typeface="Maiandra GD" pitchFamily="34" charset="0"/>
                <a:cs typeface="Arial" charset="0"/>
              </a:rPr>
              <a:t>&amp; </a:t>
            </a:r>
            <a:r>
              <a:rPr lang="pt-BR" sz="2000" b="1" u="sng" dirty="0" smtClean="0">
                <a:solidFill>
                  <a:srgbClr val="C00000"/>
                </a:solidFill>
                <a:effectLst>
                  <a:outerShdw blurRad="38100" dist="38100" dir="2700000" algn="tl">
                    <a:srgbClr val="000000">
                      <a:alpha val="43137"/>
                    </a:srgbClr>
                  </a:outerShdw>
                </a:effectLst>
                <a:latin typeface="Maiandra GD" pitchFamily="34" charset="0"/>
                <a:cs typeface="Arial" charset="0"/>
              </a:rPr>
              <a:t>Sons </a:t>
            </a:r>
            <a:r>
              <a:rPr lang="pt-BR" sz="2000" b="1" u="sng" dirty="0" smtClean="0">
                <a:solidFill>
                  <a:srgbClr val="FFFF00"/>
                </a:solidFill>
                <a:effectLst>
                  <a:outerShdw blurRad="38100" dist="38100" dir="2700000" algn="tl">
                    <a:srgbClr val="000000">
                      <a:alpha val="43137"/>
                    </a:srgbClr>
                  </a:outerShdw>
                </a:effectLst>
                <a:latin typeface="Maiandra GD" pitchFamily="34" charset="0"/>
                <a:cs typeface="Arial" charset="0"/>
              </a:rPr>
              <a:t> </a:t>
            </a:r>
            <a:endParaRPr lang="pt-BR" sz="2000"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lvl="0" algn="r" fontAlgn="auto">
              <a:spcBef>
                <a:spcPts val="0"/>
              </a:spcBef>
              <a:spcAft>
                <a:spcPts val="0"/>
              </a:spcAft>
            </a:pPr>
            <a:r>
              <a:rPr lang="pt-BR" sz="2000" b="1" dirty="0">
                <a:solidFill>
                  <a:srgbClr val="00B050"/>
                </a:solidFill>
                <a:effectLst>
                  <a:outerShdw blurRad="38100" dist="38100" dir="2700000" algn="tl">
                    <a:srgbClr val="000000">
                      <a:alpha val="43137"/>
                    </a:srgbClr>
                  </a:outerShdw>
                </a:effectLst>
                <a:latin typeface="Maiandra GD" pitchFamily="34" charset="0"/>
                <a:cs typeface="Arial" charset="0"/>
              </a:rPr>
              <a:t>Acervo </a:t>
            </a:r>
            <a:r>
              <a:rPr lang="pt-BR" sz="2000" b="1" dirty="0" smtClean="0">
                <a:solidFill>
                  <a:srgbClr val="00B050"/>
                </a:solidFill>
                <a:effectLst>
                  <a:outerShdw blurRad="38100" dist="38100" dir="2700000" algn="tl">
                    <a:srgbClr val="000000">
                      <a:alpha val="43137"/>
                    </a:srgbClr>
                  </a:outerShdw>
                </a:effectLst>
                <a:latin typeface="Maiandra GD" pitchFamily="34" charset="0"/>
                <a:cs typeface="Arial" charset="0"/>
              </a:rPr>
              <a:t>Pessoal </a:t>
            </a:r>
            <a:r>
              <a:rPr lang="pt-BR" sz="2000" b="1" dirty="0" smtClean="0">
                <a:solidFill>
                  <a:srgbClr val="00B050"/>
                </a:solidFill>
                <a:effectLst>
                  <a:outerShdw blurRad="38100" dist="38100" dir="2700000" algn="tl">
                    <a:srgbClr val="000000">
                      <a:alpha val="43137"/>
                    </a:srgbClr>
                  </a:outerShdw>
                </a:effectLst>
                <a:latin typeface="Maiandra GD" pitchFamily="34" charset="0"/>
                <a:cs typeface="Arial" charset="0"/>
              </a:rPr>
              <a:t>    </a:t>
            </a:r>
            <a:endParaRPr lang="pt-BR" sz="2000" b="1" u="sng" dirty="0" smtClean="0">
              <a:solidFill>
                <a:srgbClr val="00B050"/>
              </a:solidFill>
              <a:effectLst>
                <a:outerShdw blurRad="38100" dist="38100" dir="2700000" algn="tl">
                  <a:srgbClr val="000000">
                    <a:alpha val="43137"/>
                  </a:srgbClr>
                </a:outerShdw>
              </a:effectLst>
              <a:latin typeface="Maiandra GD" pitchFamily="34" charset="0"/>
              <a:cs typeface="Arial" charset="0"/>
            </a:endParaRPr>
          </a:p>
          <a:p>
            <a:pPr lvl="0" algn="r" fontAlgn="auto">
              <a:spcBef>
                <a:spcPts val="0"/>
              </a:spcBef>
              <a:spcAft>
                <a:spcPts val="0"/>
              </a:spcAft>
            </a:pPr>
            <a:r>
              <a:rPr lang="pt-BR" sz="2000" b="1" u="sng" dirty="0" smtClean="0">
                <a:solidFill>
                  <a:srgbClr val="FFFF00"/>
                </a:solidFill>
                <a:effectLst>
                  <a:outerShdw blurRad="38100" dist="38100" dir="2700000" algn="tl">
                    <a:srgbClr val="000000">
                      <a:alpha val="43137"/>
                    </a:srgbClr>
                  </a:outerShdw>
                </a:effectLst>
                <a:latin typeface="Maiandra GD" pitchFamily="34" charset="0"/>
                <a:cs typeface="Arial" charset="0"/>
              </a:rPr>
              <a:t>Músicas</a:t>
            </a:r>
          </a:p>
          <a:p>
            <a:pPr lvl="0" algn="r" fontAlgn="auto">
              <a:spcBef>
                <a:spcPts val="0"/>
              </a:spcBef>
              <a:spcAft>
                <a:spcPts val="0"/>
              </a:spcAft>
            </a:pPr>
            <a:r>
              <a:rPr lang="pt-BR" sz="1600" b="1" dirty="0" err="1" smtClean="0">
                <a:solidFill>
                  <a:srgbClr val="92D050"/>
                </a:solidFill>
                <a:effectLst>
                  <a:outerShdw blurRad="38100" dist="38100" dir="2700000" algn="tl">
                    <a:srgbClr val="000000">
                      <a:alpha val="43137"/>
                    </a:srgbClr>
                  </a:outerShdw>
                </a:effectLst>
                <a:latin typeface="Maiandra GD" pitchFamily="34" charset="0"/>
                <a:cs typeface="Arial" charset="0"/>
              </a:rPr>
              <a:t>My</a:t>
            </a:r>
            <a:r>
              <a:rPr lang="pt-BR" sz="1600" b="1" dirty="0" smtClean="0">
                <a:solidFill>
                  <a:srgbClr val="92D050"/>
                </a:solidFill>
                <a:effectLst>
                  <a:outerShdw blurRad="38100" dist="38100" dir="2700000" algn="tl">
                    <a:srgbClr val="000000">
                      <a:alpha val="43137"/>
                    </a:srgbClr>
                  </a:outerShdw>
                </a:effectLst>
                <a:latin typeface="Maiandra GD" pitchFamily="34" charset="0"/>
                <a:cs typeface="Arial" charset="0"/>
              </a:rPr>
              <a:t> </a:t>
            </a:r>
            <a:r>
              <a:rPr lang="pt-BR" sz="1600" b="1" dirty="0" smtClean="0">
                <a:solidFill>
                  <a:srgbClr val="92D050"/>
                </a:solidFill>
                <a:effectLst>
                  <a:outerShdw blurRad="38100" dist="38100" dir="2700000" algn="tl">
                    <a:srgbClr val="000000">
                      <a:alpha val="43137"/>
                    </a:srgbClr>
                  </a:outerShdw>
                </a:effectLst>
                <a:latin typeface="Maiandra GD" pitchFamily="34" charset="0"/>
                <a:cs typeface="Arial" charset="0"/>
              </a:rPr>
              <a:t>Way </a:t>
            </a:r>
          </a:p>
          <a:p>
            <a:pPr lvl="0" algn="r" fontAlgn="auto">
              <a:spcBef>
                <a:spcPts val="0"/>
              </a:spcBef>
              <a:spcAft>
                <a:spcPts val="0"/>
              </a:spcAft>
            </a:pPr>
            <a:r>
              <a:rPr lang="pt-BR" sz="1600" b="1" dirty="0" smtClean="0">
                <a:solidFill>
                  <a:schemeClr val="accent5">
                    <a:lumMod val="40000"/>
                    <a:lumOff val="60000"/>
                  </a:schemeClr>
                </a:solidFill>
                <a:effectLst>
                  <a:outerShdw blurRad="38100" dist="38100" dir="2700000" algn="tl">
                    <a:srgbClr val="000000">
                      <a:alpha val="43137"/>
                    </a:srgbClr>
                  </a:outerShdw>
                </a:effectLst>
                <a:latin typeface="Maiandra GD" pitchFamily="34" charset="0"/>
                <a:cs typeface="Arial" charset="0"/>
              </a:rPr>
              <a:t> </a:t>
            </a:r>
            <a:r>
              <a:rPr lang="pt-BR" sz="1600" b="1" dirty="0" smtClean="0">
                <a:solidFill>
                  <a:schemeClr val="accent5">
                    <a:lumMod val="40000"/>
                    <a:lumOff val="60000"/>
                  </a:schemeClr>
                </a:solidFill>
                <a:effectLst>
                  <a:outerShdw blurRad="38100" dist="38100" dir="2700000" algn="tl">
                    <a:srgbClr val="000000">
                      <a:alpha val="43137"/>
                    </a:srgbClr>
                  </a:outerShdw>
                </a:effectLst>
                <a:latin typeface="Maiandra GD" pitchFamily="34" charset="0"/>
                <a:cs typeface="Arial" charset="0"/>
              </a:rPr>
              <a:t>André </a:t>
            </a:r>
            <a:r>
              <a:rPr lang="pt-BR" sz="1600" b="1" dirty="0" err="1" smtClean="0">
                <a:solidFill>
                  <a:schemeClr val="accent5">
                    <a:lumMod val="40000"/>
                    <a:lumOff val="60000"/>
                  </a:schemeClr>
                </a:solidFill>
                <a:effectLst>
                  <a:outerShdw blurRad="38100" dist="38100" dir="2700000" algn="tl">
                    <a:srgbClr val="000000">
                      <a:alpha val="43137"/>
                    </a:srgbClr>
                  </a:outerShdw>
                </a:effectLst>
                <a:latin typeface="Maiandra GD" pitchFamily="34" charset="0"/>
                <a:cs typeface="Arial" charset="0"/>
              </a:rPr>
              <a:t>Rieu</a:t>
            </a:r>
            <a:r>
              <a:rPr lang="pt-BR" sz="1600" b="1" dirty="0" smtClean="0">
                <a:solidFill>
                  <a:schemeClr val="accent5">
                    <a:lumMod val="40000"/>
                    <a:lumOff val="60000"/>
                  </a:schemeClr>
                </a:solidFill>
                <a:effectLst>
                  <a:outerShdw blurRad="38100" dist="38100" dir="2700000" algn="tl">
                    <a:srgbClr val="000000">
                      <a:alpha val="43137"/>
                    </a:srgbClr>
                  </a:outerShdw>
                </a:effectLst>
                <a:latin typeface="Maiandra GD" pitchFamily="34" charset="0"/>
                <a:cs typeface="Arial" charset="0"/>
              </a:rPr>
              <a:t> / Frank Sinatra</a:t>
            </a:r>
          </a:p>
          <a:p>
            <a:pPr lvl="0" algn="r" fontAlgn="auto">
              <a:spcBef>
                <a:spcPts val="0"/>
              </a:spcBef>
              <a:spcAft>
                <a:spcPts val="0"/>
              </a:spcAft>
            </a:pPr>
            <a:r>
              <a:rPr lang="pt-BR" sz="1600" b="1" dirty="0" err="1" smtClean="0">
                <a:solidFill>
                  <a:srgbClr val="92D050"/>
                </a:solidFill>
                <a:effectLst>
                  <a:outerShdw blurRad="38100" dist="38100" dir="2700000" algn="tl">
                    <a:srgbClr val="000000">
                      <a:alpha val="43137"/>
                    </a:srgbClr>
                  </a:outerShdw>
                </a:effectLst>
                <a:latin typeface="Maiandra GD" pitchFamily="34" charset="0"/>
                <a:cs typeface="Arial" charset="0"/>
              </a:rPr>
              <a:t>Moon</a:t>
            </a:r>
            <a:r>
              <a:rPr lang="pt-BR" sz="1600" b="1" dirty="0" smtClean="0">
                <a:solidFill>
                  <a:srgbClr val="92D050"/>
                </a:solidFill>
                <a:effectLst>
                  <a:outerShdw blurRad="38100" dist="38100" dir="2700000" algn="tl">
                    <a:srgbClr val="000000">
                      <a:alpha val="43137"/>
                    </a:srgbClr>
                  </a:outerShdw>
                </a:effectLst>
                <a:latin typeface="Maiandra GD" pitchFamily="34" charset="0"/>
                <a:cs typeface="Arial" charset="0"/>
              </a:rPr>
              <a:t> </a:t>
            </a:r>
            <a:r>
              <a:rPr lang="pt-BR" sz="1600" b="1" dirty="0" smtClean="0">
                <a:solidFill>
                  <a:srgbClr val="92D050"/>
                </a:solidFill>
                <a:effectLst>
                  <a:outerShdw blurRad="38100" dist="38100" dir="2700000" algn="tl">
                    <a:srgbClr val="000000">
                      <a:alpha val="43137"/>
                    </a:srgbClr>
                  </a:outerShdw>
                </a:effectLst>
                <a:latin typeface="Maiandra GD" pitchFamily="34" charset="0"/>
                <a:cs typeface="Arial" charset="0"/>
              </a:rPr>
              <a:t>River</a:t>
            </a:r>
          </a:p>
          <a:p>
            <a:pPr lvl="0" algn="r" fontAlgn="auto">
              <a:spcBef>
                <a:spcPts val="0"/>
              </a:spcBef>
              <a:spcAft>
                <a:spcPts val="0"/>
              </a:spcAft>
            </a:pPr>
            <a:r>
              <a:rPr lang="pt-BR" sz="1600" b="1" dirty="0" smtClean="0">
                <a:solidFill>
                  <a:schemeClr val="bg1"/>
                </a:solidFill>
                <a:latin typeface="Maiandra GD" pitchFamily="34" charset="0"/>
                <a:cs typeface="Arial" charset="0"/>
              </a:rPr>
              <a:t>Louis </a:t>
            </a:r>
            <a:r>
              <a:rPr lang="pt-BR" sz="1600" b="1" dirty="0" smtClean="0">
                <a:solidFill>
                  <a:schemeClr val="bg1"/>
                </a:solidFill>
                <a:latin typeface="Maiandra GD" pitchFamily="34" charset="0"/>
                <a:cs typeface="Arial" charset="0"/>
              </a:rPr>
              <a:t>Armstrong</a:t>
            </a:r>
            <a:endParaRPr lang="pt-BR" sz="1600" b="1" dirty="0">
              <a:solidFill>
                <a:schemeClr val="bg1"/>
              </a:solidFill>
              <a:latin typeface="Maiandra GD" pitchFamily="34" charset="0"/>
              <a:cs typeface="Arial" charset="0"/>
            </a:endParaRPr>
          </a:p>
        </p:txBody>
      </p:sp>
      <p:sp>
        <p:nvSpPr>
          <p:cNvPr id="11" name="Retângulo 10"/>
          <p:cNvSpPr/>
          <p:nvPr/>
        </p:nvSpPr>
        <p:spPr>
          <a:xfrm>
            <a:off x="107504" y="4023571"/>
            <a:ext cx="6120680" cy="1015663"/>
          </a:xfrm>
          <a:prstGeom prst="rect">
            <a:avLst/>
          </a:prstGeom>
          <a:solidFill>
            <a:schemeClr val="accent2">
              <a:lumMod val="40000"/>
              <a:lumOff val="60000"/>
            </a:schemeClr>
          </a:solidFill>
          <a:ln w="38100">
            <a:solidFill>
              <a:srgbClr val="FFFF00"/>
            </a:solidFill>
          </a:ln>
        </p:spPr>
        <p:txBody>
          <a:bodyPr wrap="square">
            <a:spAutoFit/>
          </a:bodyPr>
          <a:lstStyle/>
          <a:p>
            <a:pPr algn="ctr" fontAlgn="auto">
              <a:spcBef>
                <a:spcPts val="0"/>
              </a:spcBef>
              <a:spcAft>
                <a:spcPts val="0"/>
              </a:spcAft>
            </a:pPr>
            <a:r>
              <a:rPr lang="pt-BR" sz="1200" dirty="0" smtClean="0">
                <a:solidFill>
                  <a:srgbClr val="002060"/>
                </a:solidFill>
                <a:latin typeface="Arial Black" panose="020B0A04020102020204" pitchFamily="34" charset="0"/>
                <a:cs typeface="Aharoni" panose="02010803020104030203" pitchFamily="2" charset="-79"/>
              </a:rPr>
              <a:t>O homem que vive sentindo a espiritualização da vida, o seu esplendor e a </a:t>
            </a:r>
            <a:r>
              <a:rPr lang="pt-BR" sz="1200" dirty="0" err="1" smtClean="0">
                <a:solidFill>
                  <a:srgbClr val="002060"/>
                </a:solidFill>
                <a:latin typeface="Arial Black" panose="020B0A04020102020204" pitchFamily="34" charset="0"/>
                <a:cs typeface="Aharoni" panose="02010803020104030203" pitchFamily="2" charset="-79"/>
              </a:rPr>
              <a:t>magnicência</a:t>
            </a:r>
            <a:r>
              <a:rPr lang="pt-BR" sz="1200" dirty="0" smtClean="0">
                <a:solidFill>
                  <a:srgbClr val="002060"/>
                </a:solidFill>
                <a:latin typeface="Arial Black" panose="020B0A04020102020204" pitchFamily="34" charset="0"/>
                <a:cs typeface="Aharoni" panose="02010803020104030203" pitchFamily="2" charset="-79"/>
              </a:rPr>
              <a:t> de um mundo interior, sabe perfeitamente que a verdadeira felicidade está na justiça divina, certo de que somente Ela pode separar o joio do trigo, punindo o crime e glorificando a dignidade humana. </a:t>
            </a:r>
            <a:endParaRPr lang="pt-BR" sz="1200" dirty="0">
              <a:solidFill>
                <a:srgbClr val="002060"/>
              </a:solidFill>
              <a:latin typeface="Arial Black" panose="020B0A04020102020204" pitchFamily="34" charset="0"/>
              <a:cs typeface="Aharoni" panose="02010803020104030203" pitchFamily="2" charset="-79"/>
            </a:endParaRPr>
          </a:p>
        </p:txBody>
      </p:sp>
      <p:pic>
        <p:nvPicPr>
          <p:cNvPr id="2" name="Imagem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20272" y="42863"/>
            <a:ext cx="1946928" cy="1916469"/>
          </a:xfrm>
          <a:prstGeom prst="rect">
            <a:avLst/>
          </a:prstGeom>
          <a:ln>
            <a:noFill/>
          </a:ln>
          <a:effectLst>
            <a:softEdge rad="317500"/>
          </a:effectLst>
        </p:spPr>
      </p:pic>
      <p:sp>
        <p:nvSpPr>
          <p:cNvPr id="6"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defTabSz="1219170" eaLnBrk="0" fontAlgn="auto" hangingPunct="0">
              <a:spcBef>
                <a:spcPts val="0"/>
              </a:spcBef>
              <a:spcAft>
                <a:spcPts val="0"/>
              </a:spcAft>
              <a:defRPr/>
            </a:pPr>
            <a:endParaRPr lang="pt-BR" sz="3200" kern="0" dirty="0">
              <a:solidFill>
                <a:srgbClr val="000000"/>
              </a:solidFill>
              <a:latin typeface="Calibri" panose="020F0502020204030204"/>
            </a:endParaRPr>
          </a:p>
        </p:txBody>
      </p:sp>
    </p:spTree>
    <p:extLst>
      <p:ext uri="{BB962C8B-B14F-4D97-AF65-F5344CB8AC3E}">
        <p14:creationId xmlns:p14="http://schemas.microsoft.com/office/powerpoint/2010/main" val="3642889404"/>
      </p:ext>
    </p:extLst>
  </p:cSld>
  <p:clrMapOvr>
    <a:masterClrMapping/>
  </p:clrMapOvr>
  <mc:AlternateContent xmlns:mc="http://schemas.openxmlformats.org/markup-compatibility/2006" xmlns:p14="http://schemas.microsoft.com/office/powerpoint/2010/main">
    <mc:Choice Requires="p14">
      <p:transition spd="slow" p14:dur="13000" advClick="0" advTm="90000">
        <p14:doors dir="vert"/>
        <p:sndAc>
          <p:stSnd loop="1">
            <p:snd r:embed="rId3" name="Louis Armstrong - Moon river.wav"/>
          </p:stSnd>
        </p:sndAc>
      </p:transition>
    </mc:Choice>
    <mc:Fallback xmlns="">
      <p:transition spd="slow" advClick="0" advTm="90000">
        <p:fade/>
        <p:sndAc>
          <p:stSnd loop="1">
            <p:snd r:embed="rId7" name="Louis Armstrong - Moon rive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3000"/>
                                        <p:tgtEl>
                                          <p:spTgt spid="3">
                                            <p:txEl>
                                              <p:pRg st="0" end="0"/>
                                            </p:txEl>
                                          </p:spTgt>
                                        </p:tgtEl>
                                      </p:cBhvr>
                                    </p:animEffect>
                                    <p:anim calcmode="lin" valueType="num">
                                      <p:cBhvr>
                                        <p:cTn id="8" dur="3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3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42"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3250"/>
                                        <p:tgtEl>
                                          <p:spTgt spid="2"/>
                                        </p:tgtEl>
                                      </p:cBhvr>
                                    </p:animEffect>
                                    <p:anim calcmode="lin" valueType="num">
                                      <p:cBhvr>
                                        <p:cTn id="14" dur="3250" fill="hold"/>
                                        <p:tgtEl>
                                          <p:spTgt spid="2"/>
                                        </p:tgtEl>
                                        <p:attrNameLst>
                                          <p:attrName>ppt_x</p:attrName>
                                        </p:attrNameLst>
                                      </p:cBhvr>
                                      <p:tavLst>
                                        <p:tav tm="0">
                                          <p:val>
                                            <p:strVal val="#ppt_x"/>
                                          </p:val>
                                        </p:tav>
                                        <p:tav tm="100000">
                                          <p:val>
                                            <p:strVal val="#ppt_x"/>
                                          </p:val>
                                        </p:tav>
                                      </p:tavLst>
                                    </p:anim>
                                    <p:anim calcmode="lin" valueType="num">
                                      <p:cBhvr>
                                        <p:cTn id="15" dur="325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6250"/>
                            </p:stCondLst>
                            <p:childTnLst>
                              <p:par>
                                <p:cTn id="17" presetID="21" presetClass="entr" presetSubtype="8" fill="hold"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wheel(8)">
                                      <p:cBhvr>
                                        <p:cTn id="19" dur="3500"/>
                                        <p:tgtEl>
                                          <p:spTgt spid="3">
                                            <p:txEl>
                                              <p:pRg st="1" end="1"/>
                                            </p:txEl>
                                          </p:spTgt>
                                        </p:tgtEl>
                                      </p:cBhvr>
                                    </p:animEffect>
                                  </p:childTnLst>
                                </p:cTn>
                              </p:par>
                            </p:childTnLst>
                          </p:cTn>
                        </p:par>
                        <p:par>
                          <p:cTn id="20" fill="hold">
                            <p:stCondLst>
                              <p:cond delay="9750"/>
                            </p:stCondLst>
                            <p:childTnLst>
                              <p:par>
                                <p:cTn id="21" presetID="21" presetClass="entr" presetSubtype="8" fill="hold"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heel(8)">
                                      <p:cBhvr>
                                        <p:cTn id="23" dur="3500"/>
                                        <p:tgtEl>
                                          <p:spTgt spid="3">
                                            <p:txEl>
                                              <p:pRg st="2" end="2"/>
                                            </p:txEl>
                                          </p:spTgt>
                                        </p:tgtEl>
                                      </p:cBhvr>
                                    </p:animEffect>
                                  </p:childTnLst>
                                </p:cTn>
                              </p:par>
                            </p:childTnLst>
                          </p:cTn>
                        </p:par>
                        <p:par>
                          <p:cTn id="24" fill="hold">
                            <p:stCondLst>
                              <p:cond delay="13250"/>
                            </p:stCondLst>
                            <p:childTnLst>
                              <p:par>
                                <p:cTn id="25" presetID="42" presetClass="entr" presetSubtype="0" fill="hold" nodeType="after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10000"/>
                                        <p:tgtEl>
                                          <p:spTgt spid="3">
                                            <p:txEl>
                                              <p:pRg st="3" end="3"/>
                                            </p:txEl>
                                          </p:spTgt>
                                        </p:tgtEl>
                                      </p:cBhvr>
                                    </p:animEffect>
                                    <p:anim calcmode="lin" valueType="num">
                                      <p:cBhvr>
                                        <p:cTn id="28" dur="10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9" dur="10000" fill="hold"/>
                                        <p:tgtEl>
                                          <p:spTgt spid="3">
                                            <p:txEl>
                                              <p:pRg st="3" end="3"/>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10000"/>
                                        <p:tgtEl>
                                          <p:spTgt spid="3">
                                            <p:txEl>
                                              <p:pRg st="4" end="4"/>
                                            </p:txEl>
                                          </p:spTgt>
                                        </p:tgtEl>
                                      </p:cBhvr>
                                    </p:animEffect>
                                    <p:anim calcmode="lin" valueType="num">
                                      <p:cBhvr>
                                        <p:cTn id="33" dur="10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4" dur="10000" fill="hold"/>
                                        <p:tgtEl>
                                          <p:spTgt spid="3">
                                            <p:txEl>
                                              <p:pRg st="4" end="4"/>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10000"/>
                                        <p:tgtEl>
                                          <p:spTgt spid="3">
                                            <p:txEl>
                                              <p:pRg st="5" end="5"/>
                                            </p:txEl>
                                          </p:spTgt>
                                        </p:tgtEl>
                                      </p:cBhvr>
                                    </p:animEffect>
                                    <p:anim calcmode="lin" valueType="num">
                                      <p:cBhvr>
                                        <p:cTn id="38" dur="10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9" dur="10000" fill="hold"/>
                                        <p:tgtEl>
                                          <p:spTgt spid="3">
                                            <p:txEl>
                                              <p:pRg st="5" end="5"/>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0"/>
                                        <p:tgtEl>
                                          <p:spTgt spid="3">
                                            <p:txEl>
                                              <p:pRg st="6" end="6"/>
                                            </p:txEl>
                                          </p:spTgt>
                                        </p:tgtEl>
                                      </p:cBhvr>
                                    </p:animEffect>
                                    <p:anim calcmode="lin" valueType="num">
                                      <p:cBhvr>
                                        <p:cTn id="43" dur="10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10000" fill="hold"/>
                                        <p:tgtEl>
                                          <p:spTgt spid="3">
                                            <p:txEl>
                                              <p:pRg st="6" end="6"/>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10000"/>
                                        <p:tgtEl>
                                          <p:spTgt spid="3">
                                            <p:txEl>
                                              <p:pRg st="7" end="7"/>
                                            </p:txEl>
                                          </p:spTgt>
                                        </p:tgtEl>
                                      </p:cBhvr>
                                    </p:animEffect>
                                    <p:anim calcmode="lin" valueType="num">
                                      <p:cBhvr>
                                        <p:cTn id="48" dur="10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9" dur="10000" fill="hold"/>
                                        <p:tgtEl>
                                          <p:spTgt spid="3">
                                            <p:txEl>
                                              <p:pRg st="7" end="7"/>
                                            </p:txEl>
                                          </p:spTgt>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fade">
                                      <p:cBhvr>
                                        <p:cTn id="52" dur="10000"/>
                                        <p:tgtEl>
                                          <p:spTgt spid="3">
                                            <p:txEl>
                                              <p:pRg st="8" end="8"/>
                                            </p:txEl>
                                          </p:spTgt>
                                        </p:tgtEl>
                                      </p:cBhvr>
                                    </p:animEffect>
                                    <p:anim calcmode="lin" valueType="num">
                                      <p:cBhvr>
                                        <p:cTn id="53" dur="10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4" dur="10000" fill="hold"/>
                                        <p:tgtEl>
                                          <p:spTgt spid="3">
                                            <p:txEl>
                                              <p:pRg st="8" end="8"/>
                                            </p:txEl>
                                          </p:spTgt>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3">
                                            <p:txEl>
                                              <p:pRg st="9" end="9"/>
                                            </p:txEl>
                                          </p:spTgt>
                                        </p:tgtEl>
                                        <p:attrNameLst>
                                          <p:attrName>style.visibility</p:attrName>
                                        </p:attrNameLst>
                                      </p:cBhvr>
                                      <p:to>
                                        <p:strVal val="visible"/>
                                      </p:to>
                                    </p:set>
                                    <p:animEffect transition="in" filter="fade">
                                      <p:cBhvr>
                                        <p:cTn id="57" dur="10000"/>
                                        <p:tgtEl>
                                          <p:spTgt spid="3">
                                            <p:txEl>
                                              <p:pRg st="9" end="9"/>
                                            </p:txEl>
                                          </p:spTgt>
                                        </p:tgtEl>
                                      </p:cBhvr>
                                    </p:animEffect>
                                    <p:anim calcmode="lin" valueType="num">
                                      <p:cBhvr>
                                        <p:cTn id="58" dur="10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9" dur="10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par>
                          <p:cTn id="60" fill="hold">
                            <p:stCondLst>
                              <p:cond delay="23250"/>
                            </p:stCondLst>
                            <p:childTnLst>
                              <p:par>
                                <p:cTn id="61" presetID="53" presetClass="entr" presetSubtype="528" fill="hold" grpId="0" nodeType="after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p:cTn id="63" dur="6500" fill="hold"/>
                                        <p:tgtEl>
                                          <p:spTgt spid="11"/>
                                        </p:tgtEl>
                                        <p:attrNameLst>
                                          <p:attrName>ppt_w</p:attrName>
                                        </p:attrNameLst>
                                      </p:cBhvr>
                                      <p:tavLst>
                                        <p:tav tm="0">
                                          <p:val>
                                            <p:fltVal val="0"/>
                                          </p:val>
                                        </p:tav>
                                        <p:tav tm="100000">
                                          <p:val>
                                            <p:strVal val="#ppt_w"/>
                                          </p:val>
                                        </p:tav>
                                      </p:tavLst>
                                    </p:anim>
                                    <p:anim calcmode="lin" valueType="num">
                                      <p:cBhvr>
                                        <p:cTn id="64" dur="6500" fill="hold"/>
                                        <p:tgtEl>
                                          <p:spTgt spid="11"/>
                                        </p:tgtEl>
                                        <p:attrNameLst>
                                          <p:attrName>ppt_h</p:attrName>
                                        </p:attrNameLst>
                                      </p:cBhvr>
                                      <p:tavLst>
                                        <p:tav tm="0">
                                          <p:val>
                                            <p:fltVal val="0"/>
                                          </p:val>
                                        </p:tav>
                                        <p:tav tm="100000">
                                          <p:val>
                                            <p:strVal val="#ppt_h"/>
                                          </p:val>
                                        </p:tav>
                                      </p:tavLst>
                                    </p:anim>
                                    <p:animEffect transition="in" filter="fade">
                                      <p:cBhvr>
                                        <p:cTn id="65" dur="6500"/>
                                        <p:tgtEl>
                                          <p:spTgt spid="11"/>
                                        </p:tgtEl>
                                      </p:cBhvr>
                                    </p:animEffect>
                                    <p:anim calcmode="lin" valueType="num">
                                      <p:cBhvr>
                                        <p:cTn id="66" dur="6500" fill="hold"/>
                                        <p:tgtEl>
                                          <p:spTgt spid="11"/>
                                        </p:tgtEl>
                                        <p:attrNameLst>
                                          <p:attrName>ppt_x</p:attrName>
                                        </p:attrNameLst>
                                      </p:cBhvr>
                                      <p:tavLst>
                                        <p:tav tm="0">
                                          <p:val>
                                            <p:fltVal val="0.5"/>
                                          </p:val>
                                        </p:tav>
                                        <p:tav tm="100000">
                                          <p:val>
                                            <p:strVal val="#ppt_x"/>
                                          </p:val>
                                        </p:tav>
                                      </p:tavLst>
                                    </p:anim>
                                    <p:anim calcmode="lin" valueType="num">
                                      <p:cBhvr>
                                        <p:cTn id="67" dur="6500" fill="hold"/>
                                        <p:tgtEl>
                                          <p:spTgt spid="1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SIMBOLOS DE UM PASSADO - S">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Trilha de Vapor">
  <a:themeElements>
    <a:clrScheme name="Laranja">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FE1EB5C7-81A8-4CBA-AE6E-B3BF73DC3895}"/>
    </a:ext>
  </a:extLst>
</a:theme>
</file>

<file path=ppt/theme/theme4.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5.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MY WAY</Template>
  <TotalTime>35</TotalTime>
  <Words>407</Words>
  <Application>Microsoft Office PowerPoint</Application>
  <PresentationFormat>Apresentação na tela (16:9)</PresentationFormat>
  <Paragraphs>55</Paragraphs>
  <Slides>8</Slides>
  <Notes>2</Notes>
  <HiddenSlides>0</HiddenSlides>
  <MMClips>0</MMClips>
  <ScaleCrop>false</ScaleCrop>
  <HeadingPairs>
    <vt:vector size="6" baseType="variant">
      <vt:variant>
        <vt:lpstr>Fontes usadas</vt:lpstr>
      </vt:variant>
      <vt:variant>
        <vt:i4>16</vt:i4>
      </vt:variant>
      <vt:variant>
        <vt:lpstr>Tema</vt:lpstr>
      </vt:variant>
      <vt:variant>
        <vt:i4>4</vt:i4>
      </vt:variant>
      <vt:variant>
        <vt:lpstr>Títulos de slides</vt:lpstr>
      </vt:variant>
      <vt:variant>
        <vt:i4>8</vt:i4>
      </vt:variant>
    </vt:vector>
  </HeadingPairs>
  <TitlesOfParts>
    <vt:vector size="28" baseType="lpstr">
      <vt:lpstr>Aharoni</vt:lpstr>
      <vt:lpstr>Arial</vt:lpstr>
      <vt:lpstr>Arial Black</vt:lpstr>
      <vt:lpstr>Calibri</vt:lpstr>
      <vt:lpstr>Calibri Light</vt:lpstr>
      <vt:lpstr>Calisto MT</vt:lpstr>
      <vt:lpstr>Cambria</vt:lpstr>
      <vt:lpstr>Cooper Black</vt:lpstr>
      <vt:lpstr>David</vt:lpstr>
      <vt:lpstr>Gill Sans MT</vt:lpstr>
      <vt:lpstr>Maiandra GD</vt:lpstr>
      <vt:lpstr>MV Boli</vt:lpstr>
      <vt:lpstr>Ravie</vt:lpstr>
      <vt:lpstr>Segoe Script</vt:lpstr>
      <vt:lpstr>Times New Roman</vt:lpstr>
      <vt:lpstr>Wingdings 2</vt:lpstr>
      <vt:lpstr>SIMBOLOS DE UM PASSADO - S</vt:lpstr>
      <vt:lpstr>1_Viagem</vt:lpstr>
      <vt:lpstr>Trilha de Vapor</vt:lpstr>
      <vt:lpstr>HDOfficeLightV0</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Antonio</dc:creator>
  <cp:lastModifiedBy>Antonio</cp:lastModifiedBy>
  <cp:revision>4</cp:revision>
  <dcterms:created xsi:type="dcterms:W3CDTF">2023-06-13T17:34:29Z</dcterms:created>
  <dcterms:modified xsi:type="dcterms:W3CDTF">2023-06-13T18:09:46Z</dcterms:modified>
  <cp:contentStatus/>
</cp:coreProperties>
</file>