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media/audio11.wav" ContentType="audio/x-wav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20" r:id="rId2"/>
    <p:sldMasterId id="2147484098" r:id="rId3"/>
  </p:sldMasterIdLst>
  <p:notesMasterIdLst>
    <p:notesMasterId r:id="rId11"/>
  </p:notesMasterIdLst>
  <p:sldIdLst>
    <p:sldId id="307" r:id="rId4"/>
    <p:sldId id="297" r:id="rId5"/>
    <p:sldId id="302" r:id="rId6"/>
    <p:sldId id="303" r:id="rId7"/>
    <p:sldId id="304" r:id="rId8"/>
    <p:sldId id="305" r:id="rId9"/>
    <p:sldId id="306" r:id="rId10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6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>
      <p:cViewPr varScale="1">
        <p:scale>
          <a:sx n="113" d="100"/>
          <a:sy n="113" d="100"/>
        </p:scale>
        <p:origin x="-51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19/04/2020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9455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9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0" rtlCol="0" anchor="ctr"/>
          <a:lstStyle/>
          <a:p>
            <a:endParaRPr lang="en-US" sz="18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3" y="205979"/>
            <a:ext cx="7686700" cy="685800"/>
          </a:xfrm>
        </p:spPr>
        <p:txBody>
          <a:bodyPr>
            <a:noAutofit/>
          </a:bodyPr>
          <a:lstStyle>
            <a:lvl1pPr marL="557171" indent="-557171" algn="l">
              <a:buFont typeface="+mj-lt"/>
              <a:buNone/>
              <a:defRPr lang="pt-BR" sz="21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7" y="548089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6" y="205979"/>
            <a:ext cx="514297" cy="685800"/>
          </a:xfrm>
        </p:spPr>
        <p:txBody>
          <a:bodyPr anchor="ctr"/>
          <a:lstStyle>
            <a:lvl1pPr>
              <a:buNone/>
              <a:defRPr lang="pt-BR" sz="375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257156" lvl="0" indent="-257156" algn="l" defTabSz="685749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75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24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49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373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24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1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299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0" rtlCol="0" anchor="ctr"/>
          <a:lstStyle/>
          <a:p>
            <a:endParaRPr lang="en-US" sz="18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4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0" rtlCol="0" anchor="ctr"/>
          <a:lstStyle/>
          <a:p>
            <a:endParaRPr lang="en-US" sz="18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20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0" rtlCol="0" anchor="ctr"/>
          <a:lstStyle/>
          <a:p>
            <a:endParaRPr lang="en-US" sz="18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4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6" y="1150153"/>
            <a:ext cx="2071703" cy="678651"/>
          </a:xfrm>
          <a:noFill/>
        </p:spPr>
        <p:txBody>
          <a:bodyPr anchor="ctr"/>
          <a:lstStyle>
            <a:lvl1pPr>
              <a:buNone/>
              <a:defRPr lang="pt-BR" sz="1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9" y="1143008"/>
            <a:ext cx="2003435" cy="678651"/>
          </a:xfrm>
          <a:noFill/>
        </p:spPr>
        <p:txBody>
          <a:bodyPr anchor="ctr"/>
          <a:lstStyle>
            <a:lvl1pPr>
              <a:buNone/>
              <a:defRPr lang="pt-BR" sz="1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7" y="1143008"/>
            <a:ext cx="1999991" cy="678651"/>
          </a:xfrm>
        </p:spPr>
        <p:txBody>
          <a:bodyPr anchor="ctr"/>
          <a:lstStyle>
            <a:lvl1pPr>
              <a:buNone/>
              <a:defRPr lang="pt-BR" sz="1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5" y="1821651"/>
            <a:ext cx="2690823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7" y="1828808"/>
            <a:ext cx="2694267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685749" rtl="0" eaLnBrk="1" latinLnBrk="0" hangingPunct="1">
              <a:defRPr lang="pt-BR" sz="12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5" y="1143008"/>
            <a:ext cx="671499" cy="646331"/>
          </a:xfrm>
        </p:spPr>
        <p:txBody>
          <a:bodyPr anchor="ctr">
            <a:noAutofit/>
          </a:bodyPr>
          <a:lstStyle>
            <a:lvl1pPr marL="0" algn="ctr" defTabSz="685749" rtl="0" eaLnBrk="1" latinLnBrk="0" hangingPunct="1">
              <a:buNone/>
              <a:defRPr lang="pt-BR" sz="375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89" y="1143008"/>
            <a:ext cx="671499" cy="646331"/>
          </a:xfrm>
        </p:spPr>
        <p:txBody>
          <a:bodyPr anchor="ctr">
            <a:noAutofit/>
          </a:bodyPr>
          <a:lstStyle>
            <a:lvl1pPr marL="0" algn="ctr" defTabSz="685749" rtl="0" eaLnBrk="1" latinLnBrk="0" hangingPunct="1">
              <a:buNone/>
              <a:defRPr lang="pt-BR" sz="375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7" y="1143008"/>
            <a:ext cx="671499" cy="646331"/>
          </a:xfrm>
        </p:spPr>
        <p:txBody>
          <a:bodyPr anchor="ctr">
            <a:noAutofit/>
          </a:bodyPr>
          <a:lstStyle>
            <a:lvl1pPr marL="0" algn="ctr" defTabSz="685749" rtl="0" eaLnBrk="1" latinLnBrk="0" hangingPunct="1">
              <a:buNone/>
              <a:defRPr lang="pt-BR" sz="375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5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685749" rtl="0" eaLnBrk="1" latinLnBrk="0" hangingPunct="1">
              <a:spcBef>
                <a:spcPct val="20000"/>
              </a:spcBef>
              <a:buFont typeface="Arial" pitchFamily="34" charset="0"/>
              <a:defRPr lang="pt-BR" sz="15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5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0" rtlCol="0" anchor="ctr"/>
          <a:lstStyle/>
          <a:p>
            <a:endParaRPr lang="en-US" sz="18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75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72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31" y="1071553"/>
            <a:ext cx="3424263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685749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1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342875" indent="0">
              <a:buNone/>
              <a:defRPr sz="1500" b="1"/>
            </a:lvl2pPr>
            <a:lvl3pPr marL="685749" indent="0">
              <a:buNone/>
              <a:defRPr sz="1350" b="1"/>
            </a:lvl3pPr>
            <a:lvl4pPr marL="1028624" indent="0">
              <a:buNone/>
              <a:defRPr sz="1200" b="1"/>
            </a:lvl4pPr>
            <a:lvl5pPr marL="1371498" indent="0">
              <a:buNone/>
              <a:defRPr sz="1200" b="1"/>
            </a:lvl5pPr>
            <a:lvl6pPr marL="1714373" indent="0">
              <a:buNone/>
              <a:defRPr sz="1200" b="1"/>
            </a:lvl6pPr>
            <a:lvl7pPr marL="2057246" indent="0">
              <a:buNone/>
              <a:defRPr sz="1200" b="1"/>
            </a:lvl7pPr>
            <a:lvl8pPr marL="2400120" indent="0">
              <a:buNone/>
              <a:defRPr sz="1200" b="1"/>
            </a:lvl8pPr>
            <a:lvl9pPr marL="2742995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31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0" rtlCol="0" anchor="ctr"/>
          <a:lstStyle/>
          <a:p>
            <a:endParaRPr lang="en-US" sz="18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75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375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72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6" y="1071553"/>
            <a:ext cx="3424263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685749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1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342875" indent="0">
              <a:buNone/>
              <a:defRPr sz="1500" b="1"/>
            </a:lvl2pPr>
            <a:lvl3pPr marL="685749" indent="0">
              <a:buNone/>
              <a:defRPr sz="1350" b="1"/>
            </a:lvl3pPr>
            <a:lvl4pPr marL="1028624" indent="0">
              <a:buNone/>
              <a:defRPr sz="1200" b="1"/>
            </a:lvl4pPr>
            <a:lvl5pPr marL="1371498" indent="0">
              <a:buNone/>
              <a:defRPr sz="1200" b="1"/>
            </a:lvl5pPr>
            <a:lvl6pPr marL="1714373" indent="0">
              <a:buNone/>
              <a:defRPr sz="1200" b="1"/>
            </a:lvl6pPr>
            <a:lvl7pPr marL="2057246" indent="0">
              <a:buNone/>
              <a:defRPr sz="1200" b="1"/>
            </a:lvl7pPr>
            <a:lvl8pPr marL="2400120" indent="0">
              <a:buNone/>
              <a:defRPr sz="1200" b="1"/>
            </a:lvl8pPr>
            <a:lvl9pPr marL="2742995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6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15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4" y="204796"/>
            <a:ext cx="5111751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6" y="1076328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050">
                <a:solidFill>
                  <a:schemeClr val="bg2">
                    <a:lumMod val="10000"/>
                  </a:schemeClr>
                </a:solidFill>
              </a:defRPr>
            </a:lvl1pPr>
            <a:lvl2pPr marL="342875" indent="0">
              <a:buNone/>
              <a:defRPr sz="900"/>
            </a:lvl2pPr>
            <a:lvl3pPr marL="685749" indent="0">
              <a:buNone/>
              <a:defRPr sz="750"/>
            </a:lvl3pPr>
            <a:lvl4pPr marL="1028624" indent="0">
              <a:buNone/>
              <a:defRPr sz="675"/>
            </a:lvl4pPr>
            <a:lvl5pPr marL="1371498" indent="0">
              <a:buNone/>
              <a:defRPr sz="675"/>
            </a:lvl5pPr>
            <a:lvl6pPr marL="1714373" indent="0">
              <a:buNone/>
              <a:defRPr sz="675"/>
            </a:lvl6pPr>
            <a:lvl7pPr marL="2057246" indent="0">
              <a:buNone/>
              <a:defRPr sz="675"/>
            </a:lvl7pPr>
            <a:lvl8pPr marL="2400120" indent="0">
              <a:buNone/>
              <a:defRPr sz="675"/>
            </a:lvl8pPr>
            <a:lvl9pPr marL="2742995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875" indent="0">
              <a:buNone/>
              <a:defRPr sz="2100"/>
            </a:lvl2pPr>
            <a:lvl3pPr marL="685749" indent="0">
              <a:buNone/>
              <a:defRPr sz="1800"/>
            </a:lvl3pPr>
            <a:lvl4pPr marL="1028624" indent="0">
              <a:buNone/>
              <a:defRPr sz="1500"/>
            </a:lvl4pPr>
            <a:lvl5pPr marL="1371498" indent="0">
              <a:buNone/>
              <a:defRPr sz="1500"/>
            </a:lvl5pPr>
            <a:lvl6pPr marL="1714373" indent="0">
              <a:buNone/>
              <a:defRPr sz="1500"/>
            </a:lvl6pPr>
            <a:lvl7pPr marL="2057246" indent="0">
              <a:buNone/>
              <a:defRPr sz="1500"/>
            </a:lvl7pPr>
            <a:lvl8pPr marL="2400120" indent="0">
              <a:buNone/>
              <a:defRPr sz="1500"/>
            </a:lvl8pPr>
            <a:lvl9pPr marL="2742995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11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875" indent="0">
              <a:buNone/>
              <a:defRPr sz="900"/>
            </a:lvl2pPr>
            <a:lvl3pPr marL="685749" indent="0">
              <a:buNone/>
              <a:defRPr sz="750"/>
            </a:lvl3pPr>
            <a:lvl4pPr marL="1028624" indent="0">
              <a:buNone/>
              <a:defRPr sz="675"/>
            </a:lvl4pPr>
            <a:lvl5pPr marL="1371498" indent="0">
              <a:buNone/>
              <a:defRPr sz="675"/>
            </a:lvl5pPr>
            <a:lvl6pPr marL="1714373" indent="0">
              <a:buNone/>
              <a:defRPr sz="675"/>
            </a:lvl6pPr>
            <a:lvl7pPr marL="2057246" indent="0">
              <a:buNone/>
              <a:defRPr sz="675"/>
            </a:lvl7pPr>
            <a:lvl8pPr marL="2400120" indent="0">
              <a:buNone/>
              <a:defRPr sz="675"/>
            </a:lvl8pPr>
            <a:lvl9pPr marL="2742995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1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36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342875" indent="0" algn="ctr">
              <a:buNone/>
            </a:lvl2pPr>
            <a:lvl3pPr marL="685749" indent="0" algn="ctr">
              <a:buNone/>
            </a:lvl3pPr>
            <a:lvl4pPr marL="1028624" indent="0" algn="ctr">
              <a:buNone/>
            </a:lvl4pPr>
            <a:lvl5pPr marL="1371498" indent="0" algn="ctr">
              <a:buNone/>
            </a:lvl5pPr>
            <a:lvl6pPr marL="1714373" indent="0" algn="ctr">
              <a:buNone/>
            </a:lvl6pPr>
            <a:lvl7pPr marL="2057246" indent="0" algn="ctr">
              <a:buNone/>
            </a:lvl7pPr>
            <a:lvl8pPr marL="2400120" indent="0" algn="ctr">
              <a:buNone/>
            </a:lvl8pPr>
            <a:lvl9pPr marL="2742995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63490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658642-34D0-4012-B28C-FDA67A891C4C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68B8A9-287C-4993-9D7F-B4AEA4360638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178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6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54861" indent="0" algn="l">
              <a:buNone/>
              <a:defRPr sz="1500">
                <a:solidFill>
                  <a:schemeClr val="tx1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pPr>
              <a:defRPr/>
            </a:pPr>
            <a:fld id="{E9B4E11F-8A01-474F-9DBD-3EEBF51766DD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297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195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195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CAE857-FFCB-44E0-A2F3-56D638984561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E64CFC-01A0-4535-96E4-61B20D2A8805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2075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3" y="1151343"/>
            <a:ext cx="4040188" cy="563165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tx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31" y="1151343"/>
            <a:ext cx="4041775" cy="563165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tx1"/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3" y="1771651"/>
            <a:ext cx="4040188" cy="2822972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31" y="1771651"/>
            <a:ext cx="4041775" cy="2822972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142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8756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791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6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165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6" y="1143001"/>
            <a:ext cx="3008313" cy="3451622"/>
          </a:xfrm>
        </p:spPr>
        <p:txBody>
          <a:bodyPr/>
          <a:lstStyle>
            <a:lvl1pPr marL="0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4" y="204796"/>
            <a:ext cx="5111751" cy="4389835"/>
          </a:xfrm>
        </p:spPr>
        <p:txBody>
          <a:bodyPr/>
          <a:lstStyle>
            <a:lvl1pPr>
              <a:defRPr sz="1950"/>
            </a:lvl1pPr>
            <a:lvl2pPr>
              <a:defRPr sz="1800"/>
            </a:lvl2pPr>
            <a:lvl3pPr>
              <a:defRPr sz="1650"/>
            </a:lvl3pPr>
            <a:lvl4pPr>
              <a:defRPr sz="1500"/>
            </a:lvl4pPr>
            <a:lvl5pPr>
              <a:defRPr sz="135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996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15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indent="0" algn="l" rtl="0" eaLnBrk="1" latinLnBrk="0" hangingPunct="1">
              <a:buNone/>
              <a:defRPr sz="2400"/>
            </a:lvl1pPr>
          </a:lstStyle>
          <a:p>
            <a:pPr marL="0" algn="l" rtl="0" eaLnBrk="1" latinLnBrk="0" hangingPunct="1"/>
            <a:r>
              <a:rPr kumimoji="0" lang="pt-BR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050"/>
            </a:lvl1pPr>
            <a:lvl2pPr>
              <a:defRPr sz="900"/>
            </a:lvl2pPr>
            <a:lvl3pPr>
              <a:defRPr sz="75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9210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084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502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40181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53271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7261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47068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37559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24963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54457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604517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22071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97151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56822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163228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26091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42808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9676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877432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19/04/2020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4231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  <p:txStyles>
    <p:titleStyle>
      <a:lvl1pPr algn="ctr" defTabSz="685749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6" indent="-257156" algn="l" defTabSz="68574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71" indent="-214298" algn="l" defTabSz="68574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86" indent="-171438" algn="l" defTabSz="685749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60" indent="-171438" algn="l" defTabSz="685749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35" indent="-171438" algn="l" defTabSz="685749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09" indent="-171438" algn="l" defTabSz="685749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84" indent="-171438" algn="l" defTabSz="685749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58" indent="-171438" algn="l" defTabSz="685749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433" indent="-171438" algn="l" defTabSz="685749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9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24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98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73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6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2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9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9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19/04/2020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9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9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9568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3075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11450" indent="-308588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651462" indent="-212583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0329" indent="-171438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1650" kern="1200">
          <a:solidFill>
            <a:schemeClr val="tx1"/>
          </a:solidFill>
          <a:latin typeface="+mn-lt"/>
          <a:ea typeface="+mn-ea"/>
          <a:cs typeface="+mn-cs"/>
        </a:defRPr>
      </a:lvl3pPr>
      <a:lvl4pPr marL="1014909" indent="-13715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158915" indent="-13715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323495" indent="-13715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1474361" indent="-13715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625225" indent="-13715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76089" indent="-13715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5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9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7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19/04/2020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9825681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99" r:id="rId1"/>
    <p:sldLayoutId id="2147484100" r:id="rId2"/>
    <p:sldLayoutId id="2147484101" r:id="rId3"/>
    <p:sldLayoutId id="2147484102" r:id="rId4"/>
    <p:sldLayoutId id="2147484103" r:id="rId5"/>
    <p:sldLayoutId id="2147484104" r:id="rId6"/>
    <p:sldLayoutId id="2147484105" r:id="rId7"/>
    <p:sldLayoutId id="2147484106" r:id="rId8"/>
    <p:sldLayoutId id="2147484107" r:id="rId9"/>
    <p:sldLayoutId id="2147484108" r:id="rId10"/>
    <p:sldLayoutId id="2147484109" r:id="rId11"/>
    <p:sldLayoutId id="2147484110" r:id="rId12"/>
    <p:sldLayoutId id="2147484111" r:id="rId13"/>
    <p:sldLayoutId id="2147484112" r:id="rId14"/>
    <p:sldLayoutId id="2147484113" r:id="rId15"/>
    <p:sldLayoutId id="2147484114" r:id="rId16"/>
    <p:sldLayoutId id="2147484115" r:id="rId17"/>
  </p:sldLayoutIdLst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5" Type="http://schemas.openxmlformats.org/officeDocument/2006/relationships/audio" Target="../media/audio11.wav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2.jpeg"/><Relationship Id="rId5" Type="http://schemas.openxmlformats.org/officeDocument/2006/relationships/image" Target="../media/image6.gif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00034" y="500048"/>
            <a:ext cx="40005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itchFamily="82" charset="0"/>
              </a:rPr>
              <a:t>ÍNDIO BRASILEIRO</a:t>
            </a:r>
          </a:p>
          <a:p>
            <a:pPr lvl="0" algn="ctr"/>
            <a:endParaRPr lang="pt-BR" sz="1200" dirty="0">
              <a:solidFill>
                <a:srgbClr val="ECE9C6">
                  <a:lumMod val="75000"/>
                </a:srgbClr>
              </a:solidFill>
              <a:latin typeface="Freestyle Script" pitchFamily="66" charset="0"/>
            </a:endParaRPr>
          </a:p>
          <a:p>
            <a:pPr lvl="0" algn="ctr"/>
            <a:endParaRPr lang="pt-BR" sz="1600" b="1" dirty="0" smtClean="0">
              <a:solidFill>
                <a:srgbClr val="FFFF00"/>
              </a:solidFill>
              <a:latin typeface="Kristen ITC" pitchFamily="66" charset="0"/>
            </a:endParaRPr>
          </a:p>
          <a:p>
            <a:pPr lvl="0" algn="ctr"/>
            <a:r>
              <a:rPr lang="pt-BR" sz="1600" b="1" dirty="0" smtClean="0">
                <a:solidFill>
                  <a:srgbClr val="FFFF00"/>
                </a:solidFill>
                <a:latin typeface="Kristen ITC" pitchFamily="66" charset="0"/>
              </a:rPr>
              <a:t>Do  </a:t>
            </a:r>
            <a:r>
              <a:rPr lang="pt-BR" sz="1600" b="1" dirty="0">
                <a:solidFill>
                  <a:srgbClr val="FFFF00"/>
                </a:solidFill>
                <a:latin typeface="Kristen ITC" pitchFamily="66" charset="0"/>
              </a:rPr>
              <a:t>Pajé  ao  Cacique...</a:t>
            </a:r>
          </a:p>
          <a:p>
            <a:pPr lvl="0" algn="ctr"/>
            <a:endParaRPr lang="pt-BR" sz="1600" b="1" dirty="0" smtClean="0">
              <a:solidFill>
                <a:srgbClr val="FFFF00"/>
              </a:solidFill>
              <a:latin typeface="Kristen ITC" pitchFamily="66" charset="0"/>
            </a:endParaRPr>
          </a:p>
          <a:p>
            <a:pPr lvl="0" algn="ctr"/>
            <a:r>
              <a:rPr lang="pt-BR" sz="2400" b="1" dirty="0" smtClean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“ </a:t>
            </a:r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o  desaparecimento  de  uma  cultura  e  identidade</a:t>
            </a:r>
            <a:r>
              <a:rPr lang="pt-BR" sz="3600" b="1" dirty="0">
                <a:solidFill>
                  <a:schemeClr val="accent2">
                    <a:lumMod val="75000"/>
                  </a:schemeClr>
                </a:solidFill>
                <a:latin typeface="Kristen ITC" pitchFamily="66" charset="0"/>
              </a:rPr>
              <a:t> “ 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036857">
            <a:off x="4313386" y="1186904"/>
            <a:ext cx="4148113" cy="2878617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>
              <a:rot lat="0" lon="0" rev="21299999"/>
            </a:camera>
            <a:lightRig rig="threePt" dir="t"/>
          </a:scene3d>
        </p:spPr>
      </p:pic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xmlns="" val="212073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9000">
        <p:sndAc>
          <p:stSnd loop="1">
            <p:snd r:embed="rId5" name="ABISMO DE ROSAS5.wav"/>
          </p:stSnd>
        </p:sndAc>
      </p:transition>
    </mc:Choice>
    <mc:Fallback>
      <p:transition spd="slow" advClick="0" advTm="19000">
        <p:sndAc>
          <p:stSnd loop="1">
            <p:snd r:embed="rId2" name="ABISMO DE ROSAS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4985" y="345968"/>
            <a:ext cx="2601749" cy="1227104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50620" y="133038"/>
            <a:ext cx="2458677" cy="1227104"/>
          </a:xfrm>
          <a:prstGeom prst="rect">
            <a:avLst/>
          </a:prstGeom>
          <a:noFill/>
          <a:ln w="28575">
            <a:solidFill>
              <a:srgbClr val="002060">
                <a:alpha val="83000"/>
              </a:srgbClr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088" y="186054"/>
            <a:ext cx="2457425" cy="1227104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9" name="CaixaDeTexto 8"/>
          <p:cNvSpPr txBox="1"/>
          <p:nvPr/>
        </p:nvSpPr>
        <p:spPr>
          <a:xfrm>
            <a:off x="3518883" y="1145738"/>
            <a:ext cx="2106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solidFill>
                  <a:srgbClr val="FFFF00"/>
                </a:solidFill>
              </a:rPr>
              <a:t>Toninho Vendramini e Índio Pataxó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683568" y="1513681"/>
            <a:ext cx="167418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sons da floresta 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6876256" y="1446114"/>
            <a:ext cx="168419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dirty="0">
                <a:solidFill>
                  <a:srgbClr val="FF0000"/>
                </a:solidFill>
              </a:rPr>
              <a:t>As danças</a:t>
            </a:r>
          </a:p>
        </p:txBody>
      </p:sp>
      <p:sp>
        <p:nvSpPr>
          <p:cNvPr id="2" name="Retângulo 1"/>
          <p:cNvSpPr/>
          <p:nvPr/>
        </p:nvSpPr>
        <p:spPr>
          <a:xfrm>
            <a:off x="107504" y="1964924"/>
            <a:ext cx="89289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61" marR="357161" algn="ctr">
              <a:spcAft>
                <a:spcPts val="0"/>
              </a:spcAft>
            </a:pP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Historiadores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afirmam que antes da chegada dos europeus à América havia aproximadamente 100 milhões de índios no continente. Só em território brasileiro, esse número chegava cinco milhões. </a:t>
            </a:r>
          </a:p>
          <a:p>
            <a:pPr marL="357161" marR="357161" algn="ctr">
              <a:spcAft>
                <a:spcPts val="0"/>
              </a:spcAft>
            </a:pPr>
            <a:endParaRPr lang="pt-BR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marL="357161" marR="357161" algn="ctr">
              <a:spcAft>
                <a:spcPts val="0"/>
              </a:spcAft>
            </a:pP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Atualmente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 calcula-se que apenas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300 mil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ocupam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as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reservas indígenas demarcadas e protegidas pelo governo. </a:t>
            </a:r>
          </a:p>
          <a:p>
            <a:pPr marL="357161" marR="357161" algn="ctr">
              <a:spcAft>
                <a:spcPts val="0"/>
              </a:spcAft>
            </a:pPr>
            <a:endParaRPr lang="pt-BR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marL="357161" marR="357161" algn="ctr">
              <a:spcAft>
                <a:spcPts val="0"/>
              </a:spcAft>
            </a:pP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Porém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, muitas delas não vivem mais como </a:t>
            </a:r>
            <a:r>
              <a:rPr lang="pt-BR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antes. </a:t>
            </a:r>
            <a:r>
              <a:rPr lang="pt-BR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 contato com o homem branco fez com que muitas tribos perdessem sua identidade cultural. </a:t>
            </a:r>
          </a:p>
        </p:txBody>
      </p:sp>
    </p:spTree>
    <p:extLst>
      <p:ext uri="{BB962C8B-B14F-4D97-AF65-F5344CB8AC3E}">
        <p14:creationId xmlns:p14="http://schemas.microsoft.com/office/powerpoint/2010/main" xmlns="" val="372473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30000">
        <p:wheel spokes="1"/>
      </p:transition>
    </mc:Choice>
    <mc:Fallback>
      <p:transition spd="slow" advClick="0" advTm="3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749050"/>
            <a:ext cx="2643163" cy="1246636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749050"/>
            <a:ext cx="2497812" cy="1246636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418" y="749050"/>
            <a:ext cx="2496539" cy="1246636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2" name="CaixaDeTexto 1"/>
          <p:cNvSpPr txBox="1"/>
          <p:nvPr/>
        </p:nvSpPr>
        <p:spPr>
          <a:xfrm>
            <a:off x="300419" y="3867894"/>
            <a:ext cx="8568951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A seguir, o meu poema com uma visão atualizada, realizado em terras indígenas  chamada de Porto </a:t>
            </a:r>
            <a:r>
              <a:rPr lang="pt-BR" sz="2400" dirty="0" smtClean="0"/>
              <a:t>Seguro</a:t>
            </a:r>
            <a:endParaRPr lang="pt-BR" sz="2400" dirty="0"/>
          </a:p>
        </p:txBody>
      </p:sp>
      <p:pic>
        <p:nvPicPr>
          <p:cNvPr id="1026" name="Picture 2" descr="C:\Users\TONINHO\AppData\Local\Microsoft\Windows\Temporary Internet Files\Content.IE5\A1E66NJ4\MC90042614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6231" y="2438696"/>
            <a:ext cx="1457325" cy="83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4131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15000">
        <p14:honeycomb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5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500"/>
                            </p:stCondLst>
                            <p:childTnLst>
                              <p:par>
                                <p:cTn id="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79139" y="258558"/>
            <a:ext cx="2763235" cy="1303268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2" y="229041"/>
            <a:ext cx="2729567" cy="1362303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47397"/>
            <a:ext cx="2619450" cy="1308011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2" name="Retângulo 1"/>
          <p:cNvSpPr/>
          <p:nvPr/>
        </p:nvSpPr>
        <p:spPr>
          <a:xfrm>
            <a:off x="71406" y="2071684"/>
            <a:ext cx="8893652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Pataxó de nascimento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Penacho na cabeça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Corpo avermelhado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No dia do descobrimento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Suas terras foram tomadas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Sem dó e nem piedade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Pela volúpia do homem branco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Em um tempo de incertezas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427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3000">
        <p14:prism dir="r" isInverted="1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4" y="416321"/>
            <a:ext cx="1782198" cy="840566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60232" y="416321"/>
            <a:ext cx="1684193" cy="840566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416321"/>
            <a:ext cx="1683335" cy="840566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2" name="Retângulo 1"/>
          <p:cNvSpPr/>
          <p:nvPr/>
        </p:nvSpPr>
        <p:spPr>
          <a:xfrm>
            <a:off x="285720" y="1643056"/>
            <a:ext cx="8640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Nas reservas e isolados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Perderam suas identidades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Seus costumes, raízes e </a:t>
            </a:r>
            <a:r>
              <a:rPr lang="pt-BR" sz="2000" b="1" dirty="0" smtClean="0">
                <a:solidFill>
                  <a:srgbClr val="00B0F0"/>
                </a:solidFill>
                <a:latin typeface="AR CENA" pitchFamily="2" charset="0"/>
                <a:ea typeface="Times New Roman"/>
              </a:rPr>
              <a:t>cultura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   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Não vivem mais da caça e da pesca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Transformaram-se em artesões 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De roceiros a curandeiros vendendo ervas nas ruas 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Hoje recebem esmolas dos homens brancos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Que compram suas </a:t>
            </a:r>
            <a:r>
              <a:rPr lang="pt-BR" sz="2000" b="1" dirty="0" smtClean="0">
                <a:solidFill>
                  <a:srgbClr val="00B0F0"/>
                </a:solidFill>
                <a:latin typeface="AR CENA" pitchFamily="2" charset="0"/>
                <a:ea typeface="Times New Roman"/>
              </a:rPr>
              <a:t>bugigangas </a:t>
            </a:r>
            <a:r>
              <a:rPr lang="pt-BR" sz="20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 </a:t>
            </a:r>
            <a:endParaRPr lang="pt-BR" sz="1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9971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3000">
        <p14:pan dir="r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192680"/>
            <a:ext cx="2955884" cy="1394130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195486"/>
            <a:ext cx="2793331" cy="1394127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3852" y="192680"/>
            <a:ext cx="2797528" cy="1396933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3" name="Retângulo 2"/>
          <p:cNvSpPr/>
          <p:nvPr/>
        </p:nvSpPr>
        <p:spPr>
          <a:xfrm>
            <a:off x="357158" y="1928808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32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Vendem a sua imagem</a:t>
            </a:r>
            <a:endParaRPr lang="pt-BR" sz="2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32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Aparecem na foto</a:t>
            </a:r>
            <a:endParaRPr lang="pt-BR" sz="2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32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Sorriem pelo dinheiro recebido</a:t>
            </a:r>
            <a:endParaRPr lang="pt-BR" sz="2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3200" b="1" dirty="0">
                <a:solidFill>
                  <a:srgbClr val="00B0F0"/>
                </a:solidFill>
                <a:latin typeface="AR CENA" pitchFamily="2" charset="0"/>
                <a:ea typeface="Times New Roman"/>
              </a:rPr>
              <a:t>E o turista envaidecido</a:t>
            </a:r>
            <a:endParaRPr lang="pt-BR" sz="2400" b="1" dirty="0">
              <a:solidFill>
                <a:srgbClr val="00B0F0"/>
              </a:solidFill>
              <a:latin typeface="AR CENA" pitchFamily="2" charset="0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600030" algn="l"/>
              </a:tabLst>
            </a:pPr>
            <a:r>
              <a:rPr lang="pt-BR" sz="3200" b="1" dirty="0">
                <a:solidFill>
                  <a:srgbClr val="FF0000"/>
                </a:solidFill>
                <a:latin typeface="AR CENA" pitchFamily="2" charset="0"/>
                <a:ea typeface="Times New Roman"/>
              </a:rPr>
              <a:t>Mostrará o retrato atual do índio </a:t>
            </a:r>
            <a:r>
              <a:rPr lang="pt-BR" sz="3200" b="1" dirty="0" smtClean="0">
                <a:solidFill>
                  <a:srgbClr val="FF0000"/>
                </a:solidFill>
                <a:latin typeface="AR CENA" pitchFamily="2" charset="0"/>
                <a:ea typeface="Times New Roman"/>
              </a:rPr>
              <a:t>brasileiro.</a:t>
            </a:r>
            <a:endParaRPr lang="pt-BR" sz="2400" b="1" dirty="0">
              <a:solidFill>
                <a:srgbClr val="FF0000"/>
              </a:solidFill>
              <a:latin typeface="AR CENA" pitchFamily="2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53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3000">
        <p14:prism dir="u" isContent="1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0"/>
                            </p:stCondLst>
                            <p:childTnLst>
                              <p:par>
                                <p:cTn id="2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0694" y="428610"/>
            <a:ext cx="3320081" cy="2500330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57158" y="285734"/>
            <a:ext cx="507209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E FORMATAÇÃO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VENDRAMINI  </a:t>
            </a:r>
            <a:endParaRPr kumimoji="0" lang="pt-BR" sz="1600" b="1" i="1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sng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</a:t>
            </a:r>
            <a:r>
              <a:rPr kumimoji="0" lang="pt-BR" sz="1600" b="1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Final </a:t>
            </a:r>
            <a:r>
              <a:rPr kumimoji="0" lang="pt-BR" sz="1600" b="1" i="1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= Acervo Pessoal</a:t>
            </a:r>
            <a:endParaRPr kumimoji="0" lang="pt-BR" sz="16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Pesquisas = </a:t>
            </a: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Internet   </a:t>
            </a:r>
            <a:endParaRPr kumimoji="0" lang="pt-BR" sz="1600" b="1" i="1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1" u="sng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r>
              <a:rPr kumimoji="0" lang="pt-BR" sz="1600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</a:t>
            </a:r>
            <a:r>
              <a:rPr kumimoji="0" lang="pt-BR" sz="1600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Fundo</a:t>
            </a:r>
            <a:endParaRPr kumimoji="0" lang="pt-BR" sz="1600" b="1" i="1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Abismos </a:t>
            </a: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de Rosas </a:t>
            </a:r>
            <a:endParaRPr kumimoji="0" lang="pt-BR" sz="1600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Se Eu Não Puder Te Esquecer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Cantores: João</a:t>
            </a:r>
            <a:r>
              <a:rPr kumimoji="0" lang="pt-BR" sz="1600" b="1" i="1" u="none" strike="noStrike" kern="1200" cap="none" spc="0" normalizeH="0" noProof="0" dirty="0" smtClean="0">
                <a:ln>
                  <a:noFill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600" b="1" i="1" u="none" strike="noStrike" kern="1200" cap="none" spc="0" normalizeH="0" noProof="0" dirty="0" smtClean="0">
                <a:ln>
                  <a:noFill/>
                </a:ln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Mineiro e Marciano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57158" y="3357568"/>
            <a:ext cx="8429684" cy="16004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7"/>
              </a:rPr>
              <a:t>http://vendraminiletras.blogspot.com</a:t>
            </a:r>
            <a: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7"/>
              </a:rPr>
              <a:t>/</a:t>
            </a:r>
            <a:endParaRPr kumimoji="0" lang="pt-BR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www.sergrasan.com/toninhovendraminislides/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</a:t>
            </a: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105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-  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0372817"/>
      </p:ext>
    </p:extLst>
  </p:cSld>
  <p:clrMapOvr>
    <a:masterClrMapping/>
  </p:clrMapOvr>
  <p:transition spd="slow" advClick="0" advTm="124000">
    <p:fade/>
    <p:sndAc>
      <p:stSnd loop="1">
        <p:snd r:embed="rId3" name="João Mineiro e Marciano  - se_eu_nao_puder_te_esquec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INDIO BRASILEIR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Ápice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ilha de Vapor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8F31A783-2159-4870-BC29-2BA7D038EA44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INDIO BRASILEIRO</Template>
  <TotalTime>25</TotalTime>
  <Words>258</Words>
  <Application>Microsoft Office PowerPoint</Application>
  <PresentationFormat>Apresentação na tela (16:9)</PresentationFormat>
  <Paragraphs>57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7</vt:i4>
      </vt:variant>
    </vt:vector>
  </HeadingPairs>
  <TitlesOfParts>
    <vt:vector size="10" baseType="lpstr">
      <vt:lpstr>INDIO BRASILEIRO</vt:lpstr>
      <vt:lpstr>1_Ápice</vt:lpstr>
      <vt:lpstr>Trilha de Vapor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3</cp:revision>
  <dcterms:created xsi:type="dcterms:W3CDTF">2020-04-19T15:28:03Z</dcterms:created>
  <dcterms:modified xsi:type="dcterms:W3CDTF">2020-04-19T15:53:44Z</dcterms:modified>
</cp:coreProperties>
</file>