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07" r:id="rId3"/>
    <p:sldId id="297" r:id="rId4"/>
    <p:sldId id="294" r:id="rId5"/>
    <p:sldId id="298" r:id="rId6"/>
    <p:sldId id="299" r:id="rId7"/>
    <p:sldId id="300" r:id="rId8"/>
    <p:sldId id="301" r:id="rId9"/>
    <p:sldId id="295" r:id="rId10"/>
    <p:sldId id="302" r:id="rId11"/>
    <p:sldId id="303" r:id="rId12"/>
    <p:sldId id="304" r:id="rId13"/>
    <p:sldId id="305" r:id="rId14"/>
  </p:sldIdLst>
  <p:sldSz cx="12192000" cy="6858000"/>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3" autoAdjust="0"/>
    <p:restoredTop sz="94660"/>
  </p:normalViewPr>
  <p:slideViewPr>
    <p:cSldViewPr>
      <p:cViewPr>
        <p:scale>
          <a:sx n="100" d="100"/>
          <a:sy n="100" d="100"/>
        </p:scale>
        <p:origin x="930" y="40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B14E35EF-C365-4144-BD54-62292EE32FF9}" type="datetimeFigureOut">
              <a:rPr lang="pt-BR"/>
              <a:pPr>
                <a:defRPr/>
              </a:pPr>
              <a:t>05/12/2023</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8227608E-C0A6-4D4E-838D-33E120B30B4D}" type="slidenum">
              <a:rPr lang="pt-BR"/>
              <a:pPr>
                <a:defRPr/>
              </a:pPr>
              <a:t>‹nº›</a:t>
            </a:fld>
            <a:endParaRPr lang="pt-BR"/>
          </a:p>
        </p:txBody>
      </p:sp>
    </p:spTree>
    <p:extLst>
      <p:ext uri="{BB962C8B-B14F-4D97-AF65-F5344CB8AC3E}">
        <p14:creationId xmlns:p14="http://schemas.microsoft.com/office/powerpoint/2010/main" val="305949180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a:p>
        </p:txBody>
      </p:sp>
      <p:sp>
        <p:nvSpPr>
          <p:cNvPr id="512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86BBC2D-D54F-4FAD-BD4E-7F5CC55309CD}" type="slidenum">
              <a:rPr lang="pt-BR" altLang="pt-BR">
                <a:solidFill>
                  <a:srgbClr val="000000"/>
                </a:solidFill>
              </a:rPr>
              <a:pPr/>
              <a:t>1</a:t>
            </a:fld>
            <a:endParaRPr lang="pt-BR" altLang="pt-BR">
              <a:solidFill>
                <a:srgbClr val="000000"/>
              </a:solidFill>
            </a:endParaRPr>
          </a:p>
        </p:txBody>
      </p:sp>
    </p:spTree>
    <p:extLst>
      <p:ext uri="{BB962C8B-B14F-4D97-AF65-F5344CB8AC3E}">
        <p14:creationId xmlns:p14="http://schemas.microsoft.com/office/powerpoint/2010/main" val="440904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30"/>
            <a:ext cx="10363200" cy="1470025"/>
          </a:xfrm>
        </p:spPr>
        <p:txBody>
          <a:bodyPr/>
          <a:lstStyle/>
          <a:p>
            <a:r>
              <a:rPr lang="pt-BR"/>
              <a:t>Clique para editar o título Mestre</a:t>
            </a:r>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767D3625-F3DA-48D8-9506-285221212B98}" type="datetimeFigureOut">
              <a:rPr lang="pt-BR"/>
              <a:pPr>
                <a:defRPr/>
              </a:pPr>
              <a:t>05/12/2023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2197BB5-C274-489F-B9B8-BCFB8A63EA19}" type="slidenum">
              <a:rPr lang="pt-BR"/>
              <a:pPr>
                <a:defRPr/>
              </a:pPr>
              <a:t>‹nº›</a:t>
            </a:fld>
            <a:endParaRPr lang="pt-BR"/>
          </a:p>
        </p:txBody>
      </p:sp>
    </p:spTree>
    <p:extLst>
      <p:ext uri="{BB962C8B-B14F-4D97-AF65-F5344CB8AC3E}">
        <p14:creationId xmlns:p14="http://schemas.microsoft.com/office/powerpoint/2010/main" val="3759910047"/>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39517C3D-FB41-480C-B2E9-BE3FABE37143}" type="datetimeFigureOut">
              <a:rPr lang="pt-BR"/>
              <a:pPr>
                <a:defRPr/>
              </a:pPr>
              <a:t>05/12/2023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F92E047-CF5C-4788-9678-B3CC435C450F}" type="slidenum">
              <a:rPr lang="pt-BR"/>
              <a:pPr>
                <a:defRPr/>
              </a:pPr>
              <a:t>‹nº›</a:t>
            </a:fld>
            <a:endParaRPr lang="pt-BR"/>
          </a:p>
        </p:txBody>
      </p:sp>
    </p:spTree>
    <p:extLst>
      <p:ext uri="{BB962C8B-B14F-4D97-AF65-F5344CB8AC3E}">
        <p14:creationId xmlns:p14="http://schemas.microsoft.com/office/powerpoint/2010/main" val="805769555"/>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5"/>
            <a:ext cx="10363200" cy="1362075"/>
          </a:xfrm>
        </p:spPr>
        <p:txBody>
          <a:bodyPr anchor="t"/>
          <a:lstStyle>
            <a:lvl1pPr algn="l">
              <a:defRPr sz="3000" b="1" cap="all"/>
            </a:lvl1pPr>
          </a:lstStyle>
          <a:p>
            <a:r>
              <a:rPr lang="pt-BR"/>
              <a:t>Clique para editar o título Mestre</a:t>
            </a: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lvl1pPr>
              <a:defRPr/>
            </a:lvl1pPr>
          </a:lstStyle>
          <a:p>
            <a:pPr>
              <a:defRPr/>
            </a:pPr>
            <a:fld id="{568363D4-B456-408D-B94E-E4C58AC53ECE}" type="datetimeFigureOut">
              <a:rPr lang="pt-BR"/>
              <a:pPr>
                <a:defRPr/>
              </a:pPr>
              <a:t>05/12/2023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86BBCAB-F745-430F-BF22-6A4DC0F85384}" type="slidenum">
              <a:rPr lang="pt-BR"/>
              <a:pPr>
                <a:defRPr/>
              </a:pPr>
              <a:t>‹nº›</a:t>
            </a:fld>
            <a:endParaRPr lang="pt-BR"/>
          </a:p>
        </p:txBody>
      </p:sp>
    </p:spTree>
    <p:extLst>
      <p:ext uri="{BB962C8B-B14F-4D97-AF65-F5344CB8AC3E}">
        <p14:creationId xmlns:p14="http://schemas.microsoft.com/office/powerpoint/2010/main" val="2577610460"/>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609600" y="1600205"/>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97600" y="1600205"/>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A0607468-C8F5-4D45-A496-6D659C655DF3}" type="datetimeFigureOut">
              <a:rPr lang="pt-BR"/>
              <a:pPr>
                <a:defRPr/>
              </a:pPr>
              <a:t>05/12/2023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0C9354B-AB13-43DA-89A3-C5D5F848EA6A}" type="slidenum">
              <a:rPr lang="pt-BR"/>
              <a:pPr>
                <a:defRPr/>
              </a:pPr>
              <a:t>‹nº›</a:t>
            </a:fld>
            <a:endParaRPr lang="pt-BR"/>
          </a:p>
        </p:txBody>
      </p:sp>
    </p:spTree>
    <p:extLst>
      <p:ext uri="{BB962C8B-B14F-4D97-AF65-F5344CB8AC3E}">
        <p14:creationId xmlns:p14="http://schemas.microsoft.com/office/powerpoint/2010/main" val="1175460568"/>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4" name="Espaço Reservado para Conteúdo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93370"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6" name="Espaço Reservado para Conteúdo 5"/>
          <p:cNvSpPr>
            <a:spLocks noGrp="1"/>
          </p:cNvSpPr>
          <p:nvPr>
            <p:ph sz="quarter" idx="4"/>
          </p:nvPr>
        </p:nvSpPr>
        <p:spPr>
          <a:xfrm>
            <a:off x="6193370"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8568BA4C-470A-4823-804D-2703A1787C5E}" type="datetimeFigureOut">
              <a:rPr lang="pt-BR"/>
              <a:pPr>
                <a:defRPr/>
              </a:pPr>
              <a:t>05/12/2023</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7FD859A0-0103-4343-9F16-28CB1105488B}" type="slidenum">
              <a:rPr lang="pt-BR"/>
              <a:pPr>
                <a:defRPr/>
              </a:pPr>
              <a:t>‹nº›</a:t>
            </a:fld>
            <a:endParaRPr lang="pt-BR"/>
          </a:p>
        </p:txBody>
      </p:sp>
    </p:spTree>
    <p:extLst>
      <p:ext uri="{BB962C8B-B14F-4D97-AF65-F5344CB8AC3E}">
        <p14:creationId xmlns:p14="http://schemas.microsoft.com/office/powerpoint/2010/main" val="1292746557"/>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D741C8CC-828E-486C-A733-D8D814A6AD7F}" type="datetimeFigureOut">
              <a:rPr lang="pt-BR"/>
              <a:pPr>
                <a:defRPr/>
              </a:pPr>
              <a:t>05/12/2023</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F9D0C820-AE79-4875-A33A-CD3BC044DE4E}" type="slidenum">
              <a:rPr lang="pt-BR"/>
              <a:pPr>
                <a:defRPr/>
              </a:pPr>
              <a:t>‹nº›</a:t>
            </a:fld>
            <a:endParaRPr lang="pt-BR"/>
          </a:p>
        </p:txBody>
      </p:sp>
    </p:spTree>
    <p:extLst>
      <p:ext uri="{BB962C8B-B14F-4D97-AF65-F5344CB8AC3E}">
        <p14:creationId xmlns:p14="http://schemas.microsoft.com/office/powerpoint/2010/main" val="751418697"/>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CC6012D-F107-46F9-83B1-BBD897740A10}" type="datetimeFigureOut">
              <a:rPr lang="pt-BR"/>
              <a:pPr>
                <a:defRPr/>
              </a:pPr>
              <a:t>05/12/2023</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B24AB060-A14C-4406-9E64-FAC40AE410CF}" type="slidenum">
              <a:rPr lang="pt-BR"/>
              <a:pPr>
                <a:defRPr/>
              </a:pPr>
              <a:t>‹nº›</a:t>
            </a:fld>
            <a:endParaRPr lang="pt-BR"/>
          </a:p>
        </p:txBody>
      </p:sp>
    </p:spTree>
    <p:extLst>
      <p:ext uri="{BB962C8B-B14F-4D97-AF65-F5344CB8AC3E}">
        <p14:creationId xmlns:p14="http://schemas.microsoft.com/office/powerpoint/2010/main" val="1003501212"/>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3" y="273050"/>
            <a:ext cx="4011084" cy="1162050"/>
          </a:xfrm>
        </p:spPr>
        <p:txBody>
          <a:bodyPr anchor="b"/>
          <a:lstStyle>
            <a:lvl1pPr algn="l">
              <a:defRPr sz="1500" b="1"/>
            </a:lvl1pPr>
          </a:lstStyle>
          <a:p>
            <a:r>
              <a:rPr lang="pt-BR"/>
              <a:t>Clique para editar o título Mestre</a:t>
            </a:r>
          </a:p>
        </p:txBody>
      </p:sp>
      <p:sp>
        <p:nvSpPr>
          <p:cNvPr id="3" name="Espaço Reservado para Conteúdo 2"/>
          <p:cNvSpPr>
            <a:spLocks noGrp="1"/>
          </p:cNvSpPr>
          <p:nvPr>
            <p:ph idx="1"/>
          </p:nvPr>
        </p:nvSpPr>
        <p:spPr>
          <a:xfrm>
            <a:off x="4766733" y="273055"/>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609603"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1F4F77A3-6259-43B8-AAA9-013A06FE8B6D}" type="datetimeFigureOut">
              <a:rPr lang="pt-BR"/>
              <a:pPr>
                <a:defRPr/>
              </a:pPr>
              <a:t>05/12/2023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F858A26-BEC6-4EA1-B872-5BEDB1458EA5}" type="slidenum">
              <a:rPr lang="pt-BR"/>
              <a:pPr>
                <a:defRPr/>
              </a:pPr>
              <a:t>‹nº›</a:t>
            </a:fld>
            <a:endParaRPr lang="pt-BR"/>
          </a:p>
        </p:txBody>
      </p:sp>
    </p:spTree>
    <p:extLst>
      <p:ext uri="{BB962C8B-B14F-4D97-AF65-F5344CB8AC3E}">
        <p14:creationId xmlns:p14="http://schemas.microsoft.com/office/powerpoint/2010/main" val="153292653"/>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1500" b="1"/>
            </a:lvl1pPr>
          </a:lstStyle>
          <a:p>
            <a:r>
              <a:rPr lang="pt-BR"/>
              <a:t>Clique para editar o título Mestre</a:t>
            </a:r>
          </a:p>
        </p:txBody>
      </p:sp>
      <p:sp>
        <p:nvSpPr>
          <p:cNvPr id="3" name="Espaço Reservado para Imagem 2"/>
          <p:cNvSpPr>
            <a:spLocks noGrp="1"/>
          </p:cNvSpPr>
          <p:nvPr>
            <p:ph type="pic" idx="1"/>
          </p:nvPr>
        </p:nvSpPr>
        <p:spPr>
          <a:xfrm>
            <a:off x="2389717" y="612775"/>
            <a:ext cx="7315200" cy="4114800"/>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pt-BR" noProof="0"/>
              <a:t>Clique no ícone para adicionar uma imagem</a:t>
            </a:r>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9E02008E-1134-4A57-A8FC-E7F72E214FD2}" type="datetimeFigureOut">
              <a:rPr lang="pt-BR"/>
              <a:pPr>
                <a:defRPr/>
              </a:pPr>
              <a:t>05/12/2023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6C97546-7122-4FB4-9844-9B6A9CA59D76}" type="slidenum">
              <a:rPr lang="pt-BR"/>
              <a:pPr>
                <a:defRPr/>
              </a:pPr>
              <a:t>‹nº›</a:t>
            </a:fld>
            <a:endParaRPr lang="pt-BR"/>
          </a:p>
        </p:txBody>
      </p:sp>
    </p:spTree>
    <p:extLst>
      <p:ext uri="{BB962C8B-B14F-4D97-AF65-F5344CB8AC3E}">
        <p14:creationId xmlns:p14="http://schemas.microsoft.com/office/powerpoint/2010/main" val="494439009"/>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255DFF74-DDFC-41E4-AD7F-7D5D1ED1ECD4}" type="datetimeFigureOut">
              <a:rPr lang="pt-BR"/>
              <a:pPr>
                <a:defRPr/>
              </a:pPr>
              <a:t>05/12/2023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F9150E9-7A08-48D0-AEF7-3B88E857CB44}" type="slidenum">
              <a:rPr lang="pt-BR"/>
              <a:pPr>
                <a:defRPr/>
              </a:pPr>
              <a:t>‹nº›</a:t>
            </a:fld>
            <a:endParaRPr lang="pt-BR"/>
          </a:p>
        </p:txBody>
      </p:sp>
    </p:spTree>
    <p:extLst>
      <p:ext uri="{BB962C8B-B14F-4D97-AF65-F5344CB8AC3E}">
        <p14:creationId xmlns:p14="http://schemas.microsoft.com/office/powerpoint/2010/main" val="3244245194"/>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43"/>
            <a:ext cx="27432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609600" y="274643"/>
            <a:ext cx="8026400" cy="5851525"/>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62570A1C-519B-41A8-993F-BA7BA3A2C929}" type="datetimeFigureOut">
              <a:rPr lang="pt-BR"/>
              <a:pPr>
                <a:defRPr/>
              </a:pPr>
              <a:t>05/12/2023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AB5D1F7-A2CF-45A6-8A1D-B4DBAE65C521}" type="slidenum">
              <a:rPr lang="pt-BR"/>
              <a:pPr>
                <a:defRPr/>
              </a:pPr>
              <a:t>‹nº›</a:t>
            </a:fld>
            <a:endParaRPr lang="pt-BR"/>
          </a:p>
        </p:txBody>
      </p:sp>
    </p:spTree>
    <p:extLst>
      <p:ext uri="{BB962C8B-B14F-4D97-AF65-F5344CB8AC3E}">
        <p14:creationId xmlns:p14="http://schemas.microsoft.com/office/powerpoint/2010/main" val="2126737594"/>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31"/>
            <a:ext cx="10363200" cy="1470025"/>
          </a:xfrm>
        </p:spPr>
        <p:txBody>
          <a:bodyPr/>
          <a:lstStyle/>
          <a:p>
            <a:r>
              <a:rPr lang="pt-BR"/>
              <a:t>Clique para editar o título mestre</a:t>
            </a:r>
            <a:endParaRPr lang="pt-PT"/>
          </a:p>
        </p:txBody>
      </p:sp>
      <p:sp>
        <p:nvSpPr>
          <p:cNvPr id="3" name="Subtítulo 2"/>
          <p:cNvSpPr>
            <a:spLocks noGrp="1"/>
          </p:cNvSpPr>
          <p:nvPr>
            <p:ph type="subTitle" idx="1"/>
          </p:nvPr>
        </p:nvSpPr>
        <p:spPr>
          <a:xfrm>
            <a:off x="1828800" y="3886200"/>
            <a:ext cx="85344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pt-BR"/>
              <a:t>Clique para editar o estilo do subtítulo mestre</a:t>
            </a:r>
            <a:endParaRPr lang="pt-PT"/>
          </a:p>
        </p:txBody>
      </p:sp>
      <p:sp>
        <p:nvSpPr>
          <p:cNvPr id="4" name="Rectangle 4"/>
          <p:cNvSpPr>
            <a:spLocks noGrp="1" noChangeArrowheads="1"/>
          </p:cNvSpPr>
          <p:nvPr>
            <p:ph type="dt" sz="half" idx="10"/>
          </p:nvPr>
        </p:nvSpPr>
        <p:spPr>
          <a:ln/>
        </p:spPr>
        <p:txBody>
          <a:bodyPr/>
          <a:lstStyle>
            <a:lvl1pPr>
              <a:defRPr/>
            </a:lvl1pPr>
          </a:lstStyle>
          <a:p>
            <a:pPr>
              <a:defRPr/>
            </a:pPr>
            <a:endParaRPr 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s-MX"/>
          </a:p>
        </p:txBody>
      </p:sp>
      <p:sp>
        <p:nvSpPr>
          <p:cNvPr id="6" name="Rectangle 6"/>
          <p:cNvSpPr>
            <a:spLocks noGrp="1" noChangeArrowheads="1"/>
          </p:cNvSpPr>
          <p:nvPr>
            <p:ph type="sldNum" sz="quarter" idx="12"/>
          </p:nvPr>
        </p:nvSpPr>
        <p:spPr>
          <a:ln/>
        </p:spPr>
        <p:txBody>
          <a:bodyPr/>
          <a:lstStyle>
            <a:lvl1pPr>
              <a:defRPr/>
            </a:lvl1pPr>
          </a:lstStyle>
          <a:p>
            <a:pPr>
              <a:defRPr/>
            </a:pPr>
            <a:fld id="{DCC3AD86-D2EC-4CA6-ACA3-AF7683159E00}" type="slidenum">
              <a:rPr lang="es-MX"/>
              <a:pPr>
                <a:defRPr/>
              </a:pPr>
              <a:t>‹nº›</a:t>
            </a:fld>
            <a:endParaRPr lang="es-MX"/>
          </a:p>
        </p:txBody>
      </p:sp>
    </p:spTree>
    <p:extLst>
      <p:ext uri="{BB962C8B-B14F-4D97-AF65-F5344CB8AC3E}">
        <p14:creationId xmlns:p14="http://schemas.microsoft.com/office/powerpoint/2010/main" val="2894274132"/>
      </p:ext>
    </p:extLst>
  </p:cSld>
  <p:clrMapOvr>
    <a:masterClrMapping/>
  </p:clrMapOvr>
  <p:transition spd="slow" advClick="0">
    <p:zoom/>
    <p:sndAc>
      <p:stSnd loop="1">
        <p:snd r:embed="rId1" name="paloma_sanbasilio_-_concierto_de_aranjuez.wav"/>
      </p:stSnd>
    </p:sndAc>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PT"/>
          </a:p>
        </p:txBody>
      </p:sp>
      <p:sp>
        <p:nvSpPr>
          <p:cNvPr id="3" name="Marcador de Posição de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4" name="Rectangle 4"/>
          <p:cNvSpPr>
            <a:spLocks noGrp="1" noChangeArrowheads="1"/>
          </p:cNvSpPr>
          <p:nvPr>
            <p:ph type="dt" sz="half" idx="10"/>
          </p:nvPr>
        </p:nvSpPr>
        <p:spPr>
          <a:ln/>
        </p:spPr>
        <p:txBody>
          <a:bodyPr/>
          <a:lstStyle>
            <a:lvl1pPr>
              <a:defRPr/>
            </a:lvl1pPr>
          </a:lstStyle>
          <a:p>
            <a:pPr>
              <a:defRPr/>
            </a:pPr>
            <a:endParaRPr 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s-MX"/>
          </a:p>
        </p:txBody>
      </p:sp>
      <p:sp>
        <p:nvSpPr>
          <p:cNvPr id="6" name="Rectangle 6"/>
          <p:cNvSpPr>
            <a:spLocks noGrp="1" noChangeArrowheads="1"/>
          </p:cNvSpPr>
          <p:nvPr>
            <p:ph type="sldNum" sz="quarter" idx="12"/>
          </p:nvPr>
        </p:nvSpPr>
        <p:spPr>
          <a:ln/>
        </p:spPr>
        <p:txBody>
          <a:bodyPr/>
          <a:lstStyle>
            <a:lvl1pPr>
              <a:defRPr/>
            </a:lvl1pPr>
          </a:lstStyle>
          <a:p>
            <a:pPr>
              <a:defRPr/>
            </a:pPr>
            <a:fld id="{56E435D4-22C9-43AF-AB8A-A30D758334F7}" type="slidenum">
              <a:rPr lang="es-MX"/>
              <a:pPr>
                <a:defRPr/>
              </a:pPr>
              <a:t>‹nº›</a:t>
            </a:fld>
            <a:endParaRPr lang="es-MX"/>
          </a:p>
        </p:txBody>
      </p:sp>
    </p:spTree>
    <p:extLst>
      <p:ext uri="{BB962C8B-B14F-4D97-AF65-F5344CB8AC3E}">
        <p14:creationId xmlns:p14="http://schemas.microsoft.com/office/powerpoint/2010/main" val="2196655183"/>
      </p:ext>
    </p:extLst>
  </p:cSld>
  <p:clrMapOvr>
    <a:masterClrMapping/>
  </p:clrMapOvr>
  <p:transition spd="slow" advClick="0">
    <p:zoom/>
    <p:sndAc>
      <p:stSnd loop="1">
        <p:snd r:embed="rId1" name="paloma_sanbasilio_-_concierto_de_aranjuez.wav"/>
      </p:stSnd>
    </p:sndAc>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6"/>
            <a:ext cx="10363200" cy="1362075"/>
          </a:xfrm>
        </p:spPr>
        <p:txBody>
          <a:bodyPr anchor="t"/>
          <a:lstStyle>
            <a:lvl1pPr algn="l">
              <a:defRPr sz="3000" b="1" cap="all"/>
            </a:lvl1pPr>
          </a:lstStyle>
          <a:p>
            <a:r>
              <a:rPr lang="pt-BR"/>
              <a:t>Clique para editar o título mestre</a:t>
            </a:r>
            <a:endParaRPr lang="pt-PT"/>
          </a:p>
        </p:txBody>
      </p:sp>
      <p:sp>
        <p:nvSpPr>
          <p:cNvPr id="3" name="Marcador de Posição do Texto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pt-BR"/>
              <a:t>Clique para editar o texto mestre</a:t>
            </a:r>
          </a:p>
        </p:txBody>
      </p:sp>
      <p:sp>
        <p:nvSpPr>
          <p:cNvPr id="4" name="Rectangle 4"/>
          <p:cNvSpPr>
            <a:spLocks noGrp="1" noChangeArrowheads="1"/>
          </p:cNvSpPr>
          <p:nvPr>
            <p:ph type="dt" sz="half" idx="10"/>
          </p:nvPr>
        </p:nvSpPr>
        <p:spPr>
          <a:ln/>
        </p:spPr>
        <p:txBody>
          <a:bodyPr/>
          <a:lstStyle>
            <a:lvl1pPr>
              <a:defRPr/>
            </a:lvl1pPr>
          </a:lstStyle>
          <a:p>
            <a:pPr>
              <a:defRPr/>
            </a:pPr>
            <a:endParaRPr 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s-MX"/>
          </a:p>
        </p:txBody>
      </p:sp>
      <p:sp>
        <p:nvSpPr>
          <p:cNvPr id="6" name="Rectangle 6"/>
          <p:cNvSpPr>
            <a:spLocks noGrp="1" noChangeArrowheads="1"/>
          </p:cNvSpPr>
          <p:nvPr>
            <p:ph type="sldNum" sz="quarter" idx="12"/>
          </p:nvPr>
        </p:nvSpPr>
        <p:spPr>
          <a:ln/>
        </p:spPr>
        <p:txBody>
          <a:bodyPr/>
          <a:lstStyle>
            <a:lvl1pPr>
              <a:defRPr/>
            </a:lvl1pPr>
          </a:lstStyle>
          <a:p>
            <a:pPr>
              <a:defRPr/>
            </a:pPr>
            <a:fld id="{5974A17E-8A08-4331-A19B-574B39F5BA19}" type="slidenum">
              <a:rPr lang="es-MX"/>
              <a:pPr>
                <a:defRPr/>
              </a:pPr>
              <a:t>‹nº›</a:t>
            </a:fld>
            <a:endParaRPr lang="es-MX"/>
          </a:p>
        </p:txBody>
      </p:sp>
    </p:spTree>
    <p:extLst>
      <p:ext uri="{BB962C8B-B14F-4D97-AF65-F5344CB8AC3E}">
        <p14:creationId xmlns:p14="http://schemas.microsoft.com/office/powerpoint/2010/main" val="1307339159"/>
      </p:ext>
    </p:extLst>
  </p:cSld>
  <p:clrMapOvr>
    <a:masterClrMapping/>
  </p:clrMapOvr>
  <p:transition spd="slow" advClick="0">
    <p:zoom/>
    <p:sndAc>
      <p:stSnd loop="1">
        <p:snd r:embed="rId1" name="paloma_sanbasilio_-_concierto_de_aranjuez.wav"/>
      </p:stSnd>
    </p:sndAc>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PT"/>
          </a:p>
        </p:txBody>
      </p:sp>
      <p:sp>
        <p:nvSpPr>
          <p:cNvPr id="3" name="Marcador de Posição de Conteúdo 2"/>
          <p:cNvSpPr>
            <a:spLocks noGrp="1"/>
          </p:cNvSpPr>
          <p:nvPr>
            <p:ph sz="half" idx="1"/>
          </p:nvPr>
        </p:nvSpPr>
        <p:spPr>
          <a:xfrm>
            <a:off x="609600" y="1600206"/>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4" name="Marcador de Posição de Conteúdo 3"/>
          <p:cNvSpPr>
            <a:spLocks noGrp="1"/>
          </p:cNvSpPr>
          <p:nvPr>
            <p:ph sz="half" idx="2"/>
          </p:nvPr>
        </p:nvSpPr>
        <p:spPr>
          <a:xfrm>
            <a:off x="6197600" y="1600206"/>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5" name="Rectangle 4"/>
          <p:cNvSpPr>
            <a:spLocks noGrp="1" noChangeArrowheads="1"/>
          </p:cNvSpPr>
          <p:nvPr>
            <p:ph type="dt" sz="half" idx="10"/>
          </p:nvPr>
        </p:nvSpPr>
        <p:spPr>
          <a:ln/>
        </p:spPr>
        <p:txBody>
          <a:bodyPr/>
          <a:lstStyle>
            <a:lvl1pPr>
              <a:defRPr/>
            </a:lvl1pPr>
          </a:lstStyle>
          <a:p>
            <a:pPr>
              <a:defRPr/>
            </a:pPr>
            <a:endParaRPr 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s-MX"/>
          </a:p>
        </p:txBody>
      </p:sp>
      <p:sp>
        <p:nvSpPr>
          <p:cNvPr id="7" name="Rectangle 6"/>
          <p:cNvSpPr>
            <a:spLocks noGrp="1" noChangeArrowheads="1"/>
          </p:cNvSpPr>
          <p:nvPr>
            <p:ph type="sldNum" sz="quarter" idx="12"/>
          </p:nvPr>
        </p:nvSpPr>
        <p:spPr>
          <a:ln/>
        </p:spPr>
        <p:txBody>
          <a:bodyPr/>
          <a:lstStyle>
            <a:lvl1pPr>
              <a:defRPr/>
            </a:lvl1pPr>
          </a:lstStyle>
          <a:p>
            <a:pPr>
              <a:defRPr/>
            </a:pPr>
            <a:fld id="{1BD0CEAC-D918-435B-A672-5367C3598E6C}" type="slidenum">
              <a:rPr lang="es-MX"/>
              <a:pPr>
                <a:defRPr/>
              </a:pPr>
              <a:t>‹nº›</a:t>
            </a:fld>
            <a:endParaRPr lang="es-MX"/>
          </a:p>
        </p:txBody>
      </p:sp>
    </p:spTree>
    <p:extLst>
      <p:ext uri="{BB962C8B-B14F-4D97-AF65-F5344CB8AC3E}">
        <p14:creationId xmlns:p14="http://schemas.microsoft.com/office/powerpoint/2010/main" val="2015959697"/>
      </p:ext>
    </p:extLst>
  </p:cSld>
  <p:clrMapOvr>
    <a:masterClrMapping/>
  </p:clrMapOvr>
  <p:transition spd="slow" advClick="0">
    <p:zoom/>
    <p:sndAc>
      <p:stSnd loop="1">
        <p:snd r:embed="rId1" name="paloma_sanbasilio_-_concierto_de_aranjuez.wav"/>
      </p:stSnd>
    </p:sndAc>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endParaRPr lang="pt-PT"/>
          </a:p>
        </p:txBody>
      </p:sp>
      <p:sp>
        <p:nvSpPr>
          <p:cNvPr id="3" name="Marcador de Posição do Texto 2"/>
          <p:cNvSpPr>
            <a:spLocks noGrp="1"/>
          </p:cNvSpPr>
          <p:nvPr>
            <p:ph type="body" idx="1"/>
          </p:nvPr>
        </p:nvSpPr>
        <p:spPr>
          <a:xfrm>
            <a:off x="609600" y="1535117"/>
            <a:ext cx="5386917" cy="63976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 texto mestre</a:t>
            </a:r>
          </a:p>
        </p:txBody>
      </p:sp>
      <p:sp>
        <p:nvSpPr>
          <p:cNvPr id="4" name="Marcador de Posição de Conteúdo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5" name="Marcador de Posição do Texto 4"/>
          <p:cNvSpPr>
            <a:spLocks noGrp="1"/>
          </p:cNvSpPr>
          <p:nvPr>
            <p:ph type="body" sz="quarter" idx="3"/>
          </p:nvPr>
        </p:nvSpPr>
        <p:spPr>
          <a:xfrm>
            <a:off x="6193373" y="1535117"/>
            <a:ext cx="5389033" cy="63976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 texto mestre</a:t>
            </a:r>
          </a:p>
        </p:txBody>
      </p:sp>
      <p:sp>
        <p:nvSpPr>
          <p:cNvPr id="6" name="Marcador de Posição de Conteúdo 5"/>
          <p:cNvSpPr>
            <a:spLocks noGrp="1"/>
          </p:cNvSpPr>
          <p:nvPr>
            <p:ph sz="quarter" idx="4"/>
          </p:nvPr>
        </p:nvSpPr>
        <p:spPr>
          <a:xfrm>
            <a:off x="6193373"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7" name="Rectangle 4"/>
          <p:cNvSpPr>
            <a:spLocks noGrp="1" noChangeArrowheads="1"/>
          </p:cNvSpPr>
          <p:nvPr>
            <p:ph type="dt" sz="half" idx="10"/>
          </p:nvPr>
        </p:nvSpPr>
        <p:spPr>
          <a:ln/>
        </p:spPr>
        <p:txBody>
          <a:bodyPr/>
          <a:lstStyle>
            <a:lvl1pPr>
              <a:defRPr/>
            </a:lvl1pPr>
          </a:lstStyle>
          <a:p>
            <a:pPr>
              <a:defRPr/>
            </a:pPr>
            <a:endParaRPr lang="es-MX"/>
          </a:p>
        </p:txBody>
      </p:sp>
      <p:sp>
        <p:nvSpPr>
          <p:cNvPr id="8" name="Rectangle 5"/>
          <p:cNvSpPr>
            <a:spLocks noGrp="1" noChangeArrowheads="1"/>
          </p:cNvSpPr>
          <p:nvPr>
            <p:ph type="ftr" sz="quarter" idx="11"/>
          </p:nvPr>
        </p:nvSpPr>
        <p:spPr>
          <a:ln/>
        </p:spPr>
        <p:txBody>
          <a:bodyPr/>
          <a:lstStyle>
            <a:lvl1pPr>
              <a:defRPr/>
            </a:lvl1pPr>
          </a:lstStyle>
          <a:p>
            <a:pPr>
              <a:defRPr/>
            </a:pPr>
            <a:endParaRPr lang="es-MX"/>
          </a:p>
        </p:txBody>
      </p:sp>
      <p:sp>
        <p:nvSpPr>
          <p:cNvPr id="9" name="Rectangle 6"/>
          <p:cNvSpPr>
            <a:spLocks noGrp="1" noChangeArrowheads="1"/>
          </p:cNvSpPr>
          <p:nvPr>
            <p:ph type="sldNum" sz="quarter" idx="12"/>
          </p:nvPr>
        </p:nvSpPr>
        <p:spPr>
          <a:ln/>
        </p:spPr>
        <p:txBody>
          <a:bodyPr/>
          <a:lstStyle>
            <a:lvl1pPr>
              <a:defRPr/>
            </a:lvl1pPr>
          </a:lstStyle>
          <a:p>
            <a:pPr>
              <a:defRPr/>
            </a:pPr>
            <a:fld id="{44A1A84E-FA1E-4E15-81C5-76CC166BAE73}" type="slidenum">
              <a:rPr lang="es-MX"/>
              <a:pPr>
                <a:defRPr/>
              </a:pPr>
              <a:t>‹nº›</a:t>
            </a:fld>
            <a:endParaRPr lang="es-MX"/>
          </a:p>
        </p:txBody>
      </p:sp>
    </p:spTree>
    <p:extLst>
      <p:ext uri="{BB962C8B-B14F-4D97-AF65-F5344CB8AC3E}">
        <p14:creationId xmlns:p14="http://schemas.microsoft.com/office/powerpoint/2010/main" val="4192549822"/>
      </p:ext>
    </p:extLst>
  </p:cSld>
  <p:clrMapOvr>
    <a:masterClrMapping/>
  </p:clrMapOvr>
  <p:transition spd="slow" advClick="0">
    <p:zoom/>
    <p:sndAc>
      <p:stSnd loop="1">
        <p:snd r:embed="rId1" name="paloma_sanbasilio_-_concierto_de_aranjuez.wav"/>
      </p:stSnd>
    </p:sndAc>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PT"/>
          </a:p>
        </p:txBody>
      </p:sp>
      <p:sp>
        <p:nvSpPr>
          <p:cNvPr id="3" name="Rectangle 4"/>
          <p:cNvSpPr>
            <a:spLocks noGrp="1" noChangeArrowheads="1"/>
          </p:cNvSpPr>
          <p:nvPr>
            <p:ph type="dt" sz="half" idx="10"/>
          </p:nvPr>
        </p:nvSpPr>
        <p:spPr>
          <a:ln/>
        </p:spPr>
        <p:txBody>
          <a:bodyPr/>
          <a:lstStyle>
            <a:lvl1pPr>
              <a:defRPr/>
            </a:lvl1pPr>
          </a:lstStyle>
          <a:p>
            <a:pPr>
              <a:defRPr/>
            </a:pPr>
            <a:endParaRPr lang="es-MX"/>
          </a:p>
        </p:txBody>
      </p:sp>
      <p:sp>
        <p:nvSpPr>
          <p:cNvPr id="4" name="Rectangle 5"/>
          <p:cNvSpPr>
            <a:spLocks noGrp="1" noChangeArrowheads="1"/>
          </p:cNvSpPr>
          <p:nvPr>
            <p:ph type="ftr" sz="quarter" idx="11"/>
          </p:nvPr>
        </p:nvSpPr>
        <p:spPr>
          <a:ln/>
        </p:spPr>
        <p:txBody>
          <a:bodyPr/>
          <a:lstStyle>
            <a:lvl1pPr>
              <a:defRPr/>
            </a:lvl1pPr>
          </a:lstStyle>
          <a:p>
            <a:pPr>
              <a:defRPr/>
            </a:pPr>
            <a:endParaRPr lang="es-MX"/>
          </a:p>
        </p:txBody>
      </p:sp>
      <p:sp>
        <p:nvSpPr>
          <p:cNvPr id="5" name="Rectangle 6"/>
          <p:cNvSpPr>
            <a:spLocks noGrp="1" noChangeArrowheads="1"/>
          </p:cNvSpPr>
          <p:nvPr>
            <p:ph type="sldNum" sz="quarter" idx="12"/>
          </p:nvPr>
        </p:nvSpPr>
        <p:spPr>
          <a:ln/>
        </p:spPr>
        <p:txBody>
          <a:bodyPr/>
          <a:lstStyle>
            <a:lvl1pPr>
              <a:defRPr/>
            </a:lvl1pPr>
          </a:lstStyle>
          <a:p>
            <a:pPr>
              <a:defRPr/>
            </a:pPr>
            <a:fld id="{9ECA83C1-C314-4EEE-B2F5-D1B299319A68}" type="slidenum">
              <a:rPr lang="es-MX"/>
              <a:pPr>
                <a:defRPr/>
              </a:pPr>
              <a:t>‹nº›</a:t>
            </a:fld>
            <a:endParaRPr lang="es-MX"/>
          </a:p>
        </p:txBody>
      </p:sp>
    </p:spTree>
    <p:extLst>
      <p:ext uri="{BB962C8B-B14F-4D97-AF65-F5344CB8AC3E}">
        <p14:creationId xmlns:p14="http://schemas.microsoft.com/office/powerpoint/2010/main" val="2698361528"/>
      </p:ext>
    </p:extLst>
  </p:cSld>
  <p:clrMapOvr>
    <a:masterClrMapping/>
  </p:clrMapOvr>
  <p:transition spd="slow" advClick="0">
    <p:zoom/>
    <p:sndAc>
      <p:stSnd loop="1">
        <p:snd r:embed="rId1" name="paloma_sanbasilio_-_concierto_de_aranjuez.wav"/>
      </p:stSnd>
    </p:sndAc>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MX"/>
          </a:p>
        </p:txBody>
      </p:sp>
      <p:sp>
        <p:nvSpPr>
          <p:cNvPr id="3" name="Rectangle 5"/>
          <p:cNvSpPr>
            <a:spLocks noGrp="1" noChangeArrowheads="1"/>
          </p:cNvSpPr>
          <p:nvPr>
            <p:ph type="ftr" sz="quarter" idx="11"/>
          </p:nvPr>
        </p:nvSpPr>
        <p:spPr>
          <a:ln/>
        </p:spPr>
        <p:txBody>
          <a:bodyPr/>
          <a:lstStyle>
            <a:lvl1pPr>
              <a:defRPr/>
            </a:lvl1pPr>
          </a:lstStyle>
          <a:p>
            <a:pPr>
              <a:defRPr/>
            </a:pPr>
            <a:endParaRPr lang="es-MX"/>
          </a:p>
        </p:txBody>
      </p:sp>
      <p:sp>
        <p:nvSpPr>
          <p:cNvPr id="4" name="Rectangle 6"/>
          <p:cNvSpPr>
            <a:spLocks noGrp="1" noChangeArrowheads="1"/>
          </p:cNvSpPr>
          <p:nvPr>
            <p:ph type="sldNum" sz="quarter" idx="12"/>
          </p:nvPr>
        </p:nvSpPr>
        <p:spPr>
          <a:ln/>
        </p:spPr>
        <p:txBody>
          <a:bodyPr/>
          <a:lstStyle>
            <a:lvl1pPr>
              <a:defRPr/>
            </a:lvl1pPr>
          </a:lstStyle>
          <a:p>
            <a:pPr>
              <a:defRPr/>
            </a:pPr>
            <a:fld id="{C6B8F2DD-31E5-4B3B-9CC5-A6BB92EDCF8E}" type="slidenum">
              <a:rPr lang="es-MX"/>
              <a:pPr>
                <a:defRPr/>
              </a:pPr>
              <a:t>‹nº›</a:t>
            </a:fld>
            <a:endParaRPr lang="es-MX"/>
          </a:p>
        </p:txBody>
      </p:sp>
    </p:spTree>
    <p:extLst>
      <p:ext uri="{BB962C8B-B14F-4D97-AF65-F5344CB8AC3E}">
        <p14:creationId xmlns:p14="http://schemas.microsoft.com/office/powerpoint/2010/main" val="920294409"/>
      </p:ext>
    </p:extLst>
  </p:cSld>
  <p:clrMapOvr>
    <a:masterClrMapping/>
  </p:clrMapOvr>
  <p:transition spd="slow" advClick="0">
    <p:zoom/>
    <p:sndAc>
      <p:stSnd loop="1">
        <p:snd r:embed="rId1" name="paloma_sanbasilio_-_concierto_de_aranjuez.wav"/>
      </p:stSnd>
    </p:sndAc>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3" y="273054"/>
            <a:ext cx="4011084" cy="1162051"/>
          </a:xfrm>
        </p:spPr>
        <p:txBody>
          <a:bodyPr anchor="b"/>
          <a:lstStyle>
            <a:lvl1pPr algn="l">
              <a:defRPr sz="1500" b="1"/>
            </a:lvl1pPr>
          </a:lstStyle>
          <a:p>
            <a:r>
              <a:rPr lang="pt-BR"/>
              <a:t>Clique para editar o título mestre</a:t>
            </a:r>
            <a:endParaRPr lang="pt-PT"/>
          </a:p>
        </p:txBody>
      </p:sp>
      <p:sp>
        <p:nvSpPr>
          <p:cNvPr id="3" name="Marcador de Posição de Conteúdo 2"/>
          <p:cNvSpPr>
            <a:spLocks noGrp="1"/>
          </p:cNvSpPr>
          <p:nvPr>
            <p:ph idx="1"/>
          </p:nvPr>
        </p:nvSpPr>
        <p:spPr>
          <a:xfrm>
            <a:off x="4766733" y="273057"/>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4" name="Marcador de Posição do Texto 3"/>
          <p:cNvSpPr>
            <a:spLocks noGrp="1"/>
          </p:cNvSpPr>
          <p:nvPr>
            <p:ph type="body" sz="half" idx="2"/>
          </p:nvPr>
        </p:nvSpPr>
        <p:spPr>
          <a:xfrm>
            <a:off x="609603"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a:t>Clique para editar 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s-MX"/>
          </a:p>
        </p:txBody>
      </p:sp>
      <p:sp>
        <p:nvSpPr>
          <p:cNvPr id="7" name="Rectangle 6"/>
          <p:cNvSpPr>
            <a:spLocks noGrp="1" noChangeArrowheads="1"/>
          </p:cNvSpPr>
          <p:nvPr>
            <p:ph type="sldNum" sz="quarter" idx="12"/>
          </p:nvPr>
        </p:nvSpPr>
        <p:spPr>
          <a:ln/>
        </p:spPr>
        <p:txBody>
          <a:bodyPr/>
          <a:lstStyle>
            <a:lvl1pPr>
              <a:defRPr/>
            </a:lvl1pPr>
          </a:lstStyle>
          <a:p>
            <a:pPr>
              <a:defRPr/>
            </a:pPr>
            <a:fld id="{42197345-B211-413E-9421-D8FCCF144FA4}" type="slidenum">
              <a:rPr lang="es-MX"/>
              <a:pPr>
                <a:defRPr/>
              </a:pPr>
              <a:t>‹nº›</a:t>
            </a:fld>
            <a:endParaRPr lang="es-MX"/>
          </a:p>
        </p:txBody>
      </p:sp>
    </p:spTree>
    <p:extLst>
      <p:ext uri="{BB962C8B-B14F-4D97-AF65-F5344CB8AC3E}">
        <p14:creationId xmlns:p14="http://schemas.microsoft.com/office/powerpoint/2010/main" val="2265911587"/>
      </p:ext>
    </p:extLst>
  </p:cSld>
  <p:clrMapOvr>
    <a:masterClrMapping/>
  </p:clrMapOvr>
  <p:transition spd="slow" advClick="0">
    <p:zoom/>
    <p:sndAc>
      <p:stSnd loop="1">
        <p:snd r:embed="rId1" name="paloma_sanbasilio_-_concierto_de_aranjuez.wav"/>
      </p:stSnd>
    </p:sndAc>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5"/>
            <a:ext cx="7315200" cy="566739"/>
          </a:xfrm>
        </p:spPr>
        <p:txBody>
          <a:bodyPr anchor="b"/>
          <a:lstStyle>
            <a:lvl1pPr algn="l">
              <a:defRPr sz="1500" b="1"/>
            </a:lvl1pPr>
          </a:lstStyle>
          <a:p>
            <a:r>
              <a:rPr lang="pt-BR"/>
              <a:t>Clique para editar o título mestre</a:t>
            </a:r>
            <a:endParaRPr lang="pt-PT"/>
          </a:p>
        </p:txBody>
      </p:sp>
      <p:sp>
        <p:nvSpPr>
          <p:cNvPr id="3" name="Marcador de Posição da Imagem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pt-BR" noProof="0"/>
              <a:t>Clique no ícone para adicionar uma imagem</a:t>
            </a:r>
            <a:endParaRPr lang="pt-PT" noProof="0"/>
          </a:p>
        </p:txBody>
      </p:sp>
      <p:sp>
        <p:nvSpPr>
          <p:cNvPr id="4" name="Marcador de Posição do Texto 3"/>
          <p:cNvSpPr>
            <a:spLocks noGrp="1"/>
          </p:cNvSpPr>
          <p:nvPr>
            <p:ph type="body" sz="half" idx="2"/>
          </p:nvPr>
        </p:nvSpPr>
        <p:spPr>
          <a:xfrm>
            <a:off x="2389717" y="5367343"/>
            <a:ext cx="7315200" cy="8048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a:t>Clique para editar 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s-MX"/>
          </a:p>
        </p:txBody>
      </p:sp>
      <p:sp>
        <p:nvSpPr>
          <p:cNvPr id="7" name="Rectangle 6"/>
          <p:cNvSpPr>
            <a:spLocks noGrp="1" noChangeArrowheads="1"/>
          </p:cNvSpPr>
          <p:nvPr>
            <p:ph type="sldNum" sz="quarter" idx="12"/>
          </p:nvPr>
        </p:nvSpPr>
        <p:spPr>
          <a:ln/>
        </p:spPr>
        <p:txBody>
          <a:bodyPr/>
          <a:lstStyle>
            <a:lvl1pPr>
              <a:defRPr/>
            </a:lvl1pPr>
          </a:lstStyle>
          <a:p>
            <a:pPr>
              <a:defRPr/>
            </a:pPr>
            <a:fld id="{C7F4EEDD-3986-42F5-B48F-4A35D3588D18}" type="slidenum">
              <a:rPr lang="es-MX"/>
              <a:pPr>
                <a:defRPr/>
              </a:pPr>
              <a:t>‹nº›</a:t>
            </a:fld>
            <a:endParaRPr lang="es-MX"/>
          </a:p>
        </p:txBody>
      </p:sp>
    </p:spTree>
    <p:extLst>
      <p:ext uri="{BB962C8B-B14F-4D97-AF65-F5344CB8AC3E}">
        <p14:creationId xmlns:p14="http://schemas.microsoft.com/office/powerpoint/2010/main" val="2737671938"/>
      </p:ext>
    </p:extLst>
  </p:cSld>
  <p:clrMapOvr>
    <a:masterClrMapping/>
  </p:clrMapOvr>
  <p:transition spd="slow" advClick="0">
    <p:zoom/>
    <p:sndAc>
      <p:stSnd loop="1">
        <p:snd r:embed="rId1" name="paloma_sanbasilio_-_concierto_de_aranjuez.wav"/>
      </p:stSnd>
    </p:sndAc>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PT"/>
          </a:p>
        </p:txBody>
      </p:sp>
      <p:sp>
        <p:nvSpPr>
          <p:cNvPr id="3" name="Marcador de Posição de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4" name="Rectangle 4"/>
          <p:cNvSpPr>
            <a:spLocks noGrp="1" noChangeArrowheads="1"/>
          </p:cNvSpPr>
          <p:nvPr>
            <p:ph type="dt" sz="half" idx="10"/>
          </p:nvPr>
        </p:nvSpPr>
        <p:spPr>
          <a:ln/>
        </p:spPr>
        <p:txBody>
          <a:bodyPr/>
          <a:lstStyle>
            <a:lvl1pPr>
              <a:defRPr/>
            </a:lvl1pPr>
          </a:lstStyle>
          <a:p>
            <a:pPr>
              <a:defRPr/>
            </a:pPr>
            <a:endParaRPr 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s-MX"/>
          </a:p>
        </p:txBody>
      </p:sp>
      <p:sp>
        <p:nvSpPr>
          <p:cNvPr id="6" name="Rectangle 6"/>
          <p:cNvSpPr>
            <a:spLocks noGrp="1" noChangeArrowheads="1"/>
          </p:cNvSpPr>
          <p:nvPr>
            <p:ph type="sldNum" sz="quarter" idx="12"/>
          </p:nvPr>
        </p:nvSpPr>
        <p:spPr>
          <a:ln/>
        </p:spPr>
        <p:txBody>
          <a:bodyPr/>
          <a:lstStyle>
            <a:lvl1pPr>
              <a:defRPr/>
            </a:lvl1pPr>
          </a:lstStyle>
          <a:p>
            <a:pPr>
              <a:defRPr/>
            </a:pPr>
            <a:fld id="{7C3CDD1D-9C4F-4223-BFDC-B96BCCE26D21}" type="slidenum">
              <a:rPr lang="es-MX"/>
              <a:pPr>
                <a:defRPr/>
              </a:pPr>
              <a:t>‹nº›</a:t>
            </a:fld>
            <a:endParaRPr lang="es-MX"/>
          </a:p>
        </p:txBody>
      </p:sp>
    </p:spTree>
    <p:extLst>
      <p:ext uri="{BB962C8B-B14F-4D97-AF65-F5344CB8AC3E}">
        <p14:creationId xmlns:p14="http://schemas.microsoft.com/office/powerpoint/2010/main" val="3458104039"/>
      </p:ext>
    </p:extLst>
  </p:cSld>
  <p:clrMapOvr>
    <a:masterClrMapping/>
  </p:clrMapOvr>
  <p:transition spd="slow" advClick="0">
    <p:zoom/>
    <p:sndAc>
      <p:stSnd loop="1">
        <p:snd r:embed="rId1" name="paloma_sanbasilio_-_concierto_de_aranjuez.wav"/>
      </p:stSnd>
    </p:sndAc>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44"/>
            <a:ext cx="2743200" cy="5851525"/>
          </a:xfrm>
        </p:spPr>
        <p:txBody>
          <a:bodyPr vert="eaVert"/>
          <a:lstStyle/>
          <a:p>
            <a:r>
              <a:rPr lang="pt-BR"/>
              <a:t>Clique para editar o título mestre</a:t>
            </a:r>
            <a:endParaRPr lang="pt-PT"/>
          </a:p>
        </p:txBody>
      </p:sp>
      <p:sp>
        <p:nvSpPr>
          <p:cNvPr id="3" name="Marcador de Posição de Texto Vertical 2"/>
          <p:cNvSpPr>
            <a:spLocks noGrp="1"/>
          </p:cNvSpPr>
          <p:nvPr>
            <p:ph type="body" orient="vert" idx="1"/>
          </p:nvPr>
        </p:nvSpPr>
        <p:spPr>
          <a:xfrm>
            <a:off x="609600" y="274644"/>
            <a:ext cx="80264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PT"/>
          </a:p>
        </p:txBody>
      </p:sp>
      <p:sp>
        <p:nvSpPr>
          <p:cNvPr id="4" name="Rectangle 4"/>
          <p:cNvSpPr>
            <a:spLocks noGrp="1" noChangeArrowheads="1"/>
          </p:cNvSpPr>
          <p:nvPr>
            <p:ph type="dt" sz="half" idx="10"/>
          </p:nvPr>
        </p:nvSpPr>
        <p:spPr>
          <a:ln/>
        </p:spPr>
        <p:txBody>
          <a:bodyPr/>
          <a:lstStyle>
            <a:lvl1pPr>
              <a:defRPr/>
            </a:lvl1pPr>
          </a:lstStyle>
          <a:p>
            <a:pPr>
              <a:defRPr/>
            </a:pPr>
            <a:endParaRPr 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s-MX"/>
          </a:p>
        </p:txBody>
      </p:sp>
      <p:sp>
        <p:nvSpPr>
          <p:cNvPr id="6" name="Rectangle 6"/>
          <p:cNvSpPr>
            <a:spLocks noGrp="1" noChangeArrowheads="1"/>
          </p:cNvSpPr>
          <p:nvPr>
            <p:ph type="sldNum" sz="quarter" idx="12"/>
          </p:nvPr>
        </p:nvSpPr>
        <p:spPr>
          <a:ln/>
        </p:spPr>
        <p:txBody>
          <a:bodyPr/>
          <a:lstStyle>
            <a:lvl1pPr>
              <a:defRPr/>
            </a:lvl1pPr>
          </a:lstStyle>
          <a:p>
            <a:pPr>
              <a:defRPr/>
            </a:pPr>
            <a:fld id="{ECEF5AE1-691E-4BF1-8C2B-1A653EE7ED55}" type="slidenum">
              <a:rPr lang="es-MX"/>
              <a:pPr>
                <a:defRPr/>
              </a:pPr>
              <a:t>‹nº›</a:t>
            </a:fld>
            <a:endParaRPr lang="es-MX"/>
          </a:p>
        </p:txBody>
      </p:sp>
    </p:spTree>
    <p:extLst>
      <p:ext uri="{BB962C8B-B14F-4D97-AF65-F5344CB8AC3E}">
        <p14:creationId xmlns:p14="http://schemas.microsoft.com/office/powerpoint/2010/main" val="3646768141"/>
      </p:ext>
    </p:extLst>
  </p:cSld>
  <p:clrMapOvr>
    <a:masterClrMapping/>
  </p:clrMapOvr>
  <p:transition spd="slow" advClick="0">
    <p:zoom/>
    <p:sndAc>
      <p:stSnd loop="1">
        <p:snd r:embed="rId1" name="paloma_sanbasilio_-_concierto_de_aranjuez.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audio" Target="../media/audio1.wav"/><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a:t>Clique para editar o estilo do título mestre</a:t>
            </a:r>
          </a:p>
        </p:txBody>
      </p:sp>
      <p:sp>
        <p:nvSpPr>
          <p:cNvPr id="1027" name="Espaço Reservado para Texto 2"/>
          <p:cNvSpPr>
            <a:spLocks noGrp="1"/>
          </p:cNvSpPr>
          <p:nvPr>
            <p:ph type="body" idx="1"/>
          </p:nvPr>
        </p:nvSpPr>
        <p:spPr bwMode="auto">
          <a:xfrm>
            <a:off x="609600" y="1600202"/>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a:t>Clique para editar os estilos do texto mestre</a:t>
            </a:r>
          </a:p>
          <a:p>
            <a:pPr lvl="1"/>
            <a:r>
              <a:rPr lang="pt-BR" altLang="pt-BR"/>
              <a:t>Segundo nível</a:t>
            </a:r>
          </a:p>
          <a:p>
            <a:pPr lvl="2"/>
            <a:r>
              <a:rPr lang="pt-BR" altLang="pt-BR"/>
              <a:t>Terceiro nível</a:t>
            </a:r>
          </a:p>
          <a:p>
            <a:pPr lvl="3"/>
            <a:r>
              <a:rPr lang="pt-BR" altLang="pt-BR"/>
              <a:t>Quarto nível</a:t>
            </a:r>
          </a:p>
          <a:p>
            <a:pPr lvl="4"/>
            <a:r>
              <a:rPr lang="pt-BR" altLang="pt-BR"/>
              <a:t>Quinto nível</a:t>
            </a:r>
          </a:p>
        </p:txBody>
      </p:sp>
      <p:sp>
        <p:nvSpPr>
          <p:cNvPr id="4" name="Espaço Reservado para Data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fld id="{36236B4B-A2C5-4D4E-AA1A-D98F2B03CB2D}" type="datetimeFigureOut">
              <a:rPr lang="pt-BR"/>
              <a:pPr>
                <a:defRPr/>
              </a:pPr>
              <a:t>05/12/2023</a:t>
            </a:fld>
            <a:endParaRPr lang="pt-BR"/>
          </a:p>
        </p:txBody>
      </p:sp>
      <p:sp>
        <p:nvSpPr>
          <p:cNvPr id="5" name="Espaço Reservado para Rodapé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fld id="{6E8311BE-88E4-4249-AF47-8FE93B7ADFC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split orient="vert"/>
  </p:transition>
  <p:txStyles>
    <p:titleStyle>
      <a:lvl1pPr algn="ctr" rtl="0" eaLnBrk="1" fontAlgn="base" hangingPunct="1">
        <a:spcBef>
          <a:spcPct val="0"/>
        </a:spcBef>
        <a:spcAft>
          <a:spcPct val="0"/>
        </a:spcAft>
        <a:defRPr sz="3300" kern="1200">
          <a:solidFill>
            <a:schemeClr val="tx1"/>
          </a:solidFill>
          <a:latin typeface="+mj-lt"/>
          <a:ea typeface="+mj-ea"/>
          <a:cs typeface="+mj-cs"/>
        </a:defRPr>
      </a:lvl1pPr>
      <a:lvl2pPr algn="ctr" rtl="0" eaLnBrk="1" fontAlgn="base" hangingPunct="1">
        <a:spcBef>
          <a:spcPct val="0"/>
        </a:spcBef>
        <a:spcAft>
          <a:spcPct val="0"/>
        </a:spcAft>
        <a:defRPr sz="3300">
          <a:solidFill>
            <a:schemeClr val="tx1"/>
          </a:solidFill>
          <a:latin typeface="Calibri" pitchFamily="34" charset="0"/>
        </a:defRPr>
      </a:lvl2pPr>
      <a:lvl3pPr algn="ctr" rtl="0" eaLnBrk="1" fontAlgn="base" hangingPunct="1">
        <a:spcBef>
          <a:spcPct val="0"/>
        </a:spcBef>
        <a:spcAft>
          <a:spcPct val="0"/>
        </a:spcAft>
        <a:defRPr sz="3300">
          <a:solidFill>
            <a:schemeClr val="tx1"/>
          </a:solidFill>
          <a:latin typeface="Calibri" pitchFamily="34" charset="0"/>
        </a:defRPr>
      </a:lvl3pPr>
      <a:lvl4pPr algn="ctr" rtl="0" eaLnBrk="1" fontAlgn="base" hangingPunct="1">
        <a:spcBef>
          <a:spcPct val="0"/>
        </a:spcBef>
        <a:spcAft>
          <a:spcPct val="0"/>
        </a:spcAft>
        <a:defRPr sz="3300">
          <a:solidFill>
            <a:schemeClr val="tx1"/>
          </a:solidFill>
          <a:latin typeface="Calibri" pitchFamily="34" charset="0"/>
        </a:defRPr>
      </a:lvl4pPr>
      <a:lvl5pPr algn="ctr" rtl="0" eaLnBrk="1" fontAlgn="base" hangingPunct="1">
        <a:spcBef>
          <a:spcPct val="0"/>
        </a:spcBef>
        <a:spcAft>
          <a:spcPct val="0"/>
        </a:spcAft>
        <a:defRPr sz="3300">
          <a:solidFill>
            <a:schemeClr val="tx1"/>
          </a:solidFill>
          <a:latin typeface="Calibri" pitchFamily="34" charset="0"/>
        </a:defRPr>
      </a:lvl5pPr>
      <a:lvl6pPr marL="342900" algn="ctr" rtl="0" eaLnBrk="1" fontAlgn="base" hangingPunct="1">
        <a:spcBef>
          <a:spcPct val="0"/>
        </a:spcBef>
        <a:spcAft>
          <a:spcPct val="0"/>
        </a:spcAft>
        <a:defRPr sz="3300">
          <a:solidFill>
            <a:schemeClr val="tx1"/>
          </a:solidFill>
          <a:latin typeface="Calibri" pitchFamily="34" charset="0"/>
        </a:defRPr>
      </a:lvl6pPr>
      <a:lvl7pPr marL="685800" algn="ctr" rtl="0" eaLnBrk="1" fontAlgn="base" hangingPunct="1">
        <a:spcBef>
          <a:spcPct val="0"/>
        </a:spcBef>
        <a:spcAft>
          <a:spcPct val="0"/>
        </a:spcAft>
        <a:defRPr sz="3300">
          <a:solidFill>
            <a:schemeClr val="tx1"/>
          </a:solidFill>
          <a:latin typeface="Calibri" pitchFamily="34" charset="0"/>
        </a:defRPr>
      </a:lvl7pPr>
      <a:lvl8pPr marL="1028700" algn="ctr" rtl="0" eaLnBrk="1" fontAlgn="base" hangingPunct="1">
        <a:spcBef>
          <a:spcPct val="0"/>
        </a:spcBef>
        <a:spcAft>
          <a:spcPct val="0"/>
        </a:spcAft>
        <a:defRPr sz="3300">
          <a:solidFill>
            <a:schemeClr val="tx1"/>
          </a:solidFill>
          <a:latin typeface="Calibri" pitchFamily="34" charset="0"/>
        </a:defRPr>
      </a:lvl8pPr>
      <a:lvl9pPr marL="1371600" algn="ctr" rtl="0" eaLnBrk="1" fontAlgn="base" hangingPunct="1">
        <a:spcBef>
          <a:spcPct val="0"/>
        </a:spcBef>
        <a:spcAft>
          <a:spcPct val="0"/>
        </a:spcAft>
        <a:defRPr sz="3300">
          <a:solidFill>
            <a:schemeClr val="tx1"/>
          </a:solidFill>
          <a:latin typeface="Calibri" pitchFamily="34" charset="0"/>
        </a:defRPr>
      </a:lvl9pPr>
    </p:titleStyle>
    <p:bodyStyle>
      <a:lvl1pPr marL="257175" indent="-257175"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indent="-214313" algn="l" rtl="0" eaLnBrk="1" fontAlgn="base" hangingPunct="1">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rtl="0" eaLnBrk="1" fontAlgn="base" hangingPunct="1">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indent="-171450" algn="l" rtl="0" eaLnBrk="1" fontAlgn="base" hangingPunct="1">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rtl="0" eaLnBrk="1" fontAlgn="base" hangingPunct="1">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a:t>Clique para editar o título mestre</a:t>
            </a:r>
            <a:endParaRPr lang="es-MX" altLang="pt-BR"/>
          </a:p>
        </p:txBody>
      </p:sp>
      <p:sp>
        <p:nvSpPr>
          <p:cNvPr id="2051" name="Rectangle 3"/>
          <p:cNvSpPr>
            <a:spLocks noGrp="1" noChangeArrowheads="1"/>
          </p:cNvSpPr>
          <p:nvPr>
            <p:ph type="body" idx="1"/>
          </p:nvPr>
        </p:nvSpPr>
        <p:spPr bwMode="auto">
          <a:xfrm>
            <a:off x="609600" y="1600202"/>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a:t>Clique para editar o texto mestre</a:t>
            </a:r>
          </a:p>
          <a:p>
            <a:pPr lvl="1"/>
            <a:r>
              <a:rPr lang="pt-BR" altLang="pt-BR"/>
              <a:t>Segundo nível</a:t>
            </a:r>
          </a:p>
          <a:p>
            <a:pPr lvl="2"/>
            <a:r>
              <a:rPr lang="pt-BR" altLang="pt-BR"/>
              <a:t>Terceiro nível</a:t>
            </a:r>
          </a:p>
          <a:p>
            <a:pPr lvl="3"/>
            <a:r>
              <a:rPr lang="pt-BR" altLang="pt-BR"/>
              <a:t>Quarto nível</a:t>
            </a:r>
          </a:p>
          <a:p>
            <a:pPr lvl="4"/>
            <a:r>
              <a:rPr lang="pt-BR" altLang="pt-BR"/>
              <a:t>Quinto nível</a:t>
            </a:r>
            <a:endParaRPr lang="es-MX" altLang="pt-B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50">
                <a:solidFill>
                  <a:srgbClr val="000000"/>
                </a:solidFill>
                <a:latin typeface="Arial" charset="0"/>
              </a:defRPr>
            </a:lvl1pPr>
          </a:lstStyle>
          <a:p>
            <a:pPr>
              <a:defRPr/>
            </a:pPr>
            <a:endParaRPr lang="es-MX"/>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50">
                <a:solidFill>
                  <a:srgbClr val="000000"/>
                </a:solidFill>
                <a:latin typeface="Arial" charset="0"/>
              </a:defRPr>
            </a:lvl1pPr>
          </a:lstStyle>
          <a:p>
            <a:pPr>
              <a:defRPr/>
            </a:pPr>
            <a:endParaRPr lang="es-MX"/>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50">
                <a:solidFill>
                  <a:srgbClr val="000000"/>
                </a:solidFill>
                <a:latin typeface="Arial" charset="0"/>
              </a:defRPr>
            </a:lvl1pPr>
          </a:lstStyle>
          <a:p>
            <a:pPr>
              <a:defRPr/>
            </a:pPr>
            <a:fld id="{F5A75E26-31A3-4216-9875-E6CE365DE756}" type="slidenum">
              <a:rPr lang="es-MX"/>
              <a:pPr>
                <a:defRPr/>
              </a:pPr>
              <a:t>‹nº›</a:t>
            </a:fld>
            <a:endParaRPr lang="es-MX"/>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ransition spd="slow" advClick="0">
    <p:zoom/>
    <p:sndAc>
      <p:stSnd loop="1">
        <p:snd r:embed="rId13" name="paloma_sanbasilio_-_concierto_de_aranjuez.wav"/>
      </p:stSnd>
    </p:sndAc>
  </p:transition>
  <p:txStyles>
    <p:titleStyle>
      <a:lvl1pPr algn="ctr" rtl="0" fontAlgn="base">
        <a:spcBef>
          <a:spcPct val="0"/>
        </a:spcBef>
        <a:spcAft>
          <a:spcPct val="0"/>
        </a:spcAft>
        <a:defRPr sz="33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charset="0"/>
          <a:cs typeface="Arial" charset="0"/>
        </a:defRPr>
      </a:lvl2pPr>
      <a:lvl3pPr algn="ctr" rtl="0" fontAlgn="base">
        <a:spcBef>
          <a:spcPct val="0"/>
        </a:spcBef>
        <a:spcAft>
          <a:spcPct val="0"/>
        </a:spcAft>
        <a:defRPr sz="3300">
          <a:solidFill>
            <a:schemeClr val="tx2"/>
          </a:solidFill>
          <a:latin typeface="Arial" charset="0"/>
          <a:cs typeface="Arial" charset="0"/>
        </a:defRPr>
      </a:lvl3pPr>
      <a:lvl4pPr algn="ctr" rtl="0" fontAlgn="base">
        <a:spcBef>
          <a:spcPct val="0"/>
        </a:spcBef>
        <a:spcAft>
          <a:spcPct val="0"/>
        </a:spcAft>
        <a:defRPr sz="3300">
          <a:solidFill>
            <a:schemeClr val="tx2"/>
          </a:solidFill>
          <a:latin typeface="Arial" charset="0"/>
          <a:cs typeface="Arial" charset="0"/>
        </a:defRPr>
      </a:lvl4pPr>
      <a:lvl5pPr algn="ctr" rtl="0" fontAlgn="base">
        <a:spcBef>
          <a:spcPct val="0"/>
        </a:spcBef>
        <a:spcAft>
          <a:spcPct val="0"/>
        </a:spcAft>
        <a:defRPr sz="3300">
          <a:solidFill>
            <a:schemeClr val="tx2"/>
          </a:solidFill>
          <a:latin typeface="Arial" charset="0"/>
          <a:cs typeface="Arial" charset="0"/>
        </a:defRPr>
      </a:lvl5pPr>
      <a:lvl6pPr marL="342900" algn="ctr" rtl="0" eaLnBrk="1" fontAlgn="base" hangingPunct="1">
        <a:spcBef>
          <a:spcPct val="0"/>
        </a:spcBef>
        <a:spcAft>
          <a:spcPct val="0"/>
        </a:spcAft>
        <a:defRPr sz="3300">
          <a:solidFill>
            <a:schemeClr val="tx2"/>
          </a:solidFill>
          <a:latin typeface="Arial" charset="0"/>
          <a:cs typeface="Arial" charset="0"/>
        </a:defRPr>
      </a:lvl6pPr>
      <a:lvl7pPr marL="685800" algn="ctr" rtl="0" eaLnBrk="1" fontAlgn="base" hangingPunct="1">
        <a:spcBef>
          <a:spcPct val="0"/>
        </a:spcBef>
        <a:spcAft>
          <a:spcPct val="0"/>
        </a:spcAft>
        <a:defRPr sz="3300">
          <a:solidFill>
            <a:schemeClr val="tx2"/>
          </a:solidFill>
          <a:latin typeface="Arial" charset="0"/>
          <a:cs typeface="Arial" charset="0"/>
        </a:defRPr>
      </a:lvl7pPr>
      <a:lvl8pPr marL="1028700" algn="ctr" rtl="0" eaLnBrk="1" fontAlgn="base" hangingPunct="1">
        <a:spcBef>
          <a:spcPct val="0"/>
        </a:spcBef>
        <a:spcAft>
          <a:spcPct val="0"/>
        </a:spcAft>
        <a:defRPr sz="3300">
          <a:solidFill>
            <a:schemeClr val="tx2"/>
          </a:solidFill>
          <a:latin typeface="Arial" charset="0"/>
          <a:cs typeface="Arial" charset="0"/>
        </a:defRPr>
      </a:lvl8pPr>
      <a:lvl9pPr marL="1371600" algn="ctr" rtl="0" eaLnBrk="1" fontAlgn="base" hangingPunct="1">
        <a:spcBef>
          <a:spcPct val="0"/>
        </a:spcBef>
        <a:spcAft>
          <a:spcPct val="0"/>
        </a:spcAft>
        <a:defRPr sz="3300">
          <a:solidFill>
            <a:schemeClr val="tx2"/>
          </a:solidFill>
          <a:latin typeface="Arial" charset="0"/>
          <a:cs typeface="Arial" charset="0"/>
        </a:defRPr>
      </a:lvl9pPr>
    </p:titleStyle>
    <p:bodyStyle>
      <a:lvl1pPr marL="257175" indent="-257175" algn="l" rtl="0" fontAlgn="base">
        <a:spcBef>
          <a:spcPct val="20000"/>
        </a:spcBef>
        <a:spcAft>
          <a:spcPct val="0"/>
        </a:spcAft>
        <a:buChar char="•"/>
        <a:defRPr sz="2400">
          <a:solidFill>
            <a:schemeClr val="tx1"/>
          </a:solidFill>
          <a:latin typeface="+mn-lt"/>
          <a:ea typeface="+mn-ea"/>
          <a:cs typeface="+mn-cs"/>
        </a:defRPr>
      </a:lvl1pPr>
      <a:lvl2pPr marL="557213" indent="-214313" algn="l" rtl="0" fontAlgn="base">
        <a:spcBef>
          <a:spcPct val="20000"/>
        </a:spcBef>
        <a:spcAft>
          <a:spcPct val="0"/>
        </a:spcAft>
        <a:buChar char="–"/>
        <a:defRPr sz="2100">
          <a:solidFill>
            <a:schemeClr val="tx1"/>
          </a:solidFill>
          <a:latin typeface="+mn-lt"/>
          <a:cs typeface="+mn-cs"/>
        </a:defRPr>
      </a:lvl2pPr>
      <a:lvl3pPr marL="857250" indent="-171450" algn="l" rtl="0" fontAlgn="base">
        <a:spcBef>
          <a:spcPct val="20000"/>
        </a:spcBef>
        <a:spcAft>
          <a:spcPct val="0"/>
        </a:spcAft>
        <a:buChar char="•"/>
        <a:defRPr sz="1800">
          <a:solidFill>
            <a:schemeClr val="tx1"/>
          </a:solidFill>
          <a:latin typeface="+mn-lt"/>
          <a:cs typeface="+mn-cs"/>
        </a:defRPr>
      </a:lvl3pPr>
      <a:lvl4pPr marL="1200150" indent="-171450" algn="l" rtl="0" fontAlgn="base">
        <a:spcBef>
          <a:spcPct val="20000"/>
        </a:spcBef>
        <a:spcAft>
          <a:spcPct val="0"/>
        </a:spcAft>
        <a:buChar char="–"/>
        <a:defRPr sz="1500">
          <a:solidFill>
            <a:schemeClr val="tx1"/>
          </a:solidFill>
          <a:latin typeface="+mn-lt"/>
          <a:cs typeface="+mn-cs"/>
        </a:defRPr>
      </a:lvl4pPr>
      <a:lvl5pPr marL="1543050" indent="-171450" algn="l" rtl="0" fontAlgn="base">
        <a:spcBef>
          <a:spcPct val="20000"/>
        </a:spcBef>
        <a:spcAft>
          <a:spcPct val="0"/>
        </a:spcAft>
        <a:buChar char="»"/>
        <a:defRPr sz="1500">
          <a:solidFill>
            <a:schemeClr val="tx1"/>
          </a:solidFill>
          <a:latin typeface="+mn-lt"/>
          <a:cs typeface="+mn-cs"/>
        </a:defRPr>
      </a:lvl5pPr>
      <a:lvl6pPr marL="1885950" indent="-171450" algn="l" rtl="0" eaLnBrk="1" fontAlgn="base" hangingPunct="1">
        <a:spcBef>
          <a:spcPct val="20000"/>
        </a:spcBef>
        <a:spcAft>
          <a:spcPct val="0"/>
        </a:spcAft>
        <a:buChar char="»"/>
        <a:defRPr sz="1500">
          <a:solidFill>
            <a:schemeClr val="tx1"/>
          </a:solidFill>
          <a:latin typeface="+mn-lt"/>
          <a:cs typeface="+mn-cs"/>
        </a:defRPr>
      </a:lvl6pPr>
      <a:lvl7pPr marL="2228850" indent="-171450" algn="l" rtl="0" eaLnBrk="1" fontAlgn="base" hangingPunct="1">
        <a:spcBef>
          <a:spcPct val="20000"/>
        </a:spcBef>
        <a:spcAft>
          <a:spcPct val="0"/>
        </a:spcAft>
        <a:buChar char="»"/>
        <a:defRPr sz="1500">
          <a:solidFill>
            <a:schemeClr val="tx1"/>
          </a:solidFill>
          <a:latin typeface="+mn-lt"/>
          <a:cs typeface="+mn-cs"/>
        </a:defRPr>
      </a:lvl7pPr>
      <a:lvl8pPr marL="2571750" indent="-171450" algn="l" rtl="0" eaLnBrk="1" fontAlgn="base" hangingPunct="1">
        <a:spcBef>
          <a:spcPct val="20000"/>
        </a:spcBef>
        <a:spcAft>
          <a:spcPct val="0"/>
        </a:spcAft>
        <a:buChar char="»"/>
        <a:defRPr sz="1500">
          <a:solidFill>
            <a:schemeClr val="tx1"/>
          </a:solidFill>
          <a:latin typeface="+mn-lt"/>
          <a:cs typeface="+mn-cs"/>
        </a:defRPr>
      </a:lvl8pPr>
      <a:lvl9pPr marL="2914650" indent="-171450" algn="l" rtl="0" eaLnBrk="1" fontAlgn="base" hangingPunct="1">
        <a:spcBef>
          <a:spcPct val="20000"/>
        </a:spcBef>
        <a:spcAft>
          <a:spcPct val="0"/>
        </a:spcAft>
        <a:buChar char="»"/>
        <a:defRPr sz="1500">
          <a:solidFill>
            <a:schemeClr val="tx1"/>
          </a:solidFill>
          <a:latin typeface="+mn-lt"/>
          <a:cs typeface="+mn-cs"/>
        </a:defRPr>
      </a:lvl9pPr>
    </p:bodyStyle>
    <p:otherStyle>
      <a:defPPr>
        <a:defRPr lang="pt-P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1"/>
          <p:cNvSpPr txBox="1">
            <a:spLocks noChangeArrowheads="1"/>
          </p:cNvSpPr>
          <p:nvPr/>
        </p:nvSpPr>
        <p:spPr bwMode="auto">
          <a:xfrm>
            <a:off x="3256360" y="4393408"/>
            <a:ext cx="187523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s-PY" altLang="pt-BR" sz="900" b="1">
              <a:solidFill>
                <a:srgbClr val="FFFFFF"/>
              </a:solidFill>
              <a:latin typeface="Times New Roman" panose="02020603050405020304" pitchFamily="18" charset="0"/>
            </a:endParaRPr>
          </a:p>
          <a:p>
            <a:pPr algn="ctr" eaLnBrk="1" hangingPunct="1">
              <a:spcBef>
                <a:spcPct val="0"/>
              </a:spcBef>
              <a:buFontTx/>
              <a:buNone/>
            </a:pPr>
            <a:endParaRPr lang="es-PY" altLang="pt-BR" sz="900" b="1">
              <a:solidFill>
                <a:srgbClr val="FFFFFF"/>
              </a:solidFill>
              <a:latin typeface="Times New Roman" panose="02020603050405020304" pitchFamily="18" charset="0"/>
            </a:endParaRPr>
          </a:p>
          <a:p>
            <a:pPr algn="ctr" eaLnBrk="1" hangingPunct="1">
              <a:spcBef>
                <a:spcPct val="0"/>
              </a:spcBef>
              <a:buFontTx/>
              <a:buNone/>
            </a:pPr>
            <a:endParaRPr lang="es-PY" altLang="pt-BR" sz="900" b="1">
              <a:solidFill>
                <a:srgbClr val="FFFFFF"/>
              </a:solidFill>
              <a:latin typeface="Times New Roman" panose="02020603050405020304" pitchFamily="18" charset="0"/>
            </a:endParaRPr>
          </a:p>
          <a:p>
            <a:pPr algn="ctr" eaLnBrk="1" hangingPunct="1">
              <a:spcBef>
                <a:spcPct val="0"/>
              </a:spcBef>
              <a:buFontTx/>
              <a:buNone/>
            </a:pPr>
            <a:endParaRPr lang="es-PY" altLang="pt-BR" sz="900" b="1">
              <a:solidFill>
                <a:srgbClr val="FFFFFF"/>
              </a:solidFill>
              <a:latin typeface="Times New Roman" panose="02020603050405020304" pitchFamily="18" charset="0"/>
            </a:endParaRPr>
          </a:p>
        </p:txBody>
      </p:sp>
      <p:sp>
        <p:nvSpPr>
          <p:cNvPr id="5132" name="Text Box 12"/>
          <p:cNvSpPr txBox="1">
            <a:spLocks noChangeArrowheads="1"/>
          </p:cNvSpPr>
          <p:nvPr/>
        </p:nvSpPr>
        <p:spPr bwMode="auto">
          <a:xfrm>
            <a:off x="788892" y="5078217"/>
            <a:ext cx="4471239" cy="144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s-PY" altLang="pt-BR" sz="1800" b="1" dirty="0">
                <a:solidFill>
                  <a:srgbClr val="FFFFFF"/>
                </a:solidFill>
                <a:latin typeface="Arial Unicode MS" panose="020B0604020202020204" pitchFamily="34" charset="-128"/>
              </a:rPr>
              <a:t>     </a:t>
            </a:r>
            <a:r>
              <a:rPr lang="es-PY" altLang="pt-BR" sz="1800" b="1" dirty="0" err="1">
                <a:solidFill>
                  <a:srgbClr val="FFFFFF"/>
                </a:solidFill>
                <a:latin typeface="Arial Unicode MS" panose="020B0604020202020204" pitchFamily="34" charset="-128"/>
              </a:rPr>
              <a:t>Criação</a:t>
            </a:r>
            <a:r>
              <a:rPr lang="es-PY" altLang="pt-BR" sz="1800" b="1" dirty="0">
                <a:solidFill>
                  <a:srgbClr val="FFFFFF"/>
                </a:solidFill>
                <a:latin typeface="Arial Unicode MS" panose="020B0604020202020204" pitchFamily="34" charset="-128"/>
              </a:rPr>
              <a:t> e </a:t>
            </a:r>
            <a:r>
              <a:rPr lang="es-PY" altLang="pt-BR" sz="1800" b="1" dirty="0" err="1">
                <a:solidFill>
                  <a:srgbClr val="FFFFFF"/>
                </a:solidFill>
                <a:latin typeface="Arial Unicode MS" panose="020B0604020202020204" pitchFamily="34" charset="-128"/>
              </a:rPr>
              <a:t>Apresentação</a:t>
            </a:r>
            <a:r>
              <a:rPr lang="es-PY" altLang="pt-BR" sz="2400" b="1" dirty="0">
                <a:solidFill>
                  <a:srgbClr val="FFFFFF"/>
                </a:solidFill>
                <a:latin typeface="Arial Unicode MS" panose="020B0604020202020204" pitchFamily="34" charset="-128"/>
              </a:rPr>
              <a:t> </a:t>
            </a:r>
          </a:p>
          <a:p>
            <a:pPr algn="ctr" eaLnBrk="1" hangingPunct="1">
              <a:spcBef>
                <a:spcPct val="50000"/>
              </a:spcBef>
              <a:buFontTx/>
              <a:buNone/>
            </a:pPr>
            <a:r>
              <a:rPr lang="es-PY" altLang="pt-BR" sz="1050" b="1" dirty="0">
                <a:solidFill>
                  <a:srgbClr val="00B050"/>
                </a:solidFill>
                <a:latin typeface="Arial Unicode MS" panose="020B0604020202020204" pitchFamily="34" charset="-128"/>
              </a:rPr>
              <a:t>BARCELONA, GAUDI  E  A  CATEDRAL  DA  SAGRADA  FAMÍLIA</a:t>
            </a:r>
          </a:p>
          <a:p>
            <a:pPr algn="ctr" eaLnBrk="1" hangingPunct="1">
              <a:spcBef>
                <a:spcPct val="50000"/>
              </a:spcBef>
              <a:buFontTx/>
              <a:buNone/>
            </a:pPr>
            <a:r>
              <a:rPr lang="es-PY" altLang="pt-BR" sz="1600" b="1" dirty="0">
                <a:solidFill>
                  <a:srgbClr val="FFFFFF"/>
                </a:solidFill>
                <a:latin typeface="Arial Unicode MS" panose="020B0604020202020204" pitchFamily="34" charset="-128"/>
              </a:rPr>
              <a:t>Antonio </a:t>
            </a:r>
            <a:r>
              <a:rPr lang="es-PY" altLang="pt-BR" sz="1600" b="1" dirty="0" err="1">
                <a:solidFill>
                  <a:srgbClr val="FFFFFF"/>
                </a:solidFill>
                <a:latin typeface="Arial Unicode MS" panose="020B0604020202020204" pitchFamily="34" charset="-128"/>
              </a:rPr>
              <a:t>Vendramini</a:t>
            </a:r>
            <a:r>
              <a:rPr lang="es-PY" altLang="pt-BR" sz="1600" b="1" dirty="0">
                <a:solidFill>
                  <a:srgbClr val="FFFFFF"/>
                </a:solidFill>
                <a:latin typeface="Arial Unicode MS" panose="020B0604020202020204" pitchFamily="34" charset="-128"/>
              </a:rPr>
              <a:t> Neto</a:t>
            </a:r>
          </a:p>
          <a:p>
            <a:pPr algn="ctr" eaLnBrk="1" hangingPunct="1">
              <a:spcBef>
                <a:spcPct val="50000"/>
              </a:spcBef>
              <a:buFontTx/>
              <a:buNone/>
            </a:pPr>
            <a:r>
              <a:rPr lang="es-PY" altLang="pt-BR" sz="1600" b="1" dirty="0">
                <a:solidFill>
                  <a:srgbClr val="FFFFFF"/>
                </a:solidFill>
                <a:latin typeface="Arial Unicode MS" panose="020B0604020202020204" pitchFamily="34" charset="-128"/>
              </a:rPr>
              <a:t>toninhovendramini@gmail.com</a:t>
            </a:r>
          </a:p>
        </p:txBody>
      </p:sp>
      <p:sp>
        <p:nvSpPr>
          <p:cNvPr id="5134" name="Text Box 14"/>
          <p:cNvSpPr txBox="1">
            <a:spLocks noChangeArrowheads="1"/>
          </p:cNvSpPr>
          <p:nvPr/>
        </p:nvSpPr>
        <p:spPr bwMode="auto">
          <a:xfrm>
            <a:off x="5897068" y="4910864"/>
            <a:ext cx="583224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s-PY" altLang="pt-BR" sz="1600" b="1" dirty="0">
                <a:solidFill>
                  <a:srgbClr val="FFFF00"/>
                </a:solidFill>
                <a:latin typeface="Times New Roman" panose="02020603050405020304" pitchFamily="18" charset="0"/>
              </a:rPr>
              <a:t>MÚSICA DE FUNDO</a:t>
            </a:r>
          </a:p>
          <a:p>
            <a:pPr algn="ctr" eaLnBrk="1" hangingPunct="1">
              <a:spcBef>
                <a:spcPct val="0"/>
              </a:spcBef>
              <a:buFontTx/>
              <a:buNone/>
            </a:pPr>
            <a:r>
              <a:rPr lang="es-PY" altLang="pt-BR" sz="1600" b="1" dirty="0">
                <a:solidFill>
                  <a:srgbClr val="0070C0"/>
                </a:solidFill>
                <a:latin typeface="Times New Roman" panose="02020603050405020304" pitchFamily="18" charset="0"/>
              </a:rPr>
              <a:t>CONCIERTO DE ARANJUEZ</a:t>
            </a:r>
          </a:p>
          <a:p>
            <a:pPr algn="ctr" eaLnBrk="1" hangingPunct="1">
              <a:spcBef>
                <a:spcPct val="0"/>
              </a:spcBef>
              <a:buFontTx/>
              <a:buNone/>
            </a:pPr>
            <a:r>
              <a:rPr lang="es-PY" altLang="pt-BR" sz="1600" b="1" dirty="0">
                <a:solidFill>
                  <a:srgbClr val="FFFFFF"/>
                </a:solidFill>
                <a:latin typeface="Times New Roman" panose="02020603050405020304" pitchFamily="18" charset="0"/>
              </a:rPr>
              <a:t>Compositor </a:t>
            </a:r>
            <a:r>
              <a:rPr lang="es-PY" altLang="pt-BR" sz="1600" b="1" dirty="0" err="1">
                <a:solidFill>
                  <a:srgbClr val="FFFFFF"/>
                </a:solidFill>
                <a:latin typeface="Times New Roman" panose="02020603050405020304" pitchFamily="18" charset="0"/>
              </a:rPr>
              <a:t>Espanhol</a:t>
            </a:r>
            <a:endParaRPr lang="es-PY" altLang="pt-BR" sz="1600" b="1" dirty="0">
              <a:solidFill>
                <a:srgbClr val="FFFFFF"/>
              </a:solidFill>
              <a:latin typeface="Times New Roman" panose="02020603050405020304" pitchFamily="18" charset="0"/>
            </a:endParaRPr>
          </a:p>
          <a:p>
            <a:pPr algn="ctr" eaLnBrk="1" hangingPunct="1">
              <a:spcBef>
                <a:spcPct val="0"/>
              </a:spcBef>
              <a:buFontTx/>
              <a:buNone/>
            </a:pPr>
            <a:r>
              <a:rPr lang="es-PY" altLang="pt-BR" sz="1600" b="1" dirty="0">
                <a:solidFill>
                  <a:srgbClr val="00B050"/>
                </a:solidFill>
                <a:latin typeface="Times New Roman" panose="02020603050405020304" pitchFamily="18" charset="0"/>
              </a:rPr>
              <a:t>Joaquim Rodrigo</a:t>
            </a:r>
          </a:p>
          <a:p>
            <a:pPr algn="ctr" eaLnBrk="1" hangingPunct="1">
              <a:spcBef>
                <a:spcPct val="0"/>
              </a:spcBef>
              <a:buFontTx/>
              <a:buNone/>
            </a:pPr>
            <a:r>
              <a:rPr lang="es-PY" altLang="pt-BR" sz="1600" b="1" dirty="0">
                <a:solidFill>
                  <a:srgbClr val="FFFFFF"/>
                </a:solidFill>
                <a:latin typeface="Times New Roman" panose="02020603050405020304" pitchFamily="18" charset="0"/>
              </a:rPr>
              <a:t>Interpretado  pela  cantora </a:t>
            </a:r>
            <a:r>
              <a:rPr lang="es-PY" altLang="pt-BR" sz="1600" b="1" dirty="0" err="1">
                <a:solidFill>
                  <a:srgbClr val="FFFFFF"/>
                </a:solidFill>
                <a:latin typeface="Times New Roman" panose="02020603050405020304" pitchFamily="18" charset="0"/>
              </a:rPr>
              <a:t>espanhola</a:t>
            </a:r>
            <a:endParaRPr lang="es-PY" altLang="pt-BR" sz="1600" b="1" dirty="0">
              <a:solidFill>
                <a:srgbClr val="FFFFFF"/>
              </a:solidFill>
              <a:latin typeface="Times New Roman" panose="02020603050405020304" pitchFamily="18" charset="0"/>
            </a:endParaRPr>
          </a:p>
          <a:p>
            <a:pPr algn="ctr" eaLnBrk="1" hangingPunct="1">
              <a:spcBef>
                <a:spcPct val="0"/>
              </a:spcBef>
              <a:buFontTx/>
              <a:buNone/>
            </a:pPr>
            <a:r>
              <a:rPr lang="es-PY" altLang="pt-BR" sz="1600" b="1" dirty="0">
                <a:solidFill>
                  <a:srgbClr val="00B050"/>
                </a:solidFill>
                <a:latin typeface="Times New Roman" panose="02020603050405020304" pitchFamily="18" charset="0"/>
              </a:rPr>
              <a:t>Paloma San Basilio </a:t>
            </a:r>
          </a:p>
        </p:txBody>
      </p:sp>
      <p:pic>
        <p:nvPicPr>
          <p:cNvPr id="4101" name="Picture 8" descr="goldline.gif (842 by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91" y="-2043"/>
            <a:ext cx="12203697" cy="190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16" descr="goldline.gif (842 byt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91" y="188640"/>
            <a:ext cx="287947" cy="666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16" descr="goldline.gif (842 byt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09863" y="188640"/>
            <a:ext cx="189281" cy="655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8" descr="goldline.gif (842 by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223" y="6653307"/>
            <a:ext cx="11915750" cy="186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tângulo 10"/>
          <p:cNvSpPr/>
          <p:nvPr/>
        </p:nvSpPr>
        <p:spPr>
          <a:xfrm>
            <a:off x="479981" y="4051004"/>
            <a:ext cx="11389606" cy="646331"/>
          </a:xfrm>
          <a:prstGeom prst="rect">
            <a:avLst/>
          </a:prstGeom>
          <a:ln>
            <a:solidFill>
              <a:schemeClr val="accent3"/>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eaLnBrk="1" hangingPunct="1">
              <a:defRPr/>
            </a:pPr>
            <a:r>
              <a:rPr lang="pt-BR" b="1" dirty="0">
                <a:solidFill>
                  <a:srgbClr val="FFFFFF"/>
                </a:solidFill>
              </a:rPr>
              <a:t>Pinturas de </a:t>
            </a:r>
            <a:r>
              <a:rPr lang="pt-BR" b="1" dirty="0" err="1">
                <a:solidFill>
                  <a:srgbClr val="FFFFFF"/>
                </a:solidFill>
              </a:rPr>
              <a:t>Velazques</a:t>
            </a:r>
            <a:r>
              <a:rPr lang="pt-BR" b="1" dirty="0">
                <a:solidFill>
                  <a:srgbClr val="FFFFFF"/>
                </a:solidFill>
              </a:rPr>
              <a:t>, Espanhol, nascido em Sevilha a 6 de junho de 1599 e morreu em Madrid a 7 de agosto de 1660.</a:t>
            </a:r>
            <a:endParaRPr lang="pt-BR" dirty="0">
              <a:solidFill>
                <a:srgbClr val="FFFFFF"/>
              </a:solidFill>
            </a:endParaRPr>
          </a:p>
        </p:txBody>
      </p:sp>
      <p:pic>
        <p:nvPicPr>
          <p:cNvPr id="3074" name="Picture 2" descr="http://www.sabercultural.com/template/pintores/fotos/Velazquez2Foto0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399" y="389000"/>
            <a:ext cx="5419669" cy="3112008"/>
          </a:xfrm>
          <a:prstGeom prst="rect">
            <a:avLst/>
          </a:prstGeom>
          <a:noFill/>
          <a:ln w="19050">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3076" name="Picture 4" descr="http://www.sabercultural.com/template/pintores/fotos/Velazquez3Foto05.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40588" y="389000"/>
            <a:ext cx="5521652" cy="3112008"/>
          </a:xfrm>
          <a:prstGeom prst="rect">
            <a:avLst/>
          </a:prstGeom>
          <a:noFill/>
          <a:ln w="1905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0" advClick="0" advTm="26000">
        <p:wheel spokes="1"/>
        <p:sndAc>
          <p:stSnd loop="1">
            <p:snd r:embed="rId3" name="paloma_sanbasilio_-_concierto_de_aranjuez.wav"/>
          </p:stSnd>
        </p:sndAc>
      </p:transition>
    </mc:Choice>
    <mc:Fallback xmlns="">
      <p:transition spd="slow" advClick="0" advTm="26000">
        <p:wheel spokes="1"/>
        <p:sndAc>
          <p:stSnd loop="1">
            <p:snd r:embed="rId9" name="paloma_sanbasilio_-_concierto_de_aranjuez.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0" fill="hold"/>
                                        <p:tgtEl>
                                          <p:spTgt spid="3074"/>
                                        </p:tgtEl>
                                        <p:attrNameLst>
                                          <p:attrName>ppt_w</p:attrName>
                                        </p:attrNameLst>
                                      </p:cBhvr>
                                      <p:tavLst>
                                        <p:tav tm="0">
                                          <p:val>
                                            <p:fltVal val="0"/>
                                          </p:val>
                                        </p:tav>
                                        <p:tav tm="100000">
                                          <p:val>
                                            <p:strVal val="#ppt_w"/>
                                          </p:val>
                                        </p:tav>
                                      </p:tavLst>
                                    </p:anim>
                                    <p:anim calcmode="lin" valueType="num">
                                      <p:cBhvr>
                                        <p:cTn id="8" dur="5000" fill="hold"/>
                                        <p:tgtEl>
                                          <p:spTgt spid="3074"/>
                                        </p:tgtEl>
                                        <p:attrNameLst>
                                          <p:attrName>ppt_h</p:attrName>
                                        </p:attrNameLst>
                                      </p:cBhvr>
                                      <p:tavLst>
                                        <p:tav tm="0">
                                          <p:val>
                                            <p:fltVal val="0"/>
                                          </p:val>
                                        </p:tav>
                                        <p:tav tm="100000">
                                          <p:val>
                                            <p:strVal val="#ppt_h"/>
                                          </p:val>
                                        </p:tav>
                                      </p:tavLst>
                                    </p:anim>
                                    <p:animEffect transition="in" filter="fade">
                                      <p:cBhvr>
                                        <p:cTn id="9" dur="5000"/>
                                        <p:tgtEl>
                                          <p:spTgt spid="3074"/>
                                        </p:tgtEl>
                                      </p:cBhvr>
                                    </p:animEffect>
                                  </p:childTnLst>
                                </p:cTn>
                              </p:par>
                              <p:par>
                                <p:cTn id="10" presetID="53" presetClass="entr" presetSubtype="0" fill="hold" nodeType="with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5000" fill="hold"/>
                                        <p:tgtEl>
                                          <p:spTgt spid="3076"/>
                                        </p:tgtEl>
                                        <p:attrNameLst>
                                          <p:attrName>ppt_w</p:attrName>
                                        </p:attrNameLst>
                                      </p:cBhvr>
                                      <p:tavLst>
                                        <p:tav tm="0">
                                          <p:val>
                                            <p:fltVal val="0"/>
                                          </p:val>
                                        </p:tav>
                                        <p:tav tm="100000">
                                          <p:val>
                                            <p:strVal val="#ppt_w"/>
                                          </p:val>
                                        </p:tav>
                                      </p:tavLst>
                                    </p:anim>
                                    <p:anim calcmode="lin" valueType="num">
                                      <p:cBhvr>
                                        <p:cTn id="13" dur="5000" fill="hold"/>
                                        <p:tgtEl>
                                          <p:spTgt spid="3076"/>
                                        </p:tgtEl>
                                        <p:attrNameLst>
                                          <p:attrName>ppt_h</p:attrName>
                                        </p:attrNameLst>
                                      </p:cBhvr>
                                      <p:tavLst>
                                        <p:tav tm="0">
                                          <p:val>
                                            <p:fltVal val="0"/>
                                          </p:val>
                                        </p:tav>
                                        <p:tav tm="100000">
                                          <p:val>
                                            <p:strVal val="#ppt_h"/>
                                          </p:val>
                                        </p:tav>
                                      </p:tavLst>
                                    </p:anim>
                                    <p:animEffect transition="in" filter="fade">
                                      <p:cBhvr>
                                        <p:cTn id="14" dur="5000"/>
                                        <p:tgtEl>
                                          <p:spTgt spid="3076"/>
                                        </p:tgtEl>
                                      </p:cBhvr>
                                    </p:animEffect>
                                  </p:childTnLst>
                                </p:cTn>
                              </p:par>
                            </p:childTnLst>
                          </p:cTn>
                        </p:par>
                        <p:par>
                          <p:cTn id="15" fill="hold" nodeType="afterGroup">
                            <p:stCondLst>
                              <p:cond delay="5000"/>
                            </p:stCondLst>
                            <p:childTnLst>
                              <p:par>
                                <p:cTn id="16" presetID="8"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diamond(in)">
                                      <p:cBhvr>
                                        <p:cTn id="18" dur="6000"/>
                                        <p:tgtEl>
                                          <p:spTgt spid="11"/>
                                        </p:tgtEl>
                                      </p:cBhvr>
                                    </p:animEffect>
                                  </p:childTnLst>
                                </p:cTn>
                              </p:par>
                            </p:childTnLst>
                          </p:cTn>
                        </p:par>
                        <p:par>
                          <p:cTn id="19" fill="hold" nodeType="afterGroup">
                            <p:stCondLst>
                              <p:cond delay="11000"/>
                            </p:stCondLst>
                            <p:childTnLst>
                              <p:par>
                                <p:cTn id="20" presetID="2" presetClass="entr" presetSubtype="12" fill="hold" grpId="0" nodeType="afterEffect">
                                  <p:stCondLst>
                                    <p:cond delay="0"/>
                                  </p:stCondLst>
                                  <p:childTnLst>
                                    <p:set>
                                      <p:cBhvr>
                                        <p:cTn id="21" dur="1" fill="hold">
                                          <p:stCondLst>
                                            <p:cond delay="0"/>
                                          </p:stCondLst>
                                        </p:cTn>
                                        <p:tgtEl>
                                          <p:spTgt spid="5132"/>
                                        </p:tgtEl>
                                        <p:attrNameLst>
                                          <p:attrName>style.visibility</p:attrName>
                                        </p:attrNameLst>
                                      </p:cBhvr>
                                      <p:to>
                                        <p:strVal val="visible"/>
                                      </p:to>
                                    </p:set>
                                    <p:anim calcmode="lin" valueType="num">
                                      <p:cBhvr additive="base">
                                        <p:cTn id="22" dur="5000" fill="hold"/>
                                        <p:tgtEl>
                                          <p:spTgt spid="5132"/>
                                        </p:tgtEl>
                                        <p:attrNameLst>
                                          <p:attrName>ppt_x</p:attrName>
                                        </p:attrNameLst>
                                      </p:cBhvr>
                                      <p:tavLst>
                                        <p:tav tm="0">
                                          <p:val>
                                            <p:strVal val="0-#ppt_w/2"/>
                                          </p:val>
                                        </p:tav>
                                        <p:tav tm="100000">
                                          <p:val>
                                            <p:strVal val="#ppt_x"/>
                                          </p:val>
                                        </p:tav>
                                      </p:tavLst>
                                    </p:anim>
                                    <p:anim calcmode="lin" valueType="num">
                                      <p:cBhvr additive="base">
                                        <p:cTn id="23" dur="5000" fill="hold"/>
                                        <p:tgtEl>
                                          <p:spTgt spid="5132"/>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6000"/>
                            </p:stCondLst>
                            <p:childTnLst>
                              <p:par>
                                <p:cTn id="25" presetID="53" presetClass="entr" presetSubtype="0" fill="hold" grpId="0" nodeType="afterEffect">
                                  <p:stCondLst>
                                    <p:cond delay="0"/>
                                  </p:stCondLst>
                                  <p:childTnLst>
                                    <p:set>
                                      <p:cBhvr>
                                        <p:cTn id="26" dur="1" fill="hold">
                                          <p:stCondLst>
                                            <p:cond delay="0"/>
                                          </p:stCondLst>
                                        </p:cTn>
                                        <p:tgtEl>
                                          <p:spTgt spid="5134"/>
                                        </p:tgtEl>
                                        <p:attrNameLst>
                                          <p:attrName>style.visibility</p:attrName>
                                        </p:attrNameLst>
                                      </p:cBhvr>
                                      <p:to>
                                        <p:strVal val="visible"/>
                                      </p:to>
                                    </p:set>
                                    <p:anim calcmode="lin" valueType="num">
                                      <p:cBhvr>
                                        <p:cTn id="27" dur="5000" fill="hold"/>
                                        <p:tgtEl>
                                          <p:spTgt spid="5134"/>
                                        </p:tgtEl>
                                        <p:attrNameLst>
                                          <p:attrName>ppt_w</p:attrName>
                                        </p:attrNameLst>
                                      </p:cBhvr>
                                      <p:tavLst>
                                        <p:tav tm="0">
                                          <p:val>
                                            <p:fltVal val="0"/>
                                          </p:val>
                                        </p:tav>
                                        <p:tav tm="100000">
                                          <p:val>
                                            <p:strVal val="#ppt_w"/>
                                          </p:val>
                                        </p:tav>
                                      </p:tavLst>
                                    </p:anim>
                                    <p:anim calcmode="lin" valueType="num">
                                      <p:cBhvr>
                                        <p:cTn id="28" dur="5000" fill="hold"/>
                                        <p:tgtEl>
                                          <p:spTgt spid="5134"/>
                                        </p:tgtEl>
                                        <p:attrNameLst>
                                          <p:attrName>ppt_h</p:attrName>
                                        </p:attrNameLst>
                                      </p:cBhvr>
                                      <p:tavLst>
                                        <p:tav tm="0">
                                          <p:val>
                                            <p:fltVal val="0"/>
                                          </p:val>
                                        </p:tav>
                                        <p:tav tm="100000">
                                          <p:val>
                                            <p:strVal val="#ppt_h"/>
                                          </p:val>
                                        </p:tav>
                                      </p:tavLst>
                                    </p:anim>
                                    <p:animEffect transition="in" filter="fade">
                                      <p:cBhvr>
                                        <p:cTn id="29" dur="5000"/>
                                        <p:tgtEl>
                                          <p:spTgt spid="5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2" grpId="0"/>
      <p:bldP spid="5134" grpId="0"/>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408" y="332656"/>
            <a:ext cx="3510390" cy="28083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0256" y="3789040"/>
            <a:ext cx="3294367" cy="24707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CaixaDeTexto 4"/>
          <p:cNvSpPr txBox="1">
            <a:spLocks noChangeArrowheads="1"/>
          </p:cNvSpPr>
          <p:nvPr/>
        </p:nvSpPr>
        <p:spPr bwMode="auto">
          <a:xfrm rot="20662187">
            <a:off x="2101017" y="3173931"/>
            <a:ext cx="6381284"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pt-BR" altLang="pt-BR" sz="4400" dirty="0">
                <a:solidFill>
                  <a:srgbClr val="FFFF00"/>
                </a:solidFill>
                <a:latin typeface="AR CARTER"/>
              </a:rPr>
              <a:t>SIMBOLISMOS, </a:t>
            </a:r>
          </a:p>
          <a:p>
            <a:pPr algn="ctr" eaLnBrk="1" hangingPunct="1"/>
            <a:r>
              <a:rPr lang="pt-BR" altLang="pt-BR" sz="4400" dirty="0">
                <a:solidFill>
                  <a:srgbClr val="FFFF00"/>
                </a:solidFill>
                <a:latin typeface="AR CARTER"/>
              </a:rPr>
              <a:t>O ESTILO  DELIRANTE  DE  GAUDI</a:t>
            </a:r>
          </a:p>
        </p:txBody>
      </p:sp>
    </p:spTree>
  </p:cSld>
  <p:clrMapOvr>
    <a:masterClrMapping/>
  </p:clrMapOvr>
  <mc:AlternateContent xmlns:mc="http://schemas.openxmlformats.org/markup-compatibility/2006" xmlns:p14="http://schemas.microsoft.com/office/powerpoint/2010/main">
    <mc:Choice Requires="p14">
      <p:transition spd="slow" p14:dur="4000" advClick="0" advTm="10000">
        <p:split/>
      </p:transition>
    </mc:Choice>
    <mc:Fallback xmlns="">
      <p:transition spd="slow" advClick="0" advTm="10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fltVal val="0"/>
                                          </p:val>
                                        </p:tav>
                                        <p:tav tm="100000">
                                          <p:val>
                                            <p:strVal val="#ppt_h"/>
                                          </p:val>
                                        </p:tav>
                                      </p:tavLst>
                                    </p:anim>
                                    <p:animEffect transition="in" filter="fade">
                                      <p:cBhvr>
                                        <p:cTn id="14" dur="4000"/>
                                        <p:tgtEl>
                                          <p:spTgt spid="3"/>
                                        </p:tgtEl>
                                      </p:cBhvr>
                                    </p:animEffect>
                                  </p:childTnLst>
                                </p:cTn>
                              </p:par>
                            </p:childTnLst>
                          </p:cTn>
                        </p:par>
                        <p:par>
                          <p:cTn id="15" fill="hold" nodeType="afterGroup">
                            <p:stCondLst>
                              <p:cond delay="4000"/>
                            </p:stCondLst>
                            <p:childTnLst>
                              <p:par>
                                <p:cTn id="16" presetID="2" presetClass="entr" presetSubtype="3"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4000" fill="hold"/>
                                        <p:tgtEl>
                                          <p:spTgt spid="5"/>
                                        </p:tgtEl>
                                        <p:attrNameLst>
                                          <p:attrName>ppt_x</p:attrName>
                                        </p:attrNameLst>
                                      </p:cBhvr>
                                      <p:tavLst>
                                        <p:tav tm="0">
                                          <p:val>
                                            <p:strVal val="1+#ppt_w/2"/>
                                          </p:val>
                                        </p:tav>
                                        <p:tav tm="100000">
                                          <p:val>
                                            <p:strVal val="#ppt_x"/>
                                          </p:val>
                                        </p:tav>
                                      </p:tavLst>
                                    </p:anim>
                                    <p:anim calcmode="lin" valueType="num">
                                      <p:cBhvr additive="base">
                                        <p:cTn id="19" dur="4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02" y="2492896"/>
            <a:ext cx="2754306" cy="3311955"/>
          </a:xfrm>
          <a:prstGeom prst="ellipse">
            <a:avLst/>
          </a:prstGeom>
          <a:ln>
            <a:noFill/>
          </a:ln>
          <a:effectLst>
            <a:softEdge rad="112500"/>
          </a:effectLst>
        </p:spPr>
      </p:pic>
      <p:sp>
        <p:nvSpPr>
          <p:cNvPr id="2" name="Retângulo 1"/>
          <p:cNvSpPr/>
          <p:nvPr/>
        </p:nvSpPr>
        <p:spPr>
          <a:xfrm>
            <a:off x="2999656" y="2402681"/>
            <a:ext cx="8928992" cy="3871509"/>
          </a:xfrm>
          <a:prstGeom prst="rect">
            <a:avLst/>
          </a:prstGeom>
        </p:spPr>
        <p:txBody>
          <a:bodyPr wrap="square">
            <a:spAutoFit/>
          </a:bodyPr>
          <a:lstStyle/>
          <a:p>
            <a:pPr algn="ctr" eaLnBrk="1" hangingPunct="1">
              <a:lnSpc>
                <a:spcPct val="115000"/>
              </a:lnSpc>
              <a:spcAft>
                <a:spcPts val="750"/>
              </a:spcAft>
              <a:defRPr/>
            </a:pPr>
            <a:r>
              <a:rPr lang="pt-BR" sz="3600" dirty="0">
                <a:effectLst>
                  <a:outerShdw blurRad="38100" dist="38100" dir="2700000" algn="tl">
                    <a:srgbClr val="000000">
                      <a:alpha val="43137"/>
                    </a:srgbClr>
                  </a:outerShdw>
                </a:effectLst>
                <a:latin typeface="Comic Sans MS"/>
                <a:ea typeface="Tw Cen MT"/>
              </a:rPr>
              <a:t>Para quem visita a capital catalã, um dos caminhos mais percorridos é o famoso bairro Gótico, o mais antigo da cidade, assim chamado devido ao grande número de construções nesse estilo ainda existentes</a:t>
            </a:r>
            <a:r>
              <a:rPr lang="pt-BR" sz="2800" dirty="0">
                <a:effectLst>
                  <a:outerShdw blurRad="38100" dist="38100" dir="2700000" algn="tl">
                    <a:srgbClr val="000000">
                      <a:alpha val="43137"/>
                    </a:srgbClr>
                  </a:outerShdw>
                </a:effectLst>
                <a:latin typeface="Comic Sans MS"/>
                <a:ea typeface="Tw Cen MT"/>
              </a:rPr>
              <a:t>. </a:t>
            </a:r>
            <a:endParaRPr lang="pt-BR" sz="2800" dirty="0">
              <a:effectLst>
                <a:outerShdw blurRad="38100" dist="38100" dir="2700000" algn="tl">
                  <a:srgbClr val="000000">
                    <a:alpha val="43137"/>
                  </a:srgbClr>
                </a:outerShdw>
              </a:effectLst>
              <a:latin typeface="Times New Roman"/>
              <a:ea typeface="Tw Cen MT"/>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3000">
        <p:circle/>
      </p:transition>
    </mc:Choice>
    <mc:Fallback xmlns="">
      <p:transition spd="slow" advClick="0" advTm="23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44" y="2420888"/>
            <a:ext cx="2754306" cy="3311955"/>
          </a:xfrm>
          <a:prstGeom prst="ellipse">
            <a:avLst/>
          </a:prstGeom>
          <a:ln>
            <a:noFill/>
          </a:ln>
          <a:effectLst>
            <a:softEdge rad="112500"/>
          </a:effectLst>
        </p:spPr>
      </p:pic>
      <p:sp>
        <p:nvSpPr>
          <p:cNvPr id="2" name="Retângulo 1"/>
          <p:cNvSpPr/>
          <p:nvPr/>
        </p:nvSpPr>
        <p:spPr>
          <a:xfrm>
            <a:off x="3071664" y="2672953"/>
            <a:ext cx="8928991" cy="4016549"/>
          </a:xfrm>
          <a:prstGeom prst="rect">
            <a:avLst/>
          </a:prstGeom>
        </p:spPr>
        <p:txBody>
          <a:bodyPr wrap="square">
            <a:spAutoFit/>
          </a:bodyPr>
          <a:lstStyle/>
          <a:p>
            <a:pPr algn="ctr" eaLnBrk="1" hangingPunct="1">
              <a:lnSpc>
                <a:spcPct val="115000"/>
              </a:lnSpc>
              <a:spcAft>
                <a:spcPts val="750"/>
              </a:spcAft>
              <a:defRPr/>
            </a:pPr>
            <a:r>
              <a:rPr lang="pt-BR" sz="3200" dirty="0">
                <a:effectLst>
                  <a:outerShdw blurRad="38100" dist="38100" dir="2700000" algn="tl">
                    <a:srgbClr val="000000">
                      <a:alpha val="43137"/>
                    </a:srgbClr>
                  </a:outerShdw>
                </a:effectLst>
                <a:latin typeface="Comic Sans MS"/>
                <a:ea typeface="Tw Cen MT"/>
              </a:rPr>
              <a:t>As “ramblas” são as tradicionais calçadas que movimentam a avenida central, uma das quais se desencadeia na Praça Catalunha, com suas belas fontes. Percorre-se também com muita alegria, a tradicional “Paseo de Gracia”, avenida com comércio elegante que foi construída no século passado.</a:t>
            </a:r>
            <a:endParaRPr lang="pt-BR" sz="3200" dirty="0">
              <a:effectLst>
                <a:outerShdw blurRad="38100" dist="38100" dir="2700000" algn="tl">
                  <a:srgbClr val="000000">
                    <a:alpha val="43137"/>
                  </a:srgbClr>
                </a:outerShdw>
              </a:effectLst>
              <a:latin typeface="Times New Roman"/>
              <a:ea typeface="Tw Cen MT"/>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3000">
        <p:pull dir="ld"/>
      </p:transition>
    </mc:Choice>
    <mc:Fallback xmlns="">
      <p:transition spd="slow" advClick="0" advTm="23000">
        <p:pull dir="l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65169"/>
            <a:ext cx="2658608" cy="3311955"/>
          </a:xfrm>
          <a:prstGeom prst="ellipse">
            <a:avLst/>
          </a:prstGeom>
          <a:ln>
            <a:noFill/>
          </a:ln>
          <a:effectLst>
            <a:softEdge rad="112500"/>
          </a:effectLst>
        </p:spPr>
      </p:pic>
      <p:sp>
        <p:nvSpPr>
          <p:cNvPr id="2" name="Retângulo 1"/>
          <p:cNvSpPr/>
          <p:nvPr/>
        </p:nvSpPr>
        <p:spPr>
          <a:xfrm>
            <a:off x="3215680" y="2588420"/>
            <a:ext cx="8640960" cy="3581814"/>
          </a:xfrm>
          <a:prstGeom prst="rect">
            <a:avLst/>
          </a:prstGeom>
        </p:spPr>
        <p:txBody>
          <a:bodyPr wrap="square">
            <a:spAutoFit/>
          </a:bodyPr>
          <a:lstStyle/>
          <a:p>
            <a:pPr algn="ctr" eaLnBrk="1" hangingPunct="1">
              <a:lnSpc>
                <a:spcPct val="115000"/>
              </a:lnSpc>
              <a:spcAft>
                <a:spcPts val="750"/>
              </a:spcAft>
              <a:defRPr/>
            </a:pPr>
            <a:r>
              <a:rPr lang="pt-BR" sz="4000" dirty="0">
                <a:effectLst>
                  <a:outerShdw blurRad="38100" dist="38100" dir="2700000" algn="tl">
                    <a:srgbClr val="000000">
                      <a:alpha val="43137"/>
                    </a:srgbClr>
                  </a:outerShdw>
                </a:effectLst>
                <a:latin typeface="Comic Sans MS"/>
                <a:ea typeface="Tw Cen MT"/>
              </a:rPr>
              <a:t>Por esses caminhos, são paradas obrigatórias; as Casas Millá (La Pedreira) e Battló, obras primas de Gaudí; até chegar à Catedral da Sagrada Família. </a:t>
            </a:r>
            <a:endParaRPr lang="pt-BR" sz="4000" dirty="0">
              <a:effectLst>
                <a:outerShdw blurRad="38100" dist="38100" dir="2700000" algn="tl">
                  <a:srgbClr val="000000">
                    <a:alpha val="43137"/>
                  </a:srgbClr>
                </a:outerShdw>
              </a:effectLst>
              <a:latin typeface="Times New Roman"/>
              <a:ea typeface="Tw Cen MT"/>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0000">
        <p:dissolve/>
      </p:transition>
    </mc:Choice>
    <mc:Fallback xmlns="">
      <p:transition spd="slow" advClick="0" advTm="20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36" y="2348880"/>
            <a:ext cx="2754306" cy="3311955"/>
          </a:xfrm>
          <a:prstGeom prst="ellipse">
            <a:avLst/>
          </a:prstGeom>
          <a:ln>
            <a:noFill/>
          </a:ln>
          <a:effectLst>
            <a:softEdge rad="112500"/>
          </a:effectLst>
        </p:spPr>
      </p:pic>
      <p:sp>
        <p:nvSpPr>
          <p:cNvPr id="2" name="Retângulo 1"/>
          <p:cNvSpPr/>
          <p:nvPr/>
        </p:nvSpPr>
        <p:spPr>
          <a:xfrm>
            <a:off x="2992978" y="2348880"/>
            <a:ext cx="8784976" cy="3873561"/>
          </a:xfrm>
          <a:prstGeom prst="rect">
            <a:avLst/>
          </a:prstGeom>
        </p:spPr>
        <p:txBody>
          <a:bodyPr wrap="square">
            <a:spAutoFit/>
          </a:bodyPr>
          <a:lstStyle/>
          <a:p>
            <a:pPr algn="ctr" eaLnBrk="1" hangingPunct="1">
              <a:lnSpc>
                <a:spcPct val="115000"/>
              </a:lnSpc>
              <a:spcAft>
                <a:spcPts val="750"/>
              </a:spcAft>
              <a:defRPr/>
            </a:pPr>
            <a:r>
              <a:rPr lang="pt-PT" sz="3600" dirty="0">
                <a:effectLst>
                  <a:outerShdw blurRad="38100" dist="38100" dir="2700000" algn="tl">
                    <a:srgbClr val="000000">
                      <a:alpha val="43137"/>
                    </a:srgbClr>
                  </a:outerShdw>
                </a:effectLst>
                <a:latin typeface="Comic Sans MS"/>
                <a:ea typeface="Times New Roman"/>
                <a:cs typeface="Times New Roman"/>
              </a:rPr>
              <a:t>A Catedral é uma das mais originais obras de arquitetura dos séculos, assinada pelo arquiteto catalão Antoni Gaudí, a igreja mistura motivos religiosos cristãos com símbolos inspirados na natureza.</a:t>
            </a:r>
            <a:endParaRPr lang="pt-BR" sz="3600" dirty="0">
              <a:effectLst>
                <a:outerShdw blurRad="38100" dist="38100" dir="2700000" algn="tl">
                  <a:srgbClr val="000000">
                    <a:alpha val="43137"/>
                  </a:srgbClr>
                </a:outerShdw>
              </a:effectLst>
              <a:latin typeface="Tw Cen MT"/>
              <a:ea typeface="Tw Cen MT"/>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0000">
        <p:push dir="u"/>
      </p:transition>
    </mc:Choice>
    <mc:Fallback xmlns="">
      <p:transition spd="slow" advClick="0" advTm="20000">
        <p:push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44" y="2457451"/>
            <a:ext cx="2754306" cy="3311955"/>
          </a:xfrm>
          <a:prstGeom prst="ellipse">
            <a:avLst/>
          </a:prstGeom>
          <a:ln>
            <a:noFill/>
          </a:ln>
          <a:effectLst>
            <a:softEdge rad="112500"/>
          </a:effectLst>
        </p:spPr>
      </p:pic>
      <p:sp>
        <p:nvSpPr>
          <p:cNvPr id="2" name="Retângulo 1"/>
          <p:cNvSpPr/>
          <p:nvPr/>
        </p:nvSpPr>
        <p:spPr>
          <a:xfrm>
            <a:off x="3126781" y="2176647"/>
            <a:ext cx="8791654" cy="3873561"/>
          </a:xfrm>
          <a:prstGeom prst="rect">
            <a:avLst/>
          </a:prstGeom>
        </p:spPr>
        <p:txBody>
          <a:bodyPr wrap="square">
            <a:spAutoFit/>
          </a:bodyPr>
          <a:lstStyle/>
          <a:p>
            <a:pPr algn="ctr" eaLnBrk="1" hangingPunct="1">
              <a:lnSpc>
                <a:spcPct val="115000"/>
              </a:lnSpc>
              <a:spcAft>
                <a:spcPts val="750"/>
              </a:spcAft>
              <a:defRPr/>
            </a:pPr>
            <a:r>
              <a:rPr lang="pt-PT" sz="3600" dirty="0">
                <a:effectLst>
                  <a:outerShdw blurRad="38100" dist="38100" dir="2700000" algn="tl">
                    <a:srgbClr val="000000">
                      <a:alpha val="43137"/>
                    </a:srgbClr>
                  </a:outerShdw>
                </a:effectLst>
                <a:latin typeface="Comic Sans MS"/>
                <a:ea typeface="Times New Roman"/>
                <a:cs typeface="Times New Roman"/>
              </a:rPr>
              <a:t>As colunas internas, por exemplo, tem a forma de palmeiras suspensas nas costas de tartaruga, enquanto, na parte externa, folhagens enfeitam as paredes. Começou a ser construída em 1882 pelo arquiteto Francisco del Villar.</a:t>
            </a:r>
            <a:endParaRPr lang="pt-BR" sz="3600" dirty="0">
              <a:effectLst>
                <a:outerShdw blurRad="38100" dist="38100" dir="2700000" algn="tl">
                  <a:srgbClr val="000000">
                    <a:alpha val="43137"/>
                  </a:srgbClr>
                </a:outerShdw>
              </a:effectLst>
              <a:latin typeface="Tw Cen MT"/>
              <a:ea typeface="Tw Cen MT"/>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0000">
        <p:dissolve/>
      </p:transition>
    </mc:Choice>
    <mc:Fallback xmlns="">
      <p:transition spd="slow" advClick="0" advTm="20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60" y="2459832"/>
            <a:ext cx="2268252" cy="30243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Retângulo 3"/>
          <p:cNvSpPr/>
          <p:nvPr/>
        </p:nvSpPr>
        <p:spPr>
          <a:xfrm>
            <a:off x="2603612" y="1844824"/>
            <a:ext cx="9397044" cy="4622804"/>
          </a:xfrm>
          <a:prstGeom prst="rect">
            <a:avLst/>
          </a:prstGeom>
        </p:spPr>
        <p:txBody>
          <a:bodyPr wrap="square">
            <a:spAutoFit/>
          </a:bodyPr>
          <a:lstStyle/>
          <a:p>
            <a:pPr algn="ctr" eaLnBrk="1" hangingPunct="1">
              <a:lnSpc>
                <a:spcPct val="115000"/>
              </a:lnSpc>
              <a:spcAft>
                <a:spcPts val="750"/>
              </a:spcAft>
              <a:defRPr/>
            </a:pPr>
            <a:r>
              <a:rPr lang="pt-PT" sz="3200" dirty="0">
                <a:effectLst>
                  <a:outerShdw blurRad="38100" dist="38100" dir="2700000" algn="tl">
                    <a:srgbClr val="000000">
                      <a:alpha val="43137"/>
                    </a:srgbClr>
                  </a:outerShdw>
                </a:effectLst>
                <a:latin typeface="Comic Sans MS"/>
                <a:ea typeface="Times New Roman"/>
                <a:cs typeface="Times New Roman"/>
              </a:rPr>
              <a:t>O projeto inicial previa uma igreja em estilo neogótico sem grandes inovações. No ano seguinte, porém, Gaudí, então com apenas 31 anos, assumiu o projeto. No início, recebeu críticas da comunidade por sua falta de religiosidade e frieza de sentimentos. No entanto, à medida que trabalhava na arquitetura da catedral, tornava-se cada vez mais devoto.</a:t>
            </a:r>
            <a:endParaRPr lang="pt-BR" sz="2400" dirty="0">
              <a:effectLst>
                <a:outerShdw blurRad="38100" dist="38100" dir="2700000" algn="tl">
                  <a:srgbClr val="000000">
                    <a:alpha val="43137"/>
                  </a:srgbClr>
                </a:outerShdw>
              </a:effectLst>
              <a:latin typeface="Tw Cen MT"/>
              <a:ea typeface="Tw Cen MT"/>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4000">
        <p:randomBar dir="vert"/>
      </p:transition>
    </mc:Choice>
    <mc:Fallback xmlns="">
      <p:transition spd="slow" advClick="0" advTm="24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368" y="2558654"/>
            <a:ext cx="2376264" cy="29894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Retângulo 3"/>
          <p:cNvSpPr/>
          <p:nvPr/>
        </p:nvSpPr>
        <p:spPr>
          <a:xfrm>
            <a:off x="2927648" y="2132856"/>
            <a:ext cx="8856984" cy="4510658"/>
          </a:xfrm>
          <a:prstGeom prst="rect">
            <a:avLst/>
          </a:prstGeom>
        </p:spPr>
        <p:txBody>
          <a:bodyPr wrap="square">
            <a:spAutoFit/>
          </a:bodyPr>
          <a:lstStyle/>
          <a:p>
            <a:pPr algn="ctr" eaLnBrk="1" hangingPunct="1">
              <a:lnSpc>
                <a:spcPct val="115000"/>
              </a:lnSpc>
              <a:spcAft>
                <a:spcPts val="750"/>
              </a:spcAft>
              <a:defRPr/>
            </a:pPr>
            <a:r>
              <a:rPr lang="pt-PT" sz="3600" dirty="0">
                <a:effectLst>
                  <a:outerShdw blurRad="38100" dist="38100" dir="2700000" algn="tl">
                    <a:srgbClr val="000000">
                      <a:alpha val="43137"/>
                    </a:srgbClr>
                  </a:outerShdw>
                </a:effectLst>
                <a:latin typeface="Comic Sans MS"/>
                <a:ea typeface="Times New Roman"/>
                <a:cs typeface="Times New Roman"/>
              </a:rPr>
              <a:t>Gaudí passou 43 anos nessa construção, 16 dos quais vivendo recluso no interior da igreja, enquanto via seu sonho se tornar realidade. Gaudí mudou completamente o projeto inicial, carregando-o com suas idéias pouco ortodoxas. </a:t>
            </a:r>
            <a:endParaRPr lang="pt-BR" sz="3200" dirty="0">
              <a:effectLst>
                <a:outerShdw blurRad="38100" dist="38100" dir="2700000" algn="tl">
                  <a:srgbClr val="000000">
                    <a:alpha val="43137"/>
                  </a:srgbClr>
                </a:outerShdw>
              </a:effectLst>
              <a:latin typeface="Tw Cen MT"/>
              <a:ea typeface="Tw Cen MT"/>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0000">
        <p:comb/>
      </p:transition>
    </mc:Choice>
    <mc:Fallback xmlns="">
      <p:transition spd="slow" advClick="0" advTm="20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820" y="2424071"/>
            <a:ext cx="2592288" cy="326123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Retângulo 3"/>
          <p:cNvSpPr/>
          <p:nvPr/>
        </p:nvSpPr>
        <p:spPr>
          <a:xfrm>
            <a:off x="2917928" y="2274095"/>
            <a:ext cx="9154736" cy="4510658"/>
          </a:xfrm>
          <a:prstGeom prst="rect">
            <a:avLst/>
          </a:prstGeom>
        </p:spPr>
        <p:txBody>
          <a:bodyPr wrap="square">
            <a:spAutoFit/>
          </a:bodyPr>
          <a:lstStyle/>
          <a:p>
            <a:pPr algn="ctr" eaLnBrk="1" hangingPunct="1">
              <a:lnSpc>
                <a:spcPct val="115000"/>
              </a:lnSpc>
              <a:spcAft>
                <a:spcPts val="750"/>
              </a:spcAft>
              <a:defRPr/>
            </a:pPr>
            <a:r>
              <a:rPr lang="pt-PT" sz="3600" dirty="0">
                <a:effectLst>
                  <a:outerShdw blurRad="38100" dist="38100" dir="2700000" algn="tl">
                    <a:srgbClr val="000000">
                      <a:alpha val="43137"/>
                    </a:srgbClr>
                  </a:outerShdw>
                </a:effectLst>
                <a:latin typeface="Comic Sans MS"/>
                <a:ea typeface="Times New Roman"/>
                <a:cs typeface="Times New Roman"/>
              </a:rPr>
              <a:t>As imensas torres circulares da Catedral, por exemplo, na forma de agulhas e com até 100 metros de altura, são uma ousadia mesmo para os dias de hoje. Ao morrer atropelado por um bonde, em 1926, apenas oito das 12 torres haviam sido terminadas.  </a:t>
            </a:r>
            <a:endParaRPr lang="pt-BR" sz="3200" dirty="0">
              <a:effectLst>
                <a:outerShdw blurRad="38100" dist="38100" dir="2700000" algn="tl">
                  <a:srgbClr val="000000">
                    <a:alpha val="43137"/>
                  </a:srgbClr>
                </a:outerShdw>
              </a:effectLst>
              <a:latin typeface="Tw Cen MT"/>
              <a:ea typeface="Tw Cen MT"/>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22000">
        <p:cut/>
      </p:transition>
    </mc:Choice>
    <mc:Fallback xmlns="">
      <p:transition spd="slow" advClick="0" advTm="22000">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375" y="2492896"/>
            <a:ext cx="2919117" cy="3672408"/>
          </a:xfrm>
          <a:prstGeom prst="rect">
            <a:avLst/>
          </a:prstGeom>
          <a:ln>
            <a:noFill/>
          </a:ln>
          <a:effectLst>
            <a:softEdge rad="635000"/>
          </a:effectLst>
        </p:spPr>
      </p:pic>
      <p:sp>
        <p:nvSpPr>
          <p:cNvPr id="4" name="Retângulo 3"/>
          <p:cNvSpPr/>
          <p:nvPr/>
        </p:nvSpPr>
        <p:spPr>
          <a:xfrm>
            <a:off x="3287688" y="2564608"/>
            <a:ext cx="8064896" cy="3405228"/>
          </a:xfrm>
          <a:prstGeom prst="rect">
            <a:avLst/>
          </a:prstGeom>
        </p:spPr>
        <p:txBody>
          <a:bodyPr wrap="square">
            <a:spAutoFit/>
          </a:bodyPr>
          <a:lstStyle/>
          <a:p>
            <a:pPr algn="ctr" eaLnBrk="1" hangingPunct="1">
              <a:lnSpc>
                <a:spcPct val="115000"/>
              </a:lnSpc>
              <a:spcAft>
                <a:spcPts val="750"/>
              </a:spcAft>
              <a:defRPr/>
            </a:pPr>
            <a:endParaRPr lang="pt-PT" sz="2400" dirty="0">
              <a:effectLst>
                <a:outerShdw blurRad="38100" dist="38100" dir="2700000" algn="tl">
                  <a:srgbClr val="000000">
                    <a:alpha val="43137"/>
                  </a:srgbClr>
                </a:outerShdw>
              </a:effectLst>
              <a:latin typeface="Comic Sans MS"/>
              <a:ea typeface="Times New Roman"/>
              <a:cs typeface="Times New Roman"/>
            </a:endParaRPr>
          </a:p>
          <a:p>
            <a:pPr algn="ctr" eaLnBrk="1" hangingPunct="1">
              <a:lnSpc>
                <a:spcPct val="115000"/>
              </a:lnSpc>
              <a:spcAft>
                <a:spcPts val="750"/>
              </a:spcAft>
              <a:defRPr/>
            </a:pPr>
            <a:r>
              <a:rPr lang="pt-PT" sz="4000" dirty="0">
                <a:effectLst>
                  <a:outerShdw blurRad="38100" dist="38100" dir="2700000" algn="tl">
                    <a:srgbClr val="000000">
                      <a:alpha val="43137"/>
                    </a:srgbClr>
                  </a:outerShdw>
                </a:effectLst>
                <a:latin typeface="Comic Sans MS"/>
                <a:ea typeface="Times New Roman"/>
                <a:cs typeface="Times New Roman"/>
              </a:rPr>
              <a:t>O templo, quando estiver terminado, disporá de 18 torres: quatro em cada uma das três entradas-portais.</a:t>
            </a:r>
            <a:endParaRPr lang="pt-BR" sz="3600" dirty="0">
              <a:effectLst>
                <a:outerShdw blurRad="38100" dist="38100" dir="2700000" algn="tl">
                  <a:srgbClr val="000000">
                    <a:alpha val="43137"/>
                  </a:srgbClr>
                </a:outerShdw>
              </a:effectLst>
              <a:latin typeface="Tw Cen MT"/>
              <a:ea typeface="Tw Cen MT"/>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4000" advClick="0" advTm="15000">
        <p:wheel spokes="1"/>
      </p:transition>
    </mc:Choice>
    <mc:Fallback xmlns="">
      <p:transition spd="slow" advClick="0" advTm="15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style>
          <a:lnRef idx="0">
            <a:schemeClr val="accent6"/>
          </a:lnRef>
          <a:fillRef idx="3">
            <a:schemeClr val="accent6"/>
          </a:fillRef>
          <a:effectRef idx="3">
            <a:schemeClr val="accent6"/>
          </a:effectRef>
          <a:fontRef idx="minor">
            <a:schemeClr val="lt1"/>
          </a:fontRef>
        </p:style>
      </p:pic>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60" y="2507240"/>
            <a:ext cx="2592288" cy="326123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Retângulo 3"/>
          <p:cNvSpPr/>
          <p:nvPr/>
        </p:nvSpPr>
        <p:spPr>
          <a:xfrm>
            <a:off x="3071664" y="2426494"/>
            <a:ext cx="8856984" cy="3829766"/>
          </a:xfrm>
          <a:prstGeom prst="rect">
            <a:avLst/>
          </a:prstGeom>
        </p:spPr>
        <p:txBody>
          <a:bodyPr wrap="square">
            <a:spAutoFit/>
          </a:bodyPr>
          <a:lstStyle/>
          <a:p>
            <a:pPr algn="ctr" eaLnBrk="1" hangingPunct="1">
              <a:lnSpc>
                <a:spcPct val="115000"/>
              </a:lnSpc>
              <a:spcAft>
                <a:spcPts val="750"/>
              </a:spcAft>
              <a:defRPr/>
            </a:pPr>
            <a:r>
              <a:rPr lang="pt-PT" sz="3200" dirty="0">
                <a:effectLst>
                  <a:outerShdw blurRad="38100" dist="38100" dir="2700000" algn="tl">
                    <a:srgbClr val="000000">
                      <a:alpha val="43137"/>
                    </a:srgbClr>
                  </a:outerShdw>
                </a:effectLst>
                <a:latin typeface="Comic Sans MS"/>
                <a:ea typeface="Times New Roman"/>
                <a:cs typeface="Times New Roman"/>
              </a:rPr>
              <a:t>Crônica efetuada através de pesquisas no local.  </a:t>
            </a:r>
          </a:p>
          <a:p>
            <a:pPr algn="ctr" eaLnBrk="1" hangingPunct="1">
              <a:lnSpc>
                <a:spcPct val="115000"/>
              </a:lnSpc>
              <a:spcAft>
                <a:spcPts val="750"/>
              </a:spcAft>
              <a:defRPr/>
            </a:pPr>
            <a:r>
              <a:rPr lang="pt-PT" sz="3200" dirty="0">
                <a:effectLst>
                  <a:outerShdw blurRad="38100" dist="38100" dir="2700000" algn="tl">
                    <a:srgbClr val="000000">
                      <a:alpha val="43137"/>
                    </a:srgbClr>
                  </a:outerShdw>
                </a:effectLst>
                <a:latin typeface="Comic Sans MS"/>
                <a:ea typeface="Times New Roman"/>
                <a:cs typeface="Times New Roman"/>
              </a:rPr>
              <a:t>Barcelona, Região da </a:t>
            </a:r>
          </a:p>
          <a:p>
            <a:pPr algn="ctr" eaLnBrk="1" hangingPunct="1">
              <a:lnSpc>
                <a:spcPct val="115000"/>
              </a:lnSpc>
              <a:spcAft>
                <a:spcPts val="750"/>
              </a:spcAft>
              <a:defRPr/>
            </a:pPr>
            <a:r>
              <a:rPr lang="pt-PT" sz="3200" dirty="0">
                <a:effectLst>
                  <a:outerShdw blurRad="38100" dist="38100" dir="2700000" algn="tl">
                    <a:srgbClr val="000000">
                      <a:alpha val="43137"/>
                    </a:srgbClr>
                  </a:outerShdw>
                </a:effectLst>
                <a:latin typeface="Comic Sans MS"/>
                <a:ea typeface="Times New Roman"/>
                <a:cs typeface="Times New Roman"/>
              </a:rPr>
              <a:t>Catalunha, na Espanha, em outubro de 2011.</a:t>
            </a:r>
          </a:p>
          <a:p>
            <a:pPr algn="ctr" eaLnBrk="1" hangingPunct="1">
              <a:lnSpc>
                <a:spcPct val="115000"/>
              </a:lnSpc>
              <a:spcAft>
                <a:spcPts val="750"/>
              </a:spcAft>
              <a:defRPr/>
            </a:pPr>
            <a:endParaRPr lang="pt-PT" sz="3200" dirty="0">
              <a:effectLst>
                <a:outerShdw blurRad="38100" dist="38100" dir="2700000" algn="tl">
                  <a:srgbClr val="000000">
                    <a:alpha val="43137"/>
                  </a:srgbClr>
                </a:outerShdw>
              </a:effectLst>
              <a:latin typeface="Comic Sans MS"/>
              <a:ea typeface="Tw Cen MT"/>
              <a:cs typeface="Times New Roman"/>
            </a:endParaRPr>
          </a:p>
          <a:p>
            <a:pPr algn="ctr" eaLnBrk="1" hangingPunct="1">
              <a:lnSpc>
                <a:spcPct val="115000"/>
              </a:lnSpc>
              <a:spcAft>
                <a:spcPts val="750"/>
              </a:spcAft>
              <a:defRPr/>
            </a:pPr>
            <a:endParaRPr lang="pt-BR" sz="2800" dirty="0">
              <a:effectLst>
                <a:outerShdw blurRad="38100" dist="38100" dir="2700000" algn="tl">
                  <a:srgbClr val="000000">
                    <a:alpha val="43137"/>
                  </a:srgbClr>
                </a:outerShdw>
              </a:effectLst>
              <a:latin typeface="Tw Cen MT"/>
              <a:ea typeface="Tw Cen MT"/>
              <a:cs typeface="Times New Roman"/>
            </a:endParaRPr>
          </a:p>
        </p:txBody>
      </p:sp>
      <p:sp>
        <p:nvSpPr>
          <p:cNvPr id="5" name="Retângulo 4"/>
          <p:cNvSpPr/>
          <p:nvPr/>
        </p:nvSpPr>
        <p:spPr>
          <a:xfrm>
            <a:off x="3395700" y="5445313"/>
            <a:ext cx="8208911" cy="646331"/>
          </a:xfrm>
          <a:prstGeom prst="rect">
            <a:avLst/>
          </a:prstGeom>
          <a:noFill/>
        </p:spPr>
        <p:txBody>
          <a:bodyPr wrap="square">
            <a:spAutoFit/>
          </a:bodyPr>
          <a:lstStyle/>
          <a:p>
            <a:pPr algn="ctr" eaLnBrk="1" hangingPunct="1">
              <a:defRPr/>
            </a:pPr>
            <a:r>
              <a:rPr lang="pt-BR" sz="3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charset="0"/>
              </a:rPr>
              <a:t>Antonio Vendramini Neto</a:t>
            </a:r>
          </a:p>
        </p:txBody>
      </p:sp>
    </p:spTree>
  </p:cSld>
  <p:clrMapOvr>
    <a:masterClrMapping/>
  </p:clrMapOvr>
  <mc:AlternateContent xmlns:mc="http://schemas.openxmlformats.org/markup-compatibility/2006" xmlns:p14="http://schemas.microsoft.com/office/powerpoint/2010/main">
    <mc:Choice Requires="p14">
      <p:transition spd="slow" p14:dur="4000" advClick="0" advTm="15000">
        <p:checker dir="vert"/>
      </p:transition>
    </mc:Choice>
    <mc:Fallback xmlns="">
      <p:transition spd="slow" advClick="0" advTm="15000">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4">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p:cTn id="12" dur="5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4" dur="5000"/>
                                        <p:tgtEl>
                                          <p:spTgt spid="4">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p:cTn id="17" dur="5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19" dur="5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ARCELONA, GAUDI E A CATEDRAL DA SAGRADA FAMÍLIA">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ujeres">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arquivo_173_09112019115027</Template>
  <TotalTime>11</TotalTime>
  <Words>466</Words>
  <Application>Microsoft Office PowerPoint</Application>
  <PresentationFormat>Widescreen</PresentationFormat>
  <Paragraphs>30</Paragraphs>
  <Slides>12</Slides>
  <Notes>1</Notes>
  <HiddenSlides>0</HiddenSlides>
  <MMClips>0</MMClips>
  <ScaleCrop>false</ScaleCrop>
  <HeadingPairs>
    <vt:vector size="6" baseType="variant">
      <vt:variant>
        <vt:lpstr>Fontes usadas</vt:lpstr>
      </vt:variant>
      <vt:variant>
        <vt:i4>7</vt:i4>
      </vt:variant>
      <vt:variant>
        <vt:lpstr>Tema</vt:lpstr>
      </vt:variant>
      <vt:variant>
        <vt:i4>2</vt:i4>
      </vt:variant>
      <vt:variant>
        <vt:lpstr>Títulos de slides</vt:lpstr>
      </vt:variant>
      <vt:variant>
        <vt:i4>12</vt:i4>
      </vt:variant>
    </vt:vector>
  </HeadingPairs>
  <TitlesOfParts>
    <vt:vector size="21" baseType="lpstr">
      <vt:lpstr>AR CARTER</vt:lpstr>
      <vt:lpstr>Arial</vt:lpstr>
      <vt:lpstr>Arial Unicode MS</vt:lpstr>
      <vt:lpstr>Calibri</vt:lpstr>
      <vt:lpstr>Comic Sans MS</vt:lpstr>
      <vt:lpstr>Times New Roman</vt:lpstr>
      <vt:lpstr>Tw Cen MT</vt:lpstr>
      <vt:lpstr>BARCELONA, GAUDI E A CATEDRAL DA SAGRADA FAMÍLIA</vt:lpstr>
      <vt:lpstr>Mujeres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 Vendramini</dc:creator>
  <cp:lastModifiedBy>Antonio Vendramini</cp:lastModifiedBy>
  <cp:revision>1</cp:revision>
  <dcterms:created xsi:type="dcterms:W3CDTF">2023-12-05T17:22:20Z</dcterms:created>
  <dcterms:modified xsi:type="dcterms:W3CDTF">2023-12-05T17:33:57Z</dcterms:modified>
  <cp:contentStatus/>
</cp:coreProperties>
</file>