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  <p:sldMasterId id="2147483720" r:id="rId3"/>
  </p:sldMasterIdLst>
  <p:notesMasterIdLst>
    <p:notesMasterId r:id="rId13"/>
  </p:notesMasterIdLst>
  <p:sldIdLst>
    <p:sldId id="296" r:id="rId4"/>
    <p:sldId id="280" r:id="rId5"/>
    <p:sldId id="282" r:id="rId6"/>
    <p:sldId id="285" r:id="rId7"/>
    <p:sldId id="286" r:id="rId8"/>
    <p:sldId id="287" r:id="rId9"/>
    <p:sldId id="288" r:id="rId10"/>
    <p:sldId id="289" r:id="rId11"/>
    <p:sldId id="297" r:id="rId12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6" autoAdjust="0"/>
    <p:restoredTop sz="94660"/>
  </p:normalViewPr>
  <p:slideViewPr>
    <p:cSldViewPr>
      <p:cViewPr varScale="1">
        <p:scale>
          <a:sx n="120" d="100"/>
          <a:sy n="120" d="100"/>
        </p:scale>
        <p:origin x="37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29/06/2017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64B83-F229-4A0D-B249-67206B1BFD3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334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881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1219200" y="2914650"/>
            <a:ext cx="6858000" cy="74295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19200" y="3843338"/>
            <a:ext cx="6858000" cy="40005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400800" y="4766310"/>
            <a:ext cx="2286000" cy="27432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40A8A8AB-4D82-4014-A6E7-292584ADD9E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898648" y="4766310"/>
            <a:ext cx="3474720" cy="274320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1216152" y="4766310"/>
            <a:ext cx="1219200" cy="274320"/>
          </a:xfrm>
        </p:spPr>
        <p:txBody>
          <a:bodyPr/>
          <a:lstStyle/>
          <a:p>
            <a:pPr>
              <a:defRPr/>
            </a:pPr>
            <a:fld id="{F6CA0481-3BA7-4050-B6D4-9A38CF21F90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904875" y="2736056"/>
            <a:ext cx="7315200" cy="96012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tângulo 32"/>
          <p:cNvSpPr/>
          <p:nvPr/>
        </p:nvSpPr>
        <p:spPr>
          <a:xfrm>
            <a:off x="914400" y="3786188"/>
            <a:ext cx="7315200" cy="51435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tângulo 21"/>
          <p:cNvSpPr/>
          <p:nvPr/>
        </p:nvSpPr>
        <p:spPr>
          <a:xfrm>
            <a:off x="904875" y="2736056"/>
            <a:ext cx="228600" cy="96012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ângulo 31"/>
          <p:cNvSpPr/>
          <p:nvPr/>
        </p:nvSpPr>
        <p:spPr>
          <a:xfrm>
            <a:off x="914400" y="3786188"/>
            <a:ext cx="228600" cy="51435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AD81F5-A6C9-4249-AE75-6ED80281E53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C43787-6320-4F98-8C3B-BAC5DCF7D01E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8229600" cy="370332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9200" y="2228850"/>
            <a:ext cx="6858000" cy="8001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5400" y="3200400"/>
            <a:ext cx="6781800" cy="85725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00800" y="4766310"/>
            <a:ext cx="2286000" cy="274320"/>
          </a:xfrm>
        </p:spPr>
        <p:txBody>
          <a:bodyPr/>
          <a:lstStyle/>
          <a:p>
            <a:pPr>
              <a:defRPr/>
            </a:pPr>
            <a:fld id="{A03C3D73-80AD-43C1-8F72-F065AABA3289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898648" y="4766310"/>
            <a:ext cx="3474720" cy="274320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69848" y="4766310"/>
            <a:ext cx="1520952" cy="274320"/>
          </a:xfrm>
        </p:spPr>
        <p:txBody>
          <a:bodyPr/>
          <a:lstStyle/>
          <a:p>
            <a:pPr>
              <a:defRPr/>
            </a:pPr>
            <a:fld id="{D854FB79-8043-49D4-8CAF-AA1EFF6D79B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914400" y="2114550"/>
            <a:ext cx="7315200" cy="96012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ângulo 7"/>
          <p:cNvSpPr/>
          <p:nvPr/>
        </p:nvSpPr>
        <p:spPr>
          <a:xfrm>
            <a:off x="914400" y="2114550"/>
            <a:ext cx="228600" cy="96012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BCFCBB-6673-4C5C-8D89-61B0DB716A07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9C495-6780-43CD-98EF-031AE2C02E93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4041648" cy="370332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632198" y="912114"/>
            <a:ext cx="4041648" cy="370332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964406"/>
            <a:ext cx="4040188" cy="51435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8201" y="971550"/>
            <a:ext cx="4041775" cy="51435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D15B8A-205A-4F61-B5CD-23A00A90909A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C56AC-1036-47CC-BB77-FD6A1CB448A8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1600200"/>
            <a:ext cx="4038600" cy="302895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648200" y="1600200"/>
            <a:ext cx="4038600" cy="302895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F7732D-11C4-4BF4-BFE8-44C6B416244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A97426-59A3-4397-BFFF-1CE55F8957A1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A1AAED-7DC2-46B3-8028-CC2A312D50B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7E8F24-B3C8-4571-B580-1299B012965F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4600" y="228600"/>
            <a:ext cx="2514600" cy="62865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324600" y="914401"/>
            <a:ext cx="2514600" cy="3632597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F3270-252D-4ED1-9CE8-923BDC874E96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8D88C8-76AD-4692-BE86-33727F260EF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Conector reto 9"/>
          <p:cNvSpPr>
            <a:spLocks noChangeShapeType="1"/>
          </p:cNvSpPr>
          <p:nvPr/>
        </p:nvSpPr>
        <p:spPr bwMode="auto">
          <a:xfrm rot="5400000">
            <a:off x="3915025" y="2493169"/>
            <a:ext cx="45262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riângulo isósceles 8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800" y="228600"/>
            <a:ext cx="5715000" cy="428625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375642"/>
            <a:ext cx="8229600" cy="506016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57200" y="1428750"/>
            <a:ext cx="8229600" cy="3202686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914400"/>
            <a:ext cx="8229600" cy="40005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2EAF15-E6FE-4993-A2A9-1A29604F0DE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D65BA9-528F-4B7E-9B65-3C54506BE0A2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riângulo isósceles 8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ângulo 9"/>
          <p:cNvSpPr/>
          <p:nvPr/>
        </p:nvSpPr>
        <p:spPr>
          <a:xfrm>
            <a:off x="457200" y="375642"/>
            <a:ext cx="182880" cy="51435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5CEDDC-B89A-4B8B-BD0D-A707A883F473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AD07CC-AAF3-4B84-95BC-441F3922EB7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97BDBB-1239-4E8B-BC43-BF4979D969DE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29/06/2017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F80AE1-A204-409C-A192-CACBA22A13C4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riângulo isósceles 7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 rot="5400000">
            <a:off x="4361127" y="2401464"/>
            <a:ext cx="43891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1" y="1597826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10" y="2914650"/>
            <a:ext cx="6400799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752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905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2" y="3305179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2" y="2180036"/>
            <a:ext cx="7772400" cy="112514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907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22291" y="1033464"/>
            <a:ext cx="4621213" cy="292179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95901" y="1033464"/>
            <a:ext cx="4622800" cy="292179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8630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11" y="205982"/>
            <a:ext cx="8229601" cy="857251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6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7"/>
            <a:ext cx="4041776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0030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7561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723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90"/>
            <a:ext cx="3008314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3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4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04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90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90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90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138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0580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570799" y="177409"/>
            <a:ext cx="2347913" cy="377785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2292" y="177409"/>
            <a:ext cx="6896099" cy="377785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29/06/2017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6288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74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789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953504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2728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6565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2685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7152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4514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96890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9970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0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74295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914400"/>
            <a:ext cx="8229600" cy="36827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00800" y="4767263"/>
            <a:ext cx="2289048" cy="27432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363CC05-3EA8-40F4-9715-23F70AF26966}" type="datetimeFigureOut">
              <a:rPr lang="pt-BR" smtClean="0"/>
              <a:t>29/06/2017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2898648" y="4767263"/>
            <a:ext cx="3505200" cy="27432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612648" y="4767263"/>
            <a:ext cx="1981200" cy="27432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  <p:sp>
        <p:nvSpPr>
          <p:cNvPr id="28" name="Conector reto 2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Conector reto 28"/>
          <p:cNvSpPr>
            <a:spLocks noChangeShapeType="1"/>
          </p:cNvSpPr>
          <p:nvPr/>
        </p:nvSpPr>
        <p:spPr bwMode="auto">
          <a:xfrm>
            <a:off x="457200" y="85725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Triângulo isósceles 9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11" y="205982"/>
            <a:ext cx="8229601" cy="8572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11" y="1200154"/>
            <a:ext cx="8229601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11" y="4767264"/>
            <a:ext cx="289560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56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29/06/2017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449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gif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g"/><Relationship Id="rId5" Type="http://schemas.openxmlformats.org/officeDocument/2006/relationships/image" Target="../media/image5.gif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 rot="21305242">
            <a:off x="450036" y="828112"/>
            <a:ext cx="3600865" cy="1569660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24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BRILHO  </a:t>
            </a:r>
            <a:endParaRPr lang="pt-BR" sz="2400" b="1" spc="50" dirty="0" smtClean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pt-BR" sz="24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NOS  OLHOS  DO  EREMITA      </a:t>
            </a:r>
          </a:p>
          <a:p>
            <a:pPr algn="ctr"/>
            <a:endParaRPr lang="pt-BR" sz="2400" b="1" spc="50" dirty="0" smtClean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848100" y="3579862"/>
            <a:ext cx="50808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Náufrago dos mares...</a:t>
            </a:r>
            <a:endParaRPr lang="pt-BR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ctr"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Buscou refúgio na torre de pedra.</a:t>
            </a:r>
            <a:endParaRPr lang="pt-BR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ctr">
              <a:tabLst>
                <a:tab pos="800100" algn="l"/>
              </a:tabLst>
            </a:pPr>
            <a:r>
              <a:rPr lang="pt-BR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Na casa abandonada do antigo faroleiro</a:t>
            </a: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. </a:t>
            </a:r>
          </a:p>
          <a:p>
            <a:pPr lvl="0" algn="ctr">
              <a:tabLst>
                <a:tab pos="800100" algn="l"/>
              </a:tabLst>
            </a:pPr>
            <a:r>
              <a:rPr lang="pt-B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PROGRESSÃO AUTOMÁTICA</a:t>
            </a:r>
            <a:endParaRPr lang="pt-B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7452320" y="48039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862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0">
        <p14:doors dir="vert"/>
        <p:sndAc>
          <p:stSnd loop="1">
            <p:snd r:embed="rId3" name="Emile Pandolfi - Somewhere In Time.wav"/>
          </p:stSnd>
        </p:sndAc>
      </p:transition>
    </mc:Choice>
    <mc:Fallback>
      <p:transition spd="slow" advClick="0" advTm="20000">
        <p:fade/>
        <p:sndAc>
          <p:stSnd loop="1">
            <p:snd r:embed="rId3" name="Emile Pandolfi - Somewhere In T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shade val="60000"/>
                <a:satMod val="300000"/>
              </a:schemeClr>
            </a:gs>
            <a:gs pos="30000">
              <a:schemeClr val="bg2">
                <a:shade val="80000"/>
                <a:satMod val="230000"/>
              </a:schemeClr>
            </a:gs>
            <a:gs pos="100000">
              <a:schemeClr val="bg2">
                <a:tint val="97000"/>
                <a:satMod val="22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3643608" y="699542"/>
            <a:ext cx="525038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b="1" dirty="0">
                <a:solidFill>
                  <a:srgbClr val="002060"/>
                </a:solidFill>
                <a:latin typeface="Freestyle Script"/>
                <a:ea typeface="Times New Roman"/>
              </a:rPr>
              <a:t>Um farol é uma estrutura elevada, habitualmente constituída de uma torre, dotada de um potente aparelho ótico, cujo facho de luz é visível a longas distâncias</a:t>
            </a:r>
            <a:r>
              <a:rPr lang="pt-BR" sz="3600" b="1" dirty="0" smtClean="0">
                <a:solidFill>
                  <a:srgbClr val="002060"/>
                </a:solidFill>
                <a:latin typeface="Freestyle Script"/>
                <a:ea typeface="Times New Roman"/>
              </a:rPr>
              <a:t>.</a:t>
            </a:r>
            <a:endParaRPr lang="pt-BR" sz="3600" b="1" dirty="0">
              <a:solidFill>
                <a:srgbClr val="002060"/>
              </a:solidFill>
              <a:latin typeface="Times New Roman"/>
              <a:ea typeface="Times New Roman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84402"/>
            <a:ext cx="3131416" cy="420298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551927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-66675" y="-53396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200981" y="279463"/>
            <a:ext cx="4464496" cy="440120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dirty="0">
                <a:solidFill>
                  <a:srgbClr val="FF0000"/>
                </a:solidFill>
                <a:latin typeface="Freestyle Script"/>
                <a:ea typeface="Times New Roman"/>
              </a:rPr>
              <a:t> </a:t>
            </a:r>
            <a:r>
              <a:rPr lang="pt-BR" sz="4000" b="1" dirty="0" smtClean="0">
                <a:solidFill>
                  <a:srgbClr val="0070C0"/>
                </a:solidFill>
                <a:latin typeface="Freestyle Script"/>
                <a:ea typeface="Times New Roman"/>
              </a:rPr>
              <a:t>Foram </a:t>
            </a:r>
            <a:r>
              <a:rPr lang="pt-BR" sz="4000" b="1" dirty="0">
                <a:solidFill>
                  <a:srgbClr val="0070C0"/>
                </a:solidFill>
                <a:latin typeface="Freestyle Script"/>
                <a:ea typeface="Times New Roman"/>
              </a:rPr>
              <a:t>concebidos para avisar os navegadores que acostumavam a chegar muito próximo da terra no período noturno e que, até então, sem um sistema de alerta, acabavam chocando-se nas rochas, provocando naufrágios</a:t>
            </a:r>
            <a:r>
              <a:rPr lang="pt-BR" sz="4000" b="1" dirty="0" smtClean="0">
                <a:solidFill>
                  <a:srgbClr val="0070C0"/>
                </a:solidFill>
                <a:latin typeface="Freestyle Script"/>
                <a:ea typeface="Times New Roman"/>
              </a:rPr>
              <a:t>.</a:t>
            </a:r>
            <a:endParaRPr lang="pt-BR" sz="40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47574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fallOve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50" name="Picture 2" descr="C:\Users\TONINHO\AppData\Local\Microsoft\Windows\Temporary Internet Files\Content.IE5\G75YREZU\MP90042663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1" y="111321"/>
            <a:ext cx="8928679" cy="495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84731" y="1327597"/>
            <a:ext cx="584284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Náufrago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dos mares...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Buscou refúgio na torre de pedra.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Na casa abandonada do antigo faroleiro.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Sentiu-se recluso como um eremita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Falava com as Gaivotas...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Que se tornaram suas protetoras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Na falta de seus amores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...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/>
                <a:ea typeface="Times New Roman"/>
              </a:rPr>
              <a:t> 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30648" y="309047"/>
            <a:ext cx="5474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92D050"/>
                </a:solidFill>
              </a:rPr>
              <a:t>UM POEMA PARA O EREMITA</a:t>
            </a:r>
            <a:endParaRPr lang="pt-BR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193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8000">
        <p15:prstTrans prst="curtains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50" name="Picture 2" descr="C:\Users\TONINHO\AppData\Local\Microsoft\Windows\Temporary Internet Files\Content.IE5\G75YREZU\MP90042663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8106"/>
            <a:ext cx="8877300" cy="494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23528" y="915566"/>
            <a:ext cx="50405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FFFF00"/>
                </a:solidFill>
                <a:latin typeface="Berlin Sans FB"/>
                <a:ea typeface="Times New Roman"/>
              </a:rPr>
              <a:t>Seus olhos viraram dois potentes faróis.</a:t>
            </a:r>
            <a:endParaRPr lang="pt-BR" sz="40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FFFF00"/>
                </a:solidFill>
                <a:latin typeface="Berlin Sans FB"/>
                <a:ea typeface="Times New Roman"/>
              </a:rPr>
              <a:t>Em busca dos amores perdidos...</a:t>
            </a:r>
            <a:endParaRPr lang="pt-BR" sz="40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FFFF00"/>
                </a:solidFill>
                <a:latin typeface="Berlin Sans FB"/>
                <a:ea typeface="Times New Roman"/>
              </a:rPr>
              <a:t> </a:t>
            </a:r>
            <a:endParaRPr lang="pt-BR" sz="4000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98848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50" name="Picture 2" descr="C:\Users\TONINHO\AppData\Local\Microsoft\Windows\Temporary Internet Files\Content.IE5\G75YREZU\MP90042663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8106"/>
            <a:ext cx="8877300" cy="494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38331" y="678924"/>
            <a:ext cx="58274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Berlin Sans FB"/>
                <a:ea typeface="Times New Roman"/>
              </a:rPr>
              <a:t> </a:t>
            </a:r>
            <a:r>
              <a:rPr lang="pt-BR" sz="4000" dirty="0" smtClean="0">
                <a:solidFill>
                  <a:srgbClr val="FFFF00"/>
                </a:solidFill>
                <a:latin typeface="Berlin Sans FB"/>
                <a:ea typeface="Times New Roman"/>
              </a:rPr>
              <a:t>Enxergou </a:t>
            </a:r>
            <a:r>
              <a:rPr lang="pt-BR" sz="4000" dirty="0">
                <a:solidFill>
                  <a:srgbClr val="FFFF00"/>
                </a:solidFill>
                <a:latin typeface="Berlin Sans FB"/>
                <a:ea typeface="Times New Roman"/>
              </a:rPr>
              <a:t>o transatlântico noturno.</a:t>
            </a:r>
            <a:endParaRPr lang="pt-BR" sz="36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Berlin Sans FB"/>
                <a:ea typeface="Times New Roman"/>
              </a:rPr>
              <a:t>Transformado em navio fantasma...</a:t>
            </a:r>
            <a:endParaRPr lang="pt-BR" sz="36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000" dirty="0">
                <a:solidFill>
                  <a:srgbClr val="FFFF00"/>
                </a:solidFill>
                <a:latin typeface="Berlin Sans FB"/>
                <a:ea typeface="Times New Roman"/>
              </a:rPr>
              <a:t>Dama de branco... Moby Dick</a:t>
            </a:r>
            <a:r>
              <a:rPr lang="pt-BR" sz="4000" dirty="0" smtClean="0">
                <a:solidFill>
                  <a:srgbClr val="FFFF00"/>
                </a:solidFill>
                <a:latin typeface="Berlin Sans FB"/>
                <a:ea typeface="Times New Roman"/>
              </a:rPr>
              <a:t>...</a:t>
            </a:r>
            <a:endParaRPr lang="pt-BR" sz="3600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71014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fallOve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50" name="Picture 2" descr="C:\Users\TONINHO\AppData\Local\Microsoft\Windows\Temporary Internet Files\Content.IE5\G75YREZU\MP90042663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98106"/>
            <a:ext cx="8877300" cy="494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31448" y="519522"/>
            <a:ext cx="58507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5400" dirty="0">
                <a:solidFill>
                  <a:srgbClr val="FFFF00"/>
                </a:solidFill>
                <a:latin typeface="Berlin Sans FB"/>
                <a:ea typeface="Times New Roman"/>
              </a:rPr>
              <a:t>Alma ferida. </a:t>
            </a:r>
            <a:endParaRPr lang="pt-BR" sz="48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5400" dirty="0">
                <a:solidFill>
                  <a:srgbClr val="FFFF00"/>
                </a:solidFill>
                <a:latin typeface="Berlin Sans FB"/>
                <a:ea typeface="Times New Roman"/>
              </a:rPr>
              <a:t>Aurora boreal.</a:t>
            </a:r>
            <a:endParaRPr lang="pt-BR" sz="48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5400" dirty="0">
                <a:solidFill>
                  <a:srgbClr val="FFFF00"/>
                </a:solidFill>
                <a:latin typeface="Berlin Sans FB"/>
                <a:ea typeface="Times New Roman"/>
              </a:rPr>
              <a:t>Luz de sua alma.</a:t>
            </a:r>
            <a:endParaRPr lang="pt-BR" sz="48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5400" dirty="0">
                <a:solidFill>
                  <a:srgbClr val="FFFF00"/>
                </a:solidFill>
                <a:latin typeface="Berlin Sans FB"/>
                <a:ea typeface="Times New Roman"/>
              </a:rPr>
              <a:t>Veio à tona o passado.</a:t>
            </a:r>
            <a:endParaRPr lang="pt-BR" sz="4800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34104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peelOff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50" name="Picture 2" descr="C:\Users\TONINHO\AppData\Local\Microsoft\Windows\Temporary Internet Files\Content.IE5\G75YREZU\MP90042663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1" y="98105"/>
            <a:ext cx="8905843" cy="4947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424" y="465517"/>
            <a:ext cx="56707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FFFF00"/>
                </a:solidFill>
                <a:latin typeface="Berlin Sans FB"/>
                <a:ea typeface="Times New Roman"/>
              </a:rPr>
              <a:t>Mergulhou na escuridão.</a:t>
            </a:r>
            <a:endParaRPr lang="pt-BR" sz="40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FFFF00"/>
                </a:solidFill>
                <a:latin typeface="Berlin Sans FB"/>
                <a:ea typeface="Times New Roman"/>
              </a:rPr>
              <a:t>Recolheu-se em desilusão.</a:t>
            </a:r>
            <a:endParaRPr lang="pt-BR" sz="40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FFFF00"/>
                </a:solidFill>
                <a:latin typeface="Berlin Sans FB"/>
                <a:ea typeface="Times New Roman"/>
              </a:rPr>
              <a:t>Fez de sua vida os olhos dos navegantes...</a:t>
            </a:r>
            <a:endParaRPr lang="pt-BR" sz="4000" dirty="0">
              <a:solidFill>
                <a:srgbClr val="FFFF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7296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doors dir="vert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2078238"/>
            <a:ext cx="316792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AUTORIA DO TEXTO E FORMATAÇÃO:</a:t>
            </a:r>
          </a:p>
          <a:p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pt-BR" sz="16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/ Pesquisas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   </a:t>
            </a:r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Somewhere</a:t>
            </a:r>
          </a:p>
          <a:p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Contigo Aprendi/Luiz Miguel  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7" y="274460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282594" y="3756058"/>
            <a:ext cx="5558420" cy="1183081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3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3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5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82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/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2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88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Correspondências para o Autor -  E-mail: toninhovendramini@gmail.com</a:t>
            </a:r>
          </a:p>
        </p:txBody>
      </p:sp>
    </p:spTree>
    <p:extLst>
      <p:ext uri="{BB962C8B-B14F-4D97-AF65-F5344CB8AC3E}">
        <p14:creationId xmlns:p14="http://schemas.microsoft.com/office/powerpoint/2010/main" val="275944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Luiz Miguel - Contigo Aprendi.wav"/>
          </p:stSnd>
        </p:sndAc>
      </p:transition>
    </mc:Choice>
    <mc:Fallback xmlns="">
      <p:transition spd="slow" advClick="0" advTm="100000">
        <p:fade/>
        <p:sndAc>
          <p:stSnd loop="1">
            <p:snd r:embed="rId8" name="Luiz Miguel - Contigo Apren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 FAROL AS GAIVOTAS E A DAMA DE BRANCO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m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em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BRILHANDO OS OLHOS DO EREMITA - REF - S - 2017</Template>
  <TotalTime>4</TotalTime>
  <Words>237</Words>
  <Application>Microsoft Office PowerPoint</Application>
  <PresentationFormat>Apresentação na tela (16:9)</PresentationFormat>
  <Paragraphs>47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9</vt:i4>
      </vt:variant>
    </vt:vector>
  </HeadingPairs>
  <TitlesOfParts>
    <vt:vector size="29" baseType="lpstr">
      <vt:lpstr>Aharoni</vt:lpstr>
      <vt:lpstr>Arial</vt:lpstr>
      <vt:lpstr>Arial Black</vt:lpstr>
      <vt:lpstr>Berlin Sans FB</vt:lpstr>
      <vt:lpstr>Bookman Old Style</vt:lpstr>
      <vt:lpstr>Britannic Bold</vt:lpstr>
      <vt:lpstr>Calibri</vt:lpstr>
      <vt:lpstr>Cambria</vt:lpstr>
      <vt:lpstr>David</vt:lpstr>
      <vt:lpstr>Freestyle Script</vt:lpstr>
      <vt:lpstr>Gill Sans MT</vt:lpstr>
      <vt:lpstr>Maiandra GD</vt:lpstr>
      <vt:lpstr>Times New Roman</vt:lpstr>
      <vt:lpstr>Verdana</vt:lpstr>
      <vt:lpstr>Wingdings</vt:lpstr>
      <vt:lpstr>Wingdings 2</vt:lpstr>
      <vt:lpstr>Wingdings 3</vt:lpstr>
      <vt:lpstr>O FAROL AS GAIVOTAS E A DAMA DE BRANCO</vt:lpstr>
      <vt:lpstr>Tema do Office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vendramini45@outlook.com</dc:creator>
  <cp:lastModifiedBy>vendramini45@outlook.com</cp:lastModifiedBy>
  <cp:revision>1</cp:revision>
  <dcterms:created xsi:type="dcterms:W3CDTF">2017-06-29T19:09:15Z</dcterms:created>
  <dcterms:modified xsi:type="dcterms:W3CDTF">2017-06-29T19:13:17Z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