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audio2.wav" ContentType="audio/x-wav"/>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18"/>
  </p:notesMasterIdLst>
  <p:sldIdLst>
    <p:sldId id="278" r:id="rId3"/>
    <p:sldId id="279" r:id="rId4"/>
    <p:sldId id="280" r:id="rId5"/>
    <p:sldId id="282" r:id="rId6"/>
    <p:sldId id="281" r:id="rId7"/>
    <p:sldId id="283" r:id="rId8"/>
    <p:sldId id="284" r:id="rId9"/>
    <p:sldId id="285" r:id="rId10"/>
    <p:sldId id="286" r:id="rId11"/>
    <p:sldId id="287" r:id="rId12"/>
    <p:sldId id="288" r:id="rId13"/>
    <p:sldId id="289" r:id="rId14"/>
    <p:sldId id="290" r:id="rId15"/>
    <p:sldId id="291" r:id="rId16"/>
    <p:sldId id="292" r:id="rId17"/>
  </p:sldIdLst>
  <p:sldSz cx="10440988" cy="5715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p15:clr>
            <a:srgbClr val="A4A3A4"/>
          </p15:clr>
        </p15:guide>
        <p15:guide id="2" pos="328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3399"/>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4" autoAdjust="0"/>
    <p:restoredTop sz="94660"/>
  </p:normalViewPr>
  <p:slideViewPr>
    <p:cSldViewPr>
      <p:cViewPr varScale="1">
        <p:scale>
          <a:sx n="86" d="100"/>
          <a:sy n="86" d="100"/>
        </p:scale>
        <p:origin x="67" y="662"/>
      </p:cViewPr>
      <p:guideLst>
        <p:guide orient="horz" pos="1800"/>
        <p:guide pos="328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5-10-24T17:34:52.418" idx="1">
    <p:pos x="7523" y="3392"/>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438CB2-0453-4792-B85E-B576388A0C39}" type="datetimeFigureOut">
              <a:rPr lang="pt-BR" smtClean="0"/>
              <a:t>02/09/2020</a:t>
            </a:fld>
            <a:endParaRPr lang="pt-BR"/>
          </a:p>
        </p:txBody>
      </p:sp>
      <p:sp>
        <p:nvSpPr>
          <p:cNvPr id="4" name="Espaço Reservado para Imagem de Slide 3"/>
          <p:cNvSpPr>
            <a:spLocks noGrp="1" noRot="1" noChangeAspect="1"/>
          </p:cNvSpPr>
          <p:nvPr>
            <p:ph type="sldImg" idx="2"/>
          </p:nvPr>
        </p:nvSpPr>
        <p:spPr>
          <a:xfrm>
            <a:off x="296863" y="685800"/>
            <a:ext cx="6264275"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164B83-F229-4A0D-B249-67206B1BFD35}" type="slidenum">
              <a:rPr lang="pt-BR" smtClean="0"/>
              <a:t>‹nº›</a:t>
            </a:fld>
            <a:endParaRPr lang="pt-BR"/>
          </a:p>
        </p:txBody>
      </p:sp>
    </p:spTree>
    <p:extLst>
      <p:ext uri="{BB962C8B-B14F-4D97-AF65-F5344CB8AC3E}">
        <p14:creationId xmlns:p14="http://schemas.microsoft.com/office/powerpoint/2010/main" val="1054278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15</a:t>
            </a:fld>
            <a:endParaRPr lang="pt-BR" dirty="0">
              <a:solidFill>
                <a:prstClr val="black"/>
              </a:solidFill>
            </a:endParaRPr>
          </a:p>
        </p:txBody>
      </p:sp>
    </p:spTree>
    <p:extLst>
      <p:ext uri="{BB962C8B-B14F-4D97-AF65-F5344CB8AC3E}">
        <p14:creationId xmlns:p14="http://schemas.microsoft.com/office/powerpoint/2010/main" val="2018077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83074" y="1775355"/>
            <a:ext cx="8874840" cy="1225021"/>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566148" y="3238500"/>
            <a:ext cx="7308692"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3782994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98950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24766" y="3672417"/>
            <a:ext cx="8874840" cy="1135063"/>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824766" y="2422261"/>
            <a:ext cx="887484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522449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522050" y="1333500"/>
            <a:ext cx="4611436"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307502" y="1333500"/>
            <a:ext cx="4611436"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012148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522049" y="1279261"/>
            <a:ext cx="4613250"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Espaço Reservado para Conteúdo 3"/>
          <p:cNvSpPr>
            <a:spLocks noGrp="1"/>
          </p:cNvSpPr>
          <p:nvPr>
            <p:ph sz="half" idx="2"/>
          </p:nvPr>
        </p:nvSpPr>
        <p:spPr>
          <a:xfrm>
            <a:off x="522049" y="1812396"/>
            <a:ext cx="4613250"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303877" y="1279261"/>
            <a:ext cx="4615062"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Espaço Reservado para Conteúdo 5"/>
          <p:cNvSpPr>
            <a:spLocks noGrp="1"/>
          </p:cNvSpPr>
          <p:nvPr>
            <p:ph sz="quarter" idx="4"/>
          </p:nvPr>
        </p:nvSpPr>
        <p:spPr>
          <a:xfrm>
            <a:off x="5303877" y="1812396"/>
            <a:ext cx="4615062"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8" name="Espaço Reservado para Rodapé 7"/>
          <p:cNvSpPr>
            <a:spLocks noGrp="1"/>
          </p:cNvSpPr>
          <p:nvPr>
            <p:ph type="ftr" sz="quarter" idx="11"/>
          </p:nvPr>
        </p:nvSpPr>
        <p:spPr/>
        <p:txBody>
          <a:bodyPr/>
          <a:lstStyle/>
          <a:p>
            <a:endParaRPr lang="pt-BR">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657591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4" name="Espaço Reservado para Rodapé 3"/>
          <p:cNvSpPr>
            <a:spLocks noGrp="1"/>
          </p:cNvSpPr>
          <p:nvPr>
            <p:ph type="ftr" sz="quarter" idx="11"/>
          </p:nvPr>
        </p:nvSpPr>
        <p:spPr/>
        <p:txBody>
          <a:bodyPr/>
          <a:lstStyle/>
          <a:p>
            <a:endParaRPr lang="pt-BR">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960188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3" name="Espaço Reservado para Rodapé 2"/>
          <p:cNvSpPr>
            <a:spLocks noGrp="1"/>
          </p:cNvSpPr>
          <p:nvPr>
            <p:ph type="ftr" sz="quarter" idx="11"/>
          </p:nvPr>
        </p:nvSpPr>
        <p:spPr/>
        <p:txBody>
          <a:bodyPr/>
          <a:lstStyle/>
          <a:p>
            <a:endParaRPr lang="pt-BR">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483937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22050" y="227542"/>
            <a:ext cx="3435013" cy="968375"/>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4082136" y="227542"/>
            <a:ext cx="583680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22050" y="1195917"/>
            <a:ext cx="34350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863632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046507" y="4000500"/>
            <a:ext cx="6264593" cy="472282"/>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2046507" y="510646"/>
            <a:ext cx="6264593"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2046507" y="4472782"/>
            <a:ext cx="6264593"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967228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37954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569716" y="228865"/>
            <a:ext cx="2349222" cy="4876271"/>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522050" y="228865"/>
            <a:ext cx="6873650" cy="4876271"/>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4111419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445825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
        <p:nvSpPr>
          <p:cNvPr id="29" name="Título 28"/>
          <p:cNvSpPr>
            <a:spLocks noGrp="1"/>
          </p:cNvSpPr>
          <p:nvPr>
            <p:ph type="ctrTitle"/>
          </p:nvPr>
        </p:nvSpPr>
        <p:spPr>
          <a:xfrm>
            <a:off x="435053" y="4044518"/>
            <a:ext cx="9657915" cy="1018646"/>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435053" y="3238500"/>
            <a:ext cx="9657915" cy="762000"/>
          </a:xfrm>
        </p:spPr>
        <p:txBody>
          <a:bodyPr anchor="b"/>
          <a:lstStyle>
            <a:lvl1pPr marL="0" indent="0" algn="l">
              <a:buNone/>
              <a:defRPr sz="2667">
                <a:solidFill>
                  <a:schemeClr val="tx2">
                    <a:shade val="75000"/>
                  </a:schemeClr>
                </a:solidFill>
              </a:defRPr>
            </a:lvl1pPr>
            <a:lvl2pPr marL="507955" indent="0" algn="ctr">
              <a:buNone/>
            </a:lvl2pPr>
            <a:lvl3pPr marL="1015909" indent="0" algn="ctr">
              <a:buNone/>
            </a:lvl3pPr>
            <a:lvl4pPr marL="1523863" indent="0" algn="ctr">
              <a:buNone/>
            </a:lvl4pPr>
            <a:lvl5pPr marL="2031817" indent="0" algn="ctr">
              <a:buNone/>
            </a:lvl5pPr>
            <a:lvl6pPr marL="2539772" indent="0" algn="ctr">
              <a:buNone/>
            </a:lvl6pPr>
            <a:lvl7pPr marL="3047726" indent="0" algn="ctr">
              <a:buNone/>
            </a:lvl7pPr>
            <a:lvl8pPr marL="3555680" indent="0" algn="ctr">
              <a:buNone/>
            </a:lvl8pPr>
            <a:lvl9pPr marL="4063635"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9396889" y="5394963"/>
            <a:ext cx="866602" cy="205740"/>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1188414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089394" y="63507"/>
            <a:ext cx="3306314" cy="240771"/>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9396889" y="5394963"/>
            <a:ext cx="866602" cy="205740"/>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636497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287075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white"/>
              </a:solidFill>
              <a:cs typeface="Arial" charset="0"/>
            </a:endParaRPr>
          </a:p>
        </p:txBody>
      </p:sp>
      <p:sp>
        <p:nvSpPr>
          <p:cNvPr id="6" name="Espaço Reservado para Texto 5"/>
          <p:cNvSpPr>
            <a:spLocks noGrp="1"/>
          </p:cNvSpPr>
          <p:nvPr>
            <p:ph type="body" idx="1"/>
          </p:nvPr>
        </p:nvSpPr>
        <p:spPr>
          <a:xfrm>
            <a:off x="435053" y="1397010"/>
            <a:ext cx="9657915" cy="1016001"/>
          </a:xfrm>
        </p:spPr>
        <p:txBody>
          <a:bodyPr anchor="b"/>
          <a:lstStyle>
            <a:lvl1pPr marL="0" indent="0" algn="r">
              <a:buNone/>
              <a:defRPr sz="2222">
                <a:solidFill>
                  <a:schemeClr val="tx2">
                    <a:shade val="75000"/>
                  </a:schemeClr>
                </a:solidFill>
              </a:defRPr>
            </a:lvl1pPr>
            <a:lvl2pPr>
              <a:buNone/>
              <a:defRPr sz="2000">
                <a:solidFill>
                  <a:schemeClr val="tx1">
                    <a:tint val="75000"/>
                  </a:schemeClr>
                </a:solidFill>
              </a:defRPr>
            </a:lvl2pPr>
            <a:lvl3pPr>
              <a:buNone/>
              <a:defRPr sz="1777">
                <a:solidFill>
                  <a:schemeClr val="tx1">
                    <a:tint val="75000"/>
                  </a:schemeClr>
                </a:solidFill>
              </a:defRPr>
            </a:lvl3pPr>
            <a:lvl4pPr>
              <a:buNone/>
              <a:defRPr sz="1556">
                <a:solidFill>
                  <a:schemeClr val="tx1">
                    <a:tint val="75000"/>
                  </a:schemeClr>
                </a:solidFill>
              </a:defRPr>
            </a:lvl4pPr>
            <a:lvl5pPr>
              <a:buNone/>
              <a:defRPr sz="1556">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06087" y="2455914"/>
            <a:ext cx="9918939" cy="987354"/>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979420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44567" y="381001"/>
            <a:ext cx="9918939" cy="701040"/>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48034" y="1333500"/>
            <a:ext cx="4785453" cy="3937000"/>
          </a:xfrm>
        </p:spPr>
        <p:txBody>
          <a:bodyPr/>
          <a:lstStyle>
            <a:lvl1pPr>
              <a:defRPr sz="3111"/>
            </a:lvl1pPr>
            <a:lvl2pPr>
              <a:defRPr sz="2667"/>
            </a:lvl2pPr>
            <a:lvl3pPr>
              <a:defRPr sz="2222"/>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5307513" y="1333500"/>
            <a:ext cx="4959470" cy="3937000"/>
          </a:xfrm>
        </p:spPr>
        <p:txBody>
          <a:bodyPr/>
          <a:lstStyle>
            <a:lvl1pPr>
              <a:defRPr sz="3111"/>
            </a:lvl1pPr>
            <a:lvl2pPr>
              <a:defRPr sz="2667"/>
            </a:lvl2pPr>
            <a:lvl3pPr>
              <a:defRPr sz="2222"/>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07609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48033" y="4508501"/>
            <a:ext cx="9831930" cy="735543"/>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21377" y="555628"/>
            <a:ext cx="4899129" cy="533136"/>
          </a:xfrm>
        </p:spPr>
        <p:txBody>
          <a:bodyPr anchor="ctr"/>
          <a:lstStyle>
            <a:lvl1pPr marL="0" indent="0">
              <a:buNone/>
              <a:defRPr sz="2000" b="0" cap="all" baseline="0">
                <a:solidFill>
                  <a:schemeClr val="accent1">
                    <a:shade val="50000"/>
                  </a:schemeClr>
                </a:solidFill>
                <a:latin typeface="+mj-lt"/>
                <a:ea typeface="+mj-ea"/>
                <a:cs typeface="+mj-cs"/>
              </a:defRPr>
            </a:lvl1pPr>
            <a:lvl2pPr>
              <a:buNone/>
              <a:defRPr sz="2222" b="1"/>
            </a:lvl2pPr>
            <a:lvl3pPr>
              <a:buNone/>
              <a:defRPr sz="2000" b="1"/>
            </a:lvl3pPr>
            <a:lvl4pPr>
              <a:buNone/>
              <a:defRPr sz="1777" b="1"/>
            </a:lvl4pPr>
            <a:lvl5pPr>
              <a:buNone/>
              <a:defRPr sz="1777"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5303879" y="555628"/>
            <a:ext cx="4901053" cy="533136"/>
          </a:xfrm>
        </p:spPr>
        <p:txBody>
          <a:bodyPr anchor="ctr"/>
          <a:lstStyle>
            <a:lvl1pPr marL="0" indent="0">
              <a:buNone/>
              <a:defRPr sz="2000" b="0" cap="all" baseline="0">
                <a:solidFill>
                  <a:schemeClr val="accent1">
                    <a:shade val="50000"/>
                  </a:schemeClr>
                </a:solidFill>
                <a:latin typeface="+mj-lt"/>
                <a:ea typeface="+mj-ea"/>
                <a:cs typeface="+mj-cs"/>
              </a:defRPr>
            </a:lvl1pPr>
            <a:lvl2pPr>
              <a:buNone/>
              <a:defRPr sz="2222" b="1"/>
            </a:lvl2pPr>
            <a:lvl3pPr>
              <a:buNone/>
              <a:defRPr sz="2000" b="1"/>
            </a:lvl3pPr>
            <a:lvl4pPr>
              <a:buNone/>
              <a:defRPr sz="1777" b="1"/>
            </a:lvl4pPr>
            <a:lvl5pPr>
              <a:buNone/>
              <a:defRPr sz="1777"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21377" y="1096701"/>
            <a:ext cx="4899129" cy="3284803"/>
          </a:xfrm>
        </p:spPr>
        <p:txBody>
          <a:bodyPr/>
          <a:lstStyle>
            <a:lvl1pPr>
              <a:defRPr sz="2667"/>
            </a:lvl1pPr>
            <a:lvl2pPr>
              <a:defRPr sz="2222"/>
            </a:lvl2pPr>
            <a:lvl3pPr>
              <a:defRPr sz="2000"/>
            </a:lvl3pPr>
            <a:lvl4pPr>
              <a:defRPr sz="1777"/>
            </a:lvl4pPr>
            <a:lvl5pPr>
              <a:defRPr sz="177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5308112" y="1096701"/>
            <a:ext cx="4896823" cy="3284803"/>
          </a:xfrm>
        </p:spPr>
        <p:txBody>
          <a:bodyPr/>
          <a:lstStyle>
            <a:lvl1pPr>
              <a:defRPr sz="2667"/>
            </a:lvl1pPr>
            <a:lvl2pPr>
              <a:defRPr sz="2222"/>
            </a:lvl2pPr>
            <a:lvl3pPr>
              <a:defRPr sz="2000"/>
            </a:lvl3pPr>
            <a:lvl4pPr>
              <a:defRPr sz="1777"/>
            </a:lvl4pPr>
            <a:lvl5pPr>
              <a:defRPr sz="177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9396902" y="5397503"/>
            <a:ext cx="870083" cy="205740"/>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87318" y="501650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Tree>
    <p:extLst>
      <p:ext uri="{BB962C8B-B14F-4D97-AF65-F5344CB8AC3E}">
        <p14:creationId xmlns:p14="http://schemas.microsoft.com/office/powerpoint/2010/main" val="23945760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44567" y="381001"/>
            <a:ext cx="9918939" cy="701040"/>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8842185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819825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87318" y="4874267"/>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
        <p:nvSpPr>
          <p:cNvPr id="12" name="Título 11"/>
          <p:cNvSpPr>
            <a:spLocks noGrp="1"/>
          </p:cNvSpPr>
          <p:nvPr>
            <p:ph type="title"/>
          </p:nvPr>
        </p:nvSpPr>
        <p:spPr>
          <a:xfrm>
            <a:off x="522061" y="4572002"/>
            <a:ext cx="9657915" cy="433917"/>
          </a:xfrm>
        </p:spPr>
        <p:txBody>
          <a:bodyPr anchor="ctr"/>
          <a:lstStyle>
            <a:lvl1pPr algn="l">
              <a:buNone/>
              <a:defRPr sz="2222"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522057" y="508001"/>
            <a:ext cx="3435014" cy="4000500"/>
          </a:xfrm>
        </p:spPr>
        <p:txBody>
          <a:bodyPr/>
          <a:lstStyle>
            <a:lvl1pPr marL="0" indent="0">
              <a:buNone/>
              <a:defRPr sz="1556"/>
            </a:lvl1pPr>
            <a:lvl2pPr>
              <a:buNone/>
              <a:defRPr sz="1333"/>
            </a:lvl2pPr>
            <a:lvl3pPr>
              <a:buNone/>
              <a:defRPr sz="1111"/>
            </a:lvl3pPr>
            <a:lvl4pPr>
              <a:buNone/>
              <a:defRPr sz="1000"/>
            </a:lvl4pPr>
            <a:lvl5pPr>
              <a:buNone/>
              <a:defRPr sz="10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082140" y="508001"/>
            <a:ext cx="6097827" cy="4000500"/>
          </a:xfrm>
        </p:spPr>
        <p:txBody>
          <a:bodyPr/>
          <a:lstStyle>
            <a:lvl1pPr>
              <a:defRPr sz="3556"/>
            </a:lvl1pPr>
            <a:lvl2pPr>
              <a:defRPr sz="3111"/>
            </a:lvl2pPr>
            <a:lvl3pPr>
              <a:defRPr sz="2667"/>
            </a:lvl3pPr>
            <a:lvl4pPr>
              <a:defRPr sz="2222"/>
            </a:lvl4pPr>
            <a:lvl5pPr>
              <a:defRPr sz="2222"/>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9127913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002379" y="513863"/>
            <a:ext cx="5742543" cy="30480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556"/>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435040" y="4161469"/>
            <a:ext cx="6699634" cy="435240"/>
          </a:xfrm>
        </p:spPr>
        <p:txBody>
          <a:bodyPr anchor="ctr"/>
          <a:lstStyle>
            <a:lvl1pPr algn="l">
              <a:buNone/>
              <a:defRPr sz="2222"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435040" y="4611024"/>
            <a:ext cx="6699634" cy="640293"/>
          </a:xfrm>
        </p:spPr>
        <p:txBody>
          <a:bodyPr lIns="109728" tIns="0"/>
          <a:lstStyle>
            <a:lvl1pPr marL="0" indent="0">
              <a:buNone/>
              <a:defRPr sz="1556"/>
            </a:lvl1pPr>
            <a:lvl2pPr>
              <a:defRPr sz="1333"/>
            </a:lvl2pPr>
            <a:lvl3pPr>
              <a:defRPr sz="1111"/>
            </a:lvl3pPr>
            <a:lvl4pPr>
              <a:defRPr sz="1000"/>
            </a:lvl4pPr>
            <a:lvl5pPr>
              <a:defRPr sz="10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2161411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5177701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830742" y="457737"/>
            <a:ext cx="2088198" cy="4876271"/>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522065" y="457737"/>
            <a:ext cx="7134674" cy="4876271"/>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02/09/2020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98334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522050" y="228865"/>
            <a:ext cx="9396889" cy="9525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522050" y="1333500"/>
            <a:ext cx="9396889" cy="3771636"/>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522049" y="5296959"/>
            <a:ext cx="2436231"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F7EE434A-A7D6-43C6-A234-15C5C41E8B11}" type="datetimeFigureOut">
              <a:rPr lang="pt-BR" smtClean="0">
                <a:solidFill>
                  <a:prstClr val="black">
                    <a:tint val="75000"/>
                  </a:prstClr>
                </a:solidFill>
              </a:rPr>
              <a:pPr/>
              <a:t>02/09/2020</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567338" y="5296959"/>
            <a:ext cx="330631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7482708" y="5296959"/>
            <a:ext cx="2436231"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958695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87575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
        <p:nvSpPr>
          <p:cNvPr id="8" name="Espaço Reservado para Texto 7"/>
          <p:cNvSpPr>
            <a:spLocks noGrp="1"/>
          </p:cNvSpPr>
          <p:nvPr>
            <p:ph type="body" idx="1"/>
          </p:nvPr>
        </p:nvSpPr>
        <p:spPr>
          <a:xfrm>
            <a:off x="348047" y="1295138"/>
            <a:ext cx="9918939" cy="3771636"/>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7395701" y="63507"/>
            <a:ext cx="2871272" cy="240771"/>
          </a:xfrm>
          <a:prstGeom prst="rect">
            <a:avLst/>
          </a:prstGeom>
        </p:spPr>
        <p:txBody>
          <a:bodyPr vert="horz"/>
          <a:lstStyle>
            <a:lvl1pPr algn="l" eaLnBrk="1" latinLnBrk="0" hangingPunct="1">
              <a:defRPr kumimoji="0" sz="1333">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02/09/2020</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567337" y="63507"/>
            <a:ext cx="3828362" cy="240771"/>
          </a:xfrm>
          <a:prstGeom prst="rect">
            <a:avLst/>
          </a:prstGeom>
        </p:spPr>
        <p:txBody>
          <a:bodyPr vert="horz"/>
          <a:lstStyle>
            <a:lvl1pPr algn="r" eaLnBrk="1" latinLnBrk="0" hangingPunct="1">
              <a:defRPr kumimoji="0" sz="1333">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9396902" y="5397508"/>
            <a:ext cx="870083" cy="203729"/>
          </a:xfrm>
          <a:prstGeom prst="rect">
            <a:avLst/>
          </a:prstGeom>
        </p:spPr>
        <p:txBody>
          <a:bodyPr vert="horz"/>
          <a:lstStyle>
            <a:lvl1pPr algn="r" eaLnBrk="1" latinLnBrk="0" hangingPunct="1">
              <a:defRPr kumimoji="0" sz="1333">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48047" y="381000"/>
            <a:ext cx="9918939" cy="69850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87318" y="875754"/>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
        <p:nvSpPr>
          <p:cNvPr id="12" name="Conector reto 11"/>
          <p:cNvSpPr>
            <a:spLocks noChangeShapeType="1"/>
          </p:cNvSpPr>
          <p:nvPr/>
        </p:nvSpPr>
        <p:spPr bwMode="auto">
          <a:xfrm>
            <a:off x="587318" y="881657"/>
            <a:ext cx="9853683"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1500" dirty="0">
              <a:solidFill>
                <a:prstClr val="black"/>
              </a:solidFill>
              <a:cs typeface="Arial" charset="0"/>
            </a:endParaRPr>
          </a:p>
        </p:txBody>
      </p:sp>
    </p:spTree>
    <p:extLst>
      <p:ext uri="{BB962C8B-B14F-4D97-AF65-F5344CB8AC3E}">
        <p14:creationId xmlns:p14="http://schemas.microsoft.com/office/powerpoint/2010/main" val="341855979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80966" indent="-380966" algn="l" rtl="0" eaLnBrk="1" latinLnBrk="0" hangingPunct="1">
        <a:spcBef>
          <a:spcPct val="20000"/>
        </a:spcBef>
        <a:buClr>
          <a:schemeClr val="accent1"/>
        </a:buClr>
        <a:buSzPct val="70000"/>
        <a:buFont typeface="Wingdings 2"/>
        <a:buChar char=""/>
        <a:defRPr kumimoji="0" sz="3556" kern="1200">
          <a:solidFill>
            <a:schemeClr val="tx2"/>
          </a:solidFill>
          <a:latin typeface="+mn-lt"/>
          <a:ea typeface="+mn-ea"/>
          <a:cs typeface="+mn-cs"/>
        </a:defRPr>
      </a:lvl1pPr>
      <a:lvl2pPr marL="825425" indent="-317471" algn="l" rtl="0" eaLnBrk="1" latinLnBrk="0" hangingPunct="1">
        <a:spcBef>
          <a:spcPct val="20000"/>
        </a:spcBef>
        <a:buClr>
          <a:schemeClr val="accent1"/>
        </a:buClr>
        <a:buSzPct val="70000"/>
        <a:buFont typeface="Wingdings 2"/>
        <a:buChar char=""/>
        <a:defRPr kumimoji="0" sz="3111" kern="1200">
          <a:solidFill>
            <a:schemeClr val="tx2"/>
          </a:solidFill>
          <a:latin typeface="+mn-lt"/>
          <a:ea typeface="+mn-ea"/>
          <a:cs typeface="+mn-cs"/>
        </a:defRPr>
      </a:lvl2pPr>
      <a:lvl3pPr marL="1269887" indent="-253977"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3pPr>
      <a:lvl4pPr marL="1777840" indent="-253977" algn="l" rtl="0" eaLnBrk="1" latinLnBrk="0" hangingPunct="1">
        <a:spcBef>
          <a:spcPct val="20000"/>
        </a:spcBef>
        <a:buClr>
          <a:schemeClr val="accent1"/>
        </a:buClr>
        <a:buSzPct val="70000"/>
        <a:buFont typeface="Wingdings 2"/>
        <a:buChar char=""/>
        <a:defRPr kumimoji="0" sz="2222" kern="1200">
          <a:solidFill>
            <a:schemeClr val="tx2"/>
          </a:solidFill>
          <a:latin typeface="+mn-lt"/>
          <a:ea typeface="+mn-ea"/>
          <a:cs typeface="+mn-cs"/>
        </a:defRPr>
      </a:lvl4pPr>
      <a:lvl5pPr marL="2285794" indent="-253977" algn="l" rtl="0" eaLnBrk="1" latinLnBrk="0" hangingPunct="1">
        <a:spcBef>
          <a:spcPct val="20000"/>
        </a:spcBef>
        <a:buClr>
          <a:schemeClr val="accent1"/>
        </a:buClr>
        <a:buSzPct val="60000"/>
        <a:buFont typeface="Wingdings 2"/>
        <a:buChar char=""/>
        <a:defRPr kumimoji="0" sz="2000" kern="1200">
          <a:solidFill>
            <a:schemeClr val="tx2"/>
          </a:solidFill>
          <a:latin typeface="+mn-lt"/>
          <a:ea typeface="+mn-ea"/>
          <a:cs typeface="+mn-cs"/>
        </a:defRPr>
      </a:lvl5pPr>
      <a:lvl6pPr marL="2793748" indent="-253977" algn="l" rtl="0" eaLnBrk="1" latinLnBrk="0" hangingPunct="1">
        <a:spcBef>
          <a:spcPct val="20000"/>
        </a:spcBef>
        <a:buClr>
          <a:schemeClr val="accent1"/>
        </a:buClr>
        <a:buSzPct val="60000"/>
        <a:buFont typeface="Wingdings 2"/>
        <a:buChar char=""/>
        <a:defRPr kumimoji="0" sz="2000" kern="1200">
          <a:solidFill>
            <a:schemeClr val="tx2"/>
          </a:solidFill>
          <a:latin typeface="+mn-lt"/>
          <a:ea typeface="+mn-ea"/>
          <a:cs typeface="+mn-cs"/>
        </a:defRPr>
      </a:lvl6pPr>
      <a:lvl7pPr marL="3301703" indent="-253977" algn="l" rtl="0" eaLnBrk="1" latinLnBrk="0" hangingPunct="1">
        <a:spcBef>
          <a:spcPct val="20000"/>
        </a:spcBef>
        <a:buClr>
          <a:schemeClr val="accent1"/>
        </a:buClr>
        <a:buSzPct val="60000"/>
        <a:buFont typeface="Wingdings 2"/>
        <a:buChar char=""/>
        <a:defRPr kumimoji="0" sz="1777" kern="1200">
          <a:solidFill>
            <a:schemeClr val="tx2"/>
          </a:solidFill>
          <a:latin typeface="+mn-lt"/>
          <a:ea typeface="+mn-ea"/>
          <a:cs typeface="+mn-cs"/>
        </a:defRPr>
      </a:lvl7pPr>
      <a:lvl8pPr marL="3809658" indent="-253977" algn="l" rtl="0" eaLnBrk="1" latinLnBrk="0" hangingPunct="1">
        <a:spcBef>
          <a:spcPct val="20000"/>
        </a:spcBef>
        <a:buClr>
          <a:schemeClr val="accent1"/>
        </a:buClr>
        <a:buSzPct val="60000"/>
        <a:buFont typeface="Wingdings 2"/>
        <a:buChar char=""/>
        <a:defRPr kumimoji="0" sz="1777" kern="1200" baseline="0">
          <a:solidFill>
            <a:schemeClr val="tx2"/>
          </a:solidFill>
          <a:latin typeface="+mn-lt"/>
          <a:ea typeface="+mn-ea"/>
          <a:cs typeface="+mn-cs"/>
        </a:defRPr>
      </a:lvl8pPr>
      <a:lvl9pPr marL="4317611" indent="-253977" algn="l" rtl="0" eaLnBrk="1" latinLnBrk="0" hangingPunct="1">
        <a:spcBef>
          <a:spcPct val="20000"/>
        </a:spcBef>
        <a:buClr>
          <a:schemeClr val="accent1"/>
        </a:buClr>
        <a:buSzPct val="60000"/>
        <a:buFont typeface="Wingdings 2"/>
        <a:buChar char=""/>
        <a:defRPr kumimoji="0" sz="1556"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07955" algn="l" rtl="0" eaLnBrk="1" latinLnBrk="0" hangingPunct="1">
        <a:defRPr kumimoji="0" kern="1200">
          <a:solidFill>
            <a:schemeClr val="tx1"/>
          </a:solidFill>
          <a:latin typeface="+mn-lt"/>
          <a:ea typeface="+mn-ea"/>
          <a:cs typeface="+mn-cs"/>
        </a:defRPr>
      </a:lvl2pPr>
      <a:lvl3pPr marL="1015909" algn="l" rtl="0" eaLnBrk="1" latinLnBrk="0" hangingPunct="1">
        <a:defRPr kumimoji="0" kern="1200">
          <a:solidFill>
            <a:schemeClr val="tx1"/>
          </a:solidFill>
          <a:latin typeface="+mn-lt"/>
          <a:ea typeface="+mn-ea"/>
          <a:cs typeface="+mn-cs"/>
        </a:defRPr>
      </a:lvl3pPr>
      <a:lvl4pPr marL="1523863" algn="l" rtl="0" eaLnBrk="1" latinLnBrk="0" hangingPunct="1">
        <a:defRPr kumimoji="0" kern="1200">
          <a:solidFill>
            <a:schemeClr val="tx1"/>
          </a:solidFill>
          <a:latin typeface="+mn-lt"/>
          <a:ea typeface="+mn-ea"/>
          <a:cs typeface="+mn-cs"/>
        </a:defRPr>
      </a:lvl4pPr>
      <a:lvl5pPr marL="2031817" algn="l" rtl="0" eaLnBrk="1" latinLnBrk="0" hangingPunct="1">
        <a:defRPr kumimoji="0" kern="1200">
          <a:solidFill>
            <a:schemeClr val="tx1"/>
          </a:solidFill>
          <a:latin typeface="+mn-lt"/>
          <a:ea typeface="+mn-ea"/>
          <a:cs typeface="+mn-cs"/>
        </a:defRPr>
      </a:lvl5pPr>
      <a:lvl6pPr marL="2539772" algn="l" rtl="0" eaLnBrk="1" latinLnBrk="0" hangingPunct="1">
        <a:defRPr kumimoji="0" kern="1200">
          <a:solidFill>
            <a:schemeClr val="tx1"/>
          </a:solidFill>
          <a:latin typeface="+mn-lt"/>
          <a:ea typeface="+mn-ea"/>
          <a:cs typeface="+mn-cs"/>
        </a:defRPr>
      </a:lvl6pPr>
      <a:lvl7pPr marL="3047726" algn="l" rtl="0" eaLnBrk="1" latinLnBrk="0" hangingPunct="1">
        <a:defRPr kumimoji="0" kern="1200">
          <a:solidFill>
            <a:schemeClr val="tx1"/>
          </a:solidFill>
          <a:latin typeface="+mn-lt"/>
          <a:ea typeface="+mn-ea"/>
          <a:cs typeface="+mn-cs"/>
        </a:defRPr>
      </a:lvl7pPr>
      <a:lvl8pPr marL="3555680" algn="l" rtl="0" eaLnBrk="1" latinLnBrk="0" hangingPunct="1">
        <a:defRPr kumimoji="0" kern="1200">
          <a:solidFill>
            <a:schemeClr val="tx1"/>
          </a:solidFill>
          <a:latin typeface="+mn-lt"/>
          <a:ea typeface="+mn-ea"/>
          <a:cs typeface="+mn-cs"/>
        </a:defRPr>
      </a:lvl8pPr>
      <a:lvl9pPr marL="4063635"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png"/><Relationship Id="rId3" Type="http://schemas.openxmlformats.org/officeDocument/2006/relationships/image" Target="../media/image4.gif"/><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5.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6.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6.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7.jpe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4.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5.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9.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6.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8.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9.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20.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20.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21.pn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15.xml.rels><?xml version="1.0" encoding="UTF-8" standalone="yes"?>
<Relationships xmlns="http://schemas.openxmlformats.org/package/2006/relationships"><Relationship Id="rId8" Type="http://schemas.openxmlformats.org/officeDocument/2006/relationships/audio" Target="../media/audio3.wav"/><Relationship Id="rId3" Type="http://schemas.openxmlformats.org/officeDocument/2006/relationships/audio" Target="../media/audio3.wav"/><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23.jpeg"/><Relationship Id="rId5" Type="http://schemas.openxmlformats.org/officeDocument/2006/relationships/image" Target="../media/image22.gif"/><Relationship Id="rId4" Type="http://schemas.openxmlformats.org/officeDocument/2006/relationships/hyperlink" Target="http://vendraminiletras.blogspot.com/" TargetMode="External"/><Relationship Id="rId9" Type="http://schemas.openxmlformats.org/officeDocument/2006/relationships/comments" Target="../comments/commen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CaixaDeTexto 1"/>
          <p:cNvSpPr txBox="1"/>
          <p:nvPr/>
        </p:nvSpPr>
        <p:spPr>
          <a:xfrm>
            <a:off x="5292502" y="265212"/>
            <a:ext cx="2250300" cy="1754326"/>
          </a:xfrm>
          <a:prstGeom prst="rect">
            <a:avLst/>
          </a:prstGeom>
          <a:noFill/>
        </p:spPr>
        <p:txBody>
          <a:bodyPr wrap="square" rtlCol="0">
            <a:spAutoFit/>
          </a:bodyPr>
          <a:lstStyle/>
          <a:p>
            <a:pPr algn="ctr"/>
            <a:r>
              <a:rPr lang="pt-BR" sz="3600" dirty="0" smtClean="0">
                <a:solidFill>
                  <a:srgbClr val="FFC000"/>
                </a:solidFill>
                <a:effectLst>
                  <a:outerShdw blurRad="38100" dist="38100" dir="2700000" algn="tl">
                    <a:srgbClr val="000000">
                      <a:alpha val="43137"/>
                    </a:srgbClr>
                  </a:outerShdw>
                </a:effectLst>
                <a:latin typeface="Freestyle Script" panose="030804020302050B0404" pitchFamily="66" charset="0"/>
              </a:rPr>
              <a:t>O CORNETEIRO DA PAZ</a:t>
            </a:r>
            <a:endParaRPr lang="pt-BR" sz="3600" dirty="0">
              <a:solidFill>
                <a:srgbClr val="FFC000"/>
              </a:solidFill>
              <a:effectLst>
                <a:outerShdw blurRad="38100" dist="38100" dir="2700000" algn="tl">
                  <a:srgbClr val="000000">
                    <a:alpha val="43137"/>
                  </a:srgbClr>
                </a:outerShdw>
              </a:effectLst>
              <a:latin typeface="Freestyle Script" panose="030804020302050B0404" pitchFamily="66" charset="0"/>
            </a:endParaRPr>
          </a:p>
        </p:txBody>
      </p:sp>
      <p:sp>
        <p:nvSpPr>
          <p:cNvPr id="4" name="Retângulo 3"/>
          <p:cNvSpPr/>
          <p:nvPr/>
        </p:nvSpPr>
        <p:spPr>
          <a:xfrm>
            <a:off x="7164710" y="5089748"/>
            <a:ext cx="2988440" cy="369332"/>
          </a:xfrm>
          <a:prstGeom prst="rect">
            <a:avLst/>
          </a:prstGeom>
        </p:spPr>
        <p:txBody>
          <a:bodyPr wrap="square">
            <a:spAutoFit/>
          </a:bodyPr>
          <a:lstStyle/>
          <a:p>
            <a:pPr lvl="0" algn="ctr" fontAlgn="base">
              <a:spcBef>
                <a:spcPct val="0"/>
              </a:spcBef>
              <a:spcAft>
                <a:spcPct val="0"/>
              </a:spcAft>
            </a:pPr>
            <a:r>
              <a:rPr lang="pt-BR" b="1" dirty="0">
                <a:solidFill>
                  <a:srgbClr val="1B587C">
                    <a:lumMod val="60000"/>
                    <a:lumOff val="40000"/>
                  </a:srgbClr>
                </a:solidFill>
                <a:effectLst>
                  <a:outerShdw blurRad="38100" dist="38100" dir="2700000" algn="tl">
                    <a:srgbClr val="000000">
                      <a:alpha val="43137"/>
                    </a:srgbClr>
                  </a:outerShdw>
                </a:effectLst>
                <a:latin typeface="Cooper Black" panose="0208090404030B020404" pitchFamily="18" charset="0"/>
              </a:rPr>
              <a:t>Avanço </a:t>
            </a:r>
            <a:r>
              <a:rPr lang="pt-BR" b="1" dirty="0" smtClean="0">
                <a:solidFill>
                  <a:srgbClr val="1B587C">
                    <a:lumMod val="60000"/>
                    <a:lumOff val="40000"/>
                  </a:srgbClr>
                </a:solidFill>
                <a:effectLst>
                  <a:outerShdw blurRad="38100" dist="38100" dir="2700000" algn="tl">
                    <a:srgbClr val="000000">
                      <a:alpha val="43137"/>
                    </a:srgbClr>
                  </a:outerShdw>
                </a:effectLst>
                <a:latin typeface="Cooper Black" panose="0208090404030B020404" pitchFamily="18" charset="0"/>
              </a:rPr>
              <a:t>Automático</a:t>
            </a:r>
            <a:endParaRPr lang="pt-BR" b="1" dirty="0">
              <a:solidFill>
                <a:srgbClr val="1B587C">
                  <a:lumMod val="60000"/>
                  <a:lumOff val="40000"/>
                </a:srgbClr>
              </a:solidFill>
              <a:effectLst>
                <a:outerShdw blurRad="38100" dist="38100" dir="2700000" algn="tl">
                  <a:srgbClr val="000000">
                    <a:alpha val="43137"/>
                  </a:srgbClr>
                </a:outerShdw>
              </a:effectLst>
              <a:latin typeface="Cooper Black" panose="0208090404030B020404" pitchFamily="18" charset="0"/>
            </a:endParaRPr>
          </a:p>
        </p:txBody>
      </p:sp>
      <p:sp>
        <p:nvSpPr>
          <p:cNvPr id="5"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2650034193"/>
      </p:ext>
    </p:extLst>
  </p:cSld>
  <p:clrMapOvr>
    <a:masterClrMapping/>
  </p:clrMapOvr>
  <mc:AlternateContent xmlns:mc="http://schemas.openxmlformats.org/markup-compatibility/2006">
    <mc:Choice xmlns:p14="http://schemas.microsoft.com/office/powerpoint/2010/main" Requires="p14">
      <p:transition spd="slow" p14:dur="6000" advClick="0" advTm="19000">
        <p14:flash/>
        <p:sndAc>
          <p:stSnd>
            <p:snd r:embed="rId2" name="Flor Amorosa.wav"/>
          </p:stSnd>
        </p:sndAc>
      </p:transition>
    </mc:Choice>
    <mc:Fallback>
      <p:transition spd="slow" advClick="0" advTm="19000">
        <p:fade/>
        <p:sndAc>
          <p:stSnd>
            <p:snd r:embed="rId2" name="Flor Amoros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additive="base">
                                        <p:cTn id="14" dur="4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5" dur="4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etângulo 11"/>
          <p:cNvSpPr/>
          <p:nvPr/>
        </p:nvSpPr>
        <p:spPr>
          <a:xfrm>
            <a:off x="170933" y="1596293"/>
            <a:ext cx="10009112" cy="2062103"/>
          </a:xfrm>
          <a:prstGeom prst="rect">
            <a:avLst/>
          </a:prstGeom>
        </p:spPr>
        <p:txBody>
          <a:bodyPr wrap="square">
            <a:spAutoFit/>
          </a:bodyPr>
          <a:lstStyle/>
          <a:p>
            <a:pPr algn="ctr"/>
            <a:r>
              <a:rPr lang="pt-BR" sz="3200" dirty="0">
                <a:latin typeface="Times New Roman"/>
                <a:ea typeface="Times New Roman"/>
              </a:rPr>
              <a:t>Naquela tarde sonolenta do início do mês de abril, a noite se fez presente com seus mistérios e entrou madrugada adentro, trazendo os sons dos pássaros e animais noturnos que habitam o meu </a:t>
            </a:r>
            <a:r>
              <a:rPr lang="pt-BR" sz="3200" dirty="0" smtClean="0">
                <a:latin typeface="Times New Roman"/>
                <a:ea typeface="Times New Roman"/>
              </a:rPr>
              <a:t>recanto.</a:t>
            </a:r>
            <a:endParaRPr lang="pt-BR" sz="3200" dirty="0"/>
          </a:p>
        </p:txBody>
      </p:sp>
      <p:pic>
        <p:nvPicPr>
          <p:cNvPr id="3"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16638" y="227741"/>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2375768"/>
      </p:ext>
    </p:extLst>
  </p:cSld>
  <p:clrMapOvr>
    <a:masterClrMapping/>
  </p:clrMapOvr>
  <mc:AlternateContent xmlns:mc="http://schemas.openxmlformats.org/markup-compatibility/2006">
    <mc:Choice xmlns:p14="http://schemas.microsoft.com/office/powerpoint/2010/main" Requires="p14">
      <p:transition spd="slow" p14:dur="4000" advClick="0" advTm="22000">
        <p14:switch dir="r"/>
        <p:sndAc>
          <p:stSnd loop="1">
            <p:snd r:embed="rId2" name="cai a tarde.wav"/>
          </p:stSnd>
        </p:sndAc>
      </p:transition>
    </mc:Choice>
    <mc:Fallback>
      <p:transition spd="slow" advClick="0" advTm="22000">
        <p:fade/>
        <p:sndAc>
          <p:stSnd loop="1">
            <p:snd r:embed="rId2" name="cai a tard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p:cTn id="13" dur="4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etângulo 11"/>
          <p:cNvSpPr/>
          <p:nvPr/>
        </p:nvSpPr>
        <p:spPr>
          <a:xfrm>
            <a:off x="182490" y="1653166"/>
            <a:ext cx="10009112" cy="1815882"/>
          </a:xfrm>
          <a:prstGeom prst="rect">
            <a:avLst/>
          </a:prstGeom>
        </p:spPr>
        <p:txBody>
          <a:bodyPr wrap="square">
            <a:spAutoFit/>
          </a:bodyPr>
          <a:lstStyle/>
          <a:p>
            <a:pPr algn="ctr">
              <a:spcAft>
                <a:spcPts val="0"/>
              </a:spcAft>
            </a:pPr>
            <a:r>
              <a:rPr lang="pt-BR" sz="2800" dirty="0">
                <a:latin typeface="Times New Roman"/>
                <a:ea typeface="Times New Roman"/>
              </a:rPr>
              <a:t>Do silêncio que se fazia notar, percebi, de repente, que a coruja que se instalou há vários dias em um dos galhos de uma árvore, próximos ao meu quarto de dormir, começou a emitir alguns sons à procura, quem sabe, de um parceiro para passar a noite.</a:t>
            </a:r>
            <a:endParaRPr lang="pt-BR" sz="2400" dirty="0">
              <a:effectLst/>
              <a:latin typeface="Times New Roman"/>
              <a:ea typeface="Times New Roman"/>
            </a:endParaRPr>
          </a:p>
        </p:txBody>
      </p:sp>
      <p:pic>
        <p:nvPicPr>
          <p:cNvPr id="205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20652" y="244889"/>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8795524"/>
      </p:ext>
    </p:extLst>
  </p:cSld>
  <p:clrMapOvr>
    <a:masterClrMapping/>
  </p:clrMapOvr>
  <mc:AlternateContent xmlns:mc="http://schemas.openxmlformats.org/markup-compatibility/2006" xmlns:p14="http://schemas.microsoft.com/office/powerpoint/2010/main">
    <mc:Choice Requires="p14">
      <p:transition spd="slow" p14:dur="4000" advClick="0" advTm="24000">
        <p14:switch dir="r"/>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500" fill="hold"/>
                                        <p:tgtEl>
                                          <p:spTgt spid="1028"/>
                                        </p:tgtEl>
                                        <p:attrNameLst>
                                          <p:attrName>ppt_w</p:attrName>
                                        </p:attrNameLst>
                                      </p:cBhvr>
                                      <p:tavLst>
                                        <p:tav tm="0">
                                          <p:val>
                                            <p:fltVal val="0"/>
                                          </p:val>
                                        </p:tav>
                                        <p:tav tm="100000">
                                          <p:val>
                                            <p:strVal val="#ppt_w"/>
                                          </p:val>
                                        </p:tav>
                                      </p:tavLst>
                                    </p:anim>
                                    <p:anim calcmode="lin" valueType="num">
                                      <p:cBhvr>
                                        <p:cTn id="8" dur="500" fill="hold"/>
                                        <p:tgtEl>
                                          <p:spTgt spid="1028"/>
                                        </p:tgtEl>
                                        <p:attrNameLst>
                                          <p:attrName>ppt_h</p:attrName>
                                        </p:attrNameLst>
                                      </p:cBhvr>
                                      <p:tavLst>
                                        <p:tav tm="0">
                                          <p:val>
                                            <p:fltVal val="0"/>
                                          </p:val>
                                        </p:tav>
                                        <p:tav tm="100000">
                                          <p:val>
                                            <p:strVal val="#ppt_h"/>
                                          </p:val>
                                        </p:tav>
                                      </p:tavLst>
                                    </p:anim>
                                    <p:animEffect transition="in" filter="fade">
                                      <p:cBhvr>
                                        <p:cTn id="9" dur="500"/>
                                        <p:tgtEl>
                                          <p:spTgt spid="102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p:cTn id="13" dur="4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06937" y="1513133"/>
            <a:ext cx="9937104" cy="2554545"/>
          </a:xfrm>
          <a:prstGeom prst="rect">
            <a:avLst/>
          </a:prstGeom>
        </p:spPr>
        <p:txBody>
          <a:bodyPr wrap="square">
            <a:spAutoFit/>
          </a:bodyPr>
          <a:lstStyle/>
          <a:p>
            <a:pPr algn="ctr">
              <a:spcAft>
                <a:spcPts val="0"/>
              </a:spcAft>
            </a:pPr>
            <a:r>
              <a:rPr lang="pt-BR" sz="3200" dirty="0">
                <a:latin typeface="Times New Roman"/>
                <a:ea typeface="Times New Roman"/>
              </a:rPr>
              <a:t>Naquelas súplicas amorosas, conseguiu transmitir, pelas ondas sonoras, talvez algum cheiro, jogando no ar alguma química especial. Não deu outra: bem ali naquele galho, aproximou-se mais uma, formando o par.</a:t>
            </a:r>
            <a:endParaRPr lang="pt-BR" sz="2800" dirty="0">
              <a:latin typeface="Times New Roman"/>
              <a:ea typeface="Times New Roman"/>
            </a:endParaRPr>
          </a:p>
          <a:p>
            <a:pPr algn="just">
              <a:spcAft>
                <a:spcPts val="0"/>
              </a:spcAft>
            </a:pPr>
            <a:r>
              <a:rPr lang="pt-BR" sz="3200" dirty="0">
                <a:latin typeface="Times New Roman"/>
                <a:ea typeface="Times New Roman"/>
              </a:rPr>
              <a:t> </a:t>
            </a:r>
            <a:endParaRPr lang="pt-BR" sz="2800" dirty="0">
              <a:effectLst/>
              <a:latin typeface="Times New Roman"/>
              <a:ea typeface="Times New Roman"/>
            </a:endParaRPr>
          </a:p>
        </p:txBody>
      </p:sp>
      <p:pic>
        <p:nvPicPr>
          <p:cNvPr id="3074"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42028"/>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1885905"/>
      </p:ext>
    </p:extLst>
  </p:cSld>
  <p:clrMapOvr>
    <a:masterClrMapping/>
  </p:clrMapOvr>
  <mc:AlternateContent xmlns:mc="http://schemas.openxmlformats.org/markup-compatibility/2006">
    <mc:Choice xmlns:p14="http://schemas.microsoft.com/office/powerpoint/2010/main" Requires="p14">
      <p:transition spd="slow" p14:dur="4000" advClick="0" advTm="20000">
        <p14:switch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500" fill="hold"/>
                                        <p:tgtEl>
                                          <p:spTgt spid="1028"/>
                                        </p:tgtEl>
                                        <p:attrNameLst>
                                          <p:attrName>ppt_w</p:attrName>
                                        </p:attrNameLst>
                                      </p:cBhvr>
                                      <p:tavLst>
                                        <p:tav tm="0">
                                          <p:val>
                                            <p:fltVal val="0"/>
                                          </p:val>
                                        </p:tav>
                                        <p:tav tm="100000">
                                          <p:val>
                                            <p:strVal val="#ppt_w"/>
                                          </p:val>
                                        </p:tav>
                                      </p:tavLst>
                                    </p:anim>
                                    <p:anim calcmode="lin" valueType="num">
                                      <p:cBhvr>
                                        <p:cTn id="8" dur="500" fill="hold"/>
                                        <p:tgtEl>
                                          <p:spTgt spid="1028"/>
                                        </p:tgtEl>
                                        <p:attrNameLst>
                                          <p:attrName>ppt_h</p:attrName>
                                        </p:attrNameLst>
                                      </p:cBhvr>
                                      <p:tavLst>
                                        <p:tav tm="0">
                                          <p:val>
                                            <p:fltVal val="0"/>
                                          </p:val>
                                        </p:tav>
                                        <p:tav tm="100000">
                                          <p:val>
                                            <p:strVal val="#ppt_h"/>
                                          </p:val>
                                        </p:tav>
                                      </p:tavLst>
                                    </p:anim>
                                    <p:animEffect transition="in" filter="fade">
                                      <p:cBhvr>
                                        <p:cTn id="9" dur="500"/>
                                        <p:tgtEl>
                                          <p:spTgt spid="102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304800" y="1627225"/>
            <a:ext cx="9812238" cy="2339102"/>
          </a:xfrm>
          <a:prstGeom prst="rect">
            <a:avLst/>
          </a:prstGeom>
        </p:spPr>
        <p:txBody>
          <a:bodyPr wrap="square">
            <a:spAutoFit/>
          </a:bodyPr>
          <a:lstStyle/>
          <a:p>
            <a:pPr algn="ctr">
              <a:spcAft>
                <a:spcPts val="0"/>
              </a:spcAft>
            </a:pPr>
            <a:r>
              <a:rPr lang="pt-BR" sz="3200" dirty="0">
                <a:latin typeface="Times New Roman"/>
                <a:ea typeface="Times New Roman"/>
              </a:rPr>
              <a:t>Penso que, da aproximação, se iniciou um namoro, com piados cada vez mais fortes, terminando em um repique muito agudo. Eu, acordado, acompanhava aquela sinfonia, intercalada dos mais variados tons.</a:t>
            </a:r>
            <a:endParaRPr lang="pt-BR" sz="28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4098"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17784" y="263734"/>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3062537"/>
      </p:ext>
    </p:extLst>
  </p:cSld>
  <p:clrMapOvr>
    <a:masterClrMapping/>
  </p:clrMapOvr>
  <mc:AlternateContent xmlns:mc="http://schemas.openxmlformats.org/markup-compatibility/2006" xmlns:p14="http://schemas.microsoft.com/office/powerpoint/2010/main">
    <mc:Choice Requires="p14">
      <p:transition spd="slow" p14:dur="4000" advClick="0" advTm="24000">
        <p14:switch dir="r"/>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500" fill="hold"/>
                                        <p:tgtEl>
                                          <p:spTgt spid="1028"/>
                                        </p:tgtEl>
                                        <p:attrNameLst>
                                          <p:attrName>ppt_w</p:attrName>
                                        </p:attrNameLst>
                                      </p:cBhvr>
                                      <p:tavLst>
                                        <p:tav tm="0">
                                          <p:val>
                                            <p:fltVal val="0"/>
                                          </p:val>
                                        </p:tav>
                                        <p:tav tm="100000">
                                          <p:val>
                                            <p:strVal val="#ppt_w"/>
                                          </p:val>
                                        </p:tav>
                                      </p:tavLst>
                                    </p:anim>
                                    <p:anim calcmode="lin" valueType="num">
                                      <p:cBhvr>
                                        <p:cTn id="8" dur="500" fill="hold"/>
                                        <p:tgtEl>
                                          <p:spTgt spid="1028"/>
                                        </p:tgtEl>
                                        <p:attrNameLst>
                                          <p:attrName>ppt_h</p:attrName>
                                        </p:attrNameLst>
                                      </p:cBhvr>
                                      <p:tavLst>
                                        <p:tav tm="0">
                                          <p:val>
                                            <p:fltVal val="0"/>
                                          </p:val>
                                        </p:tav>
                                        <p:tav tm="100000">
                                          <p:val>
                                            <p:strVal val="#ppt_h"/>
                                          </p:val>
                                        </p:tav>
                                      </p:tavLst>
                                    </p:anim>
                                    <p:animEffect transition="in" filter="fade">
                                      <p:cBhvr>
                                        <p:cTn id="9" dur="500"/>
                                        <p:tgtEl>
                                          <p:spTgt spid="102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07699" y="1566321"/>
            <a:ext cx="9884246" cy="2246769"/>
          </a:xfrm>
          <a:prstGeom prst="rect">
            <a:avLst/>
          </a:prstGeom>
        </p:spPr>
        <p:txBody>
          <a:bodyPr wrap="square">
            <a:spAutoFit/>
          </a:bodyPr>
          <a:lstStyle/>
          <a:p>
            <a:pPr algn="ctr">
              <a:spcAft>
                <a:spcPts val="0"/>
              </a:spcAft>
            </a:pPr>
            <a:r>
              <a:rPr lang="pt-BR" sz="2800" dirty="0">
                <a:latin typeface="Times New Roman"/>
                <a:ea typeface="Times New Roman"/>
              </a:rPr>
              <a:t>O sono foi embora! Restou aguardar que tudo aquilo terminasse logo, para poder retomar o meu descanso. </a:t>
            </a:r>
            <a:endParaRPr lang="pt-BR" sz="2400" dirty="0">
              <a:latin typeface="Times New Roman"/>
              <a:ea typeface="Times New Roman"/>
            </a:endParaRPr>
          </a:p>
          <a:p>
            <a:pPr algn="ctr">
              <a:spcAft>
                <a:spcPts val="0"/>
              </a:spcAft>
            </a:pPr>
            <a:endParaRPr lang="pt-BR" sz="2800" dirty="0" smtClean="0">
              <a:latin typeface="Times New Roman"/>
              <a:ea typeface="Times New Roman"/>
            </a:endParaRPr>
          </a:p>
          <a:p>
            <a:pPr algn="ctr">
              <a:spcAft>
                <a:spcPts val="0"/>
              </a:spcAft>
            </a:pPr>
            <a:r>
              <a:rPr lang="pt-BR" sz="2800" dirty="0" smtClean="0">
                <a:latin typeface="Times New Roman"/>
                <a:ea typeface="Times New Roman"/>
              </a:rPr>
              <a:t>É </a:t>
            </a:r>
            <a:r>
              <a:rPr lang="pt-BR" sz="2800" dirty="0">
                <a:latin typeface="Times New Roman"/>
                <a:ea typeface="Times New Roman"/>
              </a:rPr>
              <a:t>muito interessante observar que a noite traz sons que não estamos acostumados a ouvir.</a:t>
            </a:r>
            <a:endParaRPr lang="pt-BR" sz="2400" dirty="0">
              <a:effectLst/>
              <a:latin typeface="Times New Roman"/>
              <a:ea typeface="Times New Roman"/>
            </a:endParaRPr>
          </a:p>
        </p:txBody>
      </p:sp>
      <p:pic>
        <p:nvPicPr>
          <p:cNvPr id="12" name="Picture 2" descr="https://encrypted-tbn0.gstatic.com/images?q=tbn:ANd9GcToJumHwrjAs44Chu4VUDNtUfs0B3j2xsYLrr_ijE8jTGc9u20J"/>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93467"/>
            <a:ext cx="1530204" cy="9529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8512093"/>
      </p:ext>
    </p:extLst>
  </p:cSld>
  <p:clrMapOvr>
    <a:masterClrMapping/>
  </p:clrMapOvr>
  <mc:AlternateContent xmlns:mc="http://schemas.openxmlformats.org/markup-compatibility/2006" xmlns:p14="http://schemas.microsoft.com/office/powerpoint/2010/main">
    <mc:Choice Requires="p14">
      <p:transition spd="slow" p14:dur="4000" advClick="0" advTm="21000">
        <p14:switch dir="r"/>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304800" y="1288814"/>
            <a:ext cx="9956254" cy="2677656"/>
          </a:xfrm>
          <a:prstGeom prst="rect">
            <a:avLst/>
          </a:prstGeom>
        </p:spPr>
        <p:txBody>
          <a:bodyPr wrap="square">
            <a:spAutoFit/>
          </a:bodyPr>
          <a:lstStyle/>
          <a:p>
            <a:pPr algn="ctr">
              <a:spcAft>
                <a:spcPts val="0"/>
              </a:spcAft>
            </a:pPr>
            <a:r>
              <a:rPr lang="pt-BR" sz="2400" dirty="0">
                <a:latin typeface="Times New Roman"/>
                <a:ea typeface="Times New Roman"/>
              </a:rPr>
              <a:t>Percebi latidos de cachorros errantes pelas ruas do meu condomínio, alguns de forma frenética, outros em tom de suavidade. O que faz um animal desses latir dessa forma? Penso que os mais estridentes são porque animais noturnos saem de suas tocas, invadindo o seu território.  Trava-se então uma luta: o predador em busca de alimentos para a sua prole escondida em buracos ou tocas dentro de uma árvore, e o cachorro, que é o guardião do seu território e protetor de seu “dono”, avisando que algum perigo está para acontecer</a:t>
            </a:r>
            <a:r>
              <a:rPr lang="pt-BR" sz="2400" dirty="0" smtClean="0">
                <a:latin typeface="Times New Roman"/>
                <a:ea typeface="Times New Roman"/>
              </a:rPr>
              <a:t>.</a:t>
            </a:r>
            <a:endParaRPr lang="pt-BR" sz="2000" dirty="0">
              <a:latin typeface="Times New Roman"/>
              <a:ea typeface="Times New Roman"/>
            </a:endParaRPr>
          </a:p>
        </p:txBody>
      </p:sp>
      <p:pic>
        <p:nvPicPr>
          <p:cNvPr id="205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03200"/>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9836380"/>
      </p:ext>
    </p:extLst>
  </p:cSld>
  <p:clrMapOvr>
    <a:masterClrMapping/>
  </p:clrMapOvr>
  <mc:AlternateContent xmlns:mc="http://schemas.openxmlformats.org/markup-compatibility/2006" xmlns:p14="http://schemas.microsoft.com/office/powerpoint/2010/main">
    <mc:Choice Requires="p14">
      <p:transition spd="slow" p14:dur="4000" advClick="0" advTm="42000">
        <p14:switch dir="r"/>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457200" y="1621738"/>
            <a:ext cx="9812238" cy="2339102"/>
          </a:xfrm>
          <a:prstGeom prst="rect">
            <a:avLst/>
          </a:prstGeom>
        </p:spPr>
        <p:txBody>
          <a:bodyPr wrap="square">
            <a:spAutoFit/>
          </a:bodyPr>
          <a:lstStyle/>
          <a:p>
            <a:pPr algn="ctr">
              <a:spcAft>
                <a:spcPts val="0"/>
              </a:spcAft>
            </a:pPr>
            <a:r>
              <a:rPr lang="pt-BR" sz="3200" dirty="0">
                <a:latin typeface="Times New Roman"/>
                <a:ea typeface="Times New Roman"/>
              </a:rPr>
              <a:t>Sim, porque o som dos latidos, agora, se tornava mais forte, uma vez que presenciou uma perseguição que estava acontecendo, naquele momento, de uma raposa faminta a um pequeno roedor.</a:t>
            </a:r>
            <a:endParaRPr lang="pt-BR" sz="28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3074"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20768" y="260172"/>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9258198"/>
      </p:ext>
    </p:extLst>
  </p:cSld>
  <p:clrMapOvr>
    <a:masterClrMapping/>
  </p:clrMapOvr>
  <mc:AlternateContent xmlns:mc="http://schemas.openxmlformats.org/markup-compatibility/2006" xmlns:p14="http://schemas.microsoft.com/office/powerpoint/2010/main">
    <mc:Choice Requires="p14">
      <p:transition spd="slow" p14:dur="4000" advClick="0" advTm="24000">
        <p14:switch dir="r"/>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335979" y="1500742"/>
            <a:ext cx="9937104" cy="2585323"/>
          </a:xfrm>
          <a:prstGeom prst="rect">
            <a:avLst/>
          </a:prstGeom>
        </p:spPr>
        <p:txBody>
          <a:bodyPr wrap="square">
            <a:spAutoFit/>
          </a:bodyPr>
          <a:lstStyle/>
          <a:p>
            <a:pPr algn="ctr">
              <a:spcAft>
                <a:spcPts val="0"/>
              </a:spcAft>
            </a:pPr>
            <a:r>
              <a:rPr lang="pt-BR" sz="3600" dirty="0">
                <a:latin typeface="Times New Roman"/>
                <a:ea typeface="Times New Roman"/>
              </a:rPr>
              <a:t>Abri a janela e pude ver que meu pensamento estava correto; o animal caçador carregava a presa na boca, logrando êxito no abastecimento de comida para saciar a  fome da família.</a:t>
            </a:r>
            <a:endParaRPr lang="pt-BR" sz="32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4098"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16638" y="254729"/>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3894139"/>
      </p:ext>
    </p:extLst>
  </p:cSld>
  <p:clrMapOvr>
    <a:masterClrMapping/>
  </p:clrMapOvr>
  <mc:AlternateContent xmlns:mc="http://schemas.openxmlformats.org/markup-compatibility/2006" xmlns:p14="http://schemas.microsoft.com/office/powerpoint/2010/main">
    <mc:Choice Requires="p14">
      <p:transition spd="slow" p14:dur="4000" advClick="0" advTm="23000">
        <p14:switch dir="r"/>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p:cTn id="7" dur="1000" fill="hold"/>
                                        <p:tgtEl>
                                          <p:spTgt spid="1030"/>
                                        </p:tgtEl>
                                        <p:attrNameLst>
                                          <p:attrName>ppt_w</p:attrName>
                                        </p:attrNameLst>
                                      </p:cBhvr>
                                      <p:tavLst>
                                        <p:tav tm="0">
                                          <p:val>
                                            <p:fltVal val="0"/>
                                          </p:val>
                                        </p:tav>
                                        <p:tav tm="100000">
                                          <p:val>
                                            <p:strVal val="#ppt_w"/>
                                          </p:val>
                                        </p:tav>
                                      </p:tavLst>
                                    </p:anim>
                                    <p:anim calcmode="lin" valueType="num">
                                      <p:cBhvr>
                                        <p:cTn id="8" dur="1000" fill="hold"/>
                                        <p:tgtEl>
                                          <p:spTgt spid="1030"/>
                                        </p:tgtEl>
                                        <p:attrNameLst>
                                          <p:attrName>ppt_h</p:attrName>
                                        </p:attrNameLst>
                                      </p:cBhvr>
                                      <p:tavLst>
                                        <p:tav tm="0">
                                          <p:val>
                                            <p:fltVal val="0"/>
                                          </p:val>
                                        </p:tav>
                                        <p:tav tm="100000">
                                          <p:val>
                                            <p:strVal val="#ppt_h"/>
                                          </p:val>
                                        </p:tav>
                                      </p:tavLst>
                                    </p:anim>
                                    <p:anim calcmode="lin" valueType="num">
                                      <p:cBhvr>
                                        <p:cTn id="9" dur="1000" fill="hold"/>
                                        <p:tgtEl>
                                          <p:spTgt spid="1030"/>
                                        </p:tgtEl>
                                        <p:attrNameLst>
                                          <p:attrName>style.rotation</p:attrName>
                                        </p:attrNameLst>
                                      </p:cBhvr>
                                      <p:tavLst>
                                        <p:tav tm="0">
                                          <p:val>
                                            <p:fltVal val="90"/>
                                          </p:val>
                                        </p:tav>
                                        <p:tav tm="100000">
                                          <p:val>
                                            <p:fltVal val="0"/>
                                          </p:val>
                                        </p:tav>
                                      </p:tavLst>
                                    </p:anim>
                                    <p:animEffect transition="in" filter="fade">
                                      <p:cBhvr>
                                        <p:cTn id="10" dur="1000"/>
                                        <p:tgtEl>
                                          <p:spTgt spid="1030"/>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51942" y="1489670"/>
            <a:ext cx="9840003" cy="2523768"/>
          </a:xfrm>
          <a:prstGeom prst="rect">
            <a:avLst/>
          </a:prstGeom>
        </p:spPr>
        <p:txBody>
          <a:bodyPr wrap="square">
            <a:spAutoFit/>
          </a:bodyPr>
          <a:lstStyle/>
          <a:p>
            <a:pPr algn="ctr">
              <a:spcAft>
                <a:spcPts val="0"/>
              </a:spcAft>
            </a:pPr>
            <a:r>
              <a:rPr lang="pt-BR" sz="2800" dirty="0">
                <a:latin typeface="Times New Roman"/>
                <a:ea typeface="Times New Roman"/>
              </a:rPr>
              <a:t>Em um espaço de curto tempo, enxerguei outra situação: um gato subindo pela árvore em busca daquele casal de corujas. Esse animal, também de hábitos noturnos, caçador por excelência, mirou um bote certeiro, abocanhando aquela ave de rapina que estava em estado de sonolência e não se preparou para a defesa.</a:t>
            </a:r>
            <a:endParaRPr lang="pt-BR" sz="24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5122"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51201" y="254729"/>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1646631"/>
      </p:ext>
    </p:extLst>
  </p:cSld>
  <p:clrMapOvr>
    <a:masterClrMapping/>
  </p:clrMapOvr>
  <mc:AlternateContent xmlns:mc="http://schemas.openxmlformats.org/markup-compatibility/2006" xmlns:p14="http://schemas.microsoft.com/office/powerpoint/2010/main">
    <mc:Choice Requires="p14">
      <p:transition spd="slow" p14:dur="4000" advClick="0" advTm="27000">
        <p14:switch dir="r"/>
      </p:transition>
    </mc:Choice>
    <mc:Fallback xmlns="">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32"/>
                                        </p:tgtEl>
                                        <p:attrNameLst>
                                          <p:attrName>style.visibility</p:attrName>
                                        </p:attrNameLst>
                                      </p:cBhvr>
                                      <p:to>
                                        <p:strVal val="visible"/>
                                      </p:to>
                                    </p:set>
                                    <p:anim calcmode="lin" valueType="num">
                                      <p:cBhvr>
                                        <p:cTn id="7" dur="1000" fill="hold"/>
                                        <p:tgtEl>
                                          <p:spTgt spid="1032"/>
                                        </p:tgtEl>
                                        <p:attrNameLst>
                                          <p:attrName>ppt_w</p:attrName>
                                        </p:attrNameLst>
                                      </p:cBhvr>
                                      <p:tavLst>
                                        <p:tav tm="0">
                                          <p:val>
                                            <p:fltVal val="0"/>
                                          </p:val>
                                        </p:tav>
                                        <p:tav tm="100000">
                                          <p:val>
                                            <p:strVal val="#ppt_w"/>
                                          </p:val>
                                        </p:tav>
                                      </p:tavLst>
                                    </p:anim>
                                    <p:anim calcmode="lin" valueType="num">
                                      <p:cBhvr>
                                        <p:cTn id="8" dur="1000" fill="hold"/>
                                        <p:tgtEl>
                                          <p:spTgt spid="1032"/>
                                        </p:tgtEl>
                                        <p:attrNameLst>
                                          <p:attrName>ppt_h</p:attrName>
                                        </p:attrNameLst>
                                      </p:cBhvr>
                                      <p:tavLst>
                                        <p:tav tm="0">
                                          <p:val>
                                            <p:fltVal val="0"/>
                                          </p:val>
                                        </p:tav>
                                        <p:tav tm="100000">
                                          <p:val>
                                            <p:strVal val="#ppt_h"/>
                                          </p:val>
                                        </p:tav>
                                      </p:tavLst>
                                    </p:anim>
                                    <p:anim calcmode="lin" valueType="num">
                                      <p:cBhvr>
                                        <p:cTn id="9" dur="1000" fill="hold"/>
                                        <p:tgtEl>
                                          <p:spTgt spid="1032"/>
                                        </p:tgtEl>
                                        <p:attrNameLst>
                                          <p:attrName>style.rotation</p:attrName>
                                        </p:attrNameLst>
                                      </p:cBhvr>
                                      <p:tavLst>
                                        <p:tav tm="0">
                                          <p:val>
                                            <p:fltVal val="90"/>
                                          </p:val>
                                        </p:tav>
                                        <p:tav tm="100000">
                                          <p:val>
                                            <p:fltVal val="0"/>
                                          </p:val>
                                        </p:tav>
                                      </p:tavLst>
                                    </p:anim>
                                    <p:animEffect transition="in" filter="fade">
                                      <p:cBhvr>
                                        <p:cTn id="10" dur="1000"/>
                                        <p:tgtEl>
                                          <p:spTgt spid="1032"/>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51942" y="1425860"/>
            <a:ext cx="10081120" cy="2954655"/>
          </a:xfrm>
          <a:prstGeom prst="rect">
            <a:avLst/>
          </a:prstGeom>
        </p:spPr>
        <p:txBody>
          <a:bodyPr wrap="square">
            <a:spAutoFit/>
          </a:bodyPr>
          <a:lstStyle/>
          <a:p>
            <a:pPr algn="ctr">
              <a:spcAft>
                <a:spcPts val="0"/>
              </a:spcAft>
            </a:pPr>
            <a:r>
              <a:rPr lang="pt-BR" sz="2800" dirty="0">
                <a:latin typeface="Times New Roman"/>
                <a:ea typeface="Times New Roman"/>
              </a:rPr>
              <a:t>Restou, no galho, apenas uma coruja, que começou a trinar sons de tristeza por ver a suposta companheira ter ido embora desastradamente, servindo de alimento para outra espécie. </a:t>
            </a:r>
            <a:endParaRPr lang="pt-BR" sz="2400" dirty="0">
              <a:latin typeface="Times New Roman"/>
              <a:ea typeface="Times New Roman"/>
            </a:endParaRPr>
          </a:p>
          <a:p>
            <a:pPr algn="ctr">
              <a:spcAft>
                <a:spcPts val="0"/>
              </a:spcAft>
            </a:pPr>
            <a:r>
              <a:rPr lang="pt-BR" sz="2800" dirty="0">
                <a:latin typeface="Times New Roman"/>
                <a:ea typeface="Times New Roman"/>
              </a:rPr>
              <a:t>Assim é a vida da cadeia alimentar; coloca em prática a sua força e de nada adianta lamentar: é o poder do mais forte, impondo as regras da mãe-natureza. </a:t>
            </a:r>
            <a:endParaRPr lang="pt-BR" sz="24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6146"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54729"/>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1765892"/>
      </p:ext>
    </p:extLst>
  </p:cSld>
  <p:clrMapOvr>
    <a:masterClrMapping/>
  </p:clrMapOvr>
  <mc:AlternateContent xmlns:mc="http://schemas.openxmlformats.org/markup-compatibility/2006" xmlns:p14="http://schemas.microsoft.com/office/powerpoint/2010/main">
    <mc:Choice Requires="p14">
      <p:transition spd="slow" p14:dur="4000" advClick="0" advTm="26000">
        <p14:switch dir="r"/>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34"/>
                                        </p:tgtEl>
                                        <p:attrNameLst>
                                          <p:attrName>style.visibility</p:attrName>
                                        </p:attrNameLst>
                                      </p:cBhvr>
                                      <p:to>
                                        <p:strVal val="visible"/>
                                      </p:to>
                                    </p:set>
                                    <p:animEffect transition="in" filter="wheel(1)">
                                      <p:cBhvr>
                                        <p:cTn id="7" dur="2000"/>
                                        <p:tgtEl>
                                          <p:spTgt spid="1034"/>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4000" fill="hold"/>
                                        <p:tgtEl>
                                          <p:spTgt spid="3"/>
                                        </p:tgtEl>
                                        <p:attrNameLst>
                                          <p:attrName>ppt_w</p:attrName>
                                        </p:attrNameLst>
                                      </p:cBhvr>
                                      <p:tavLst>
                                        <p:tav tm="0">
                                          <p:val>
                                            <p:fltVal val="0"/>
                                          </p:val>
                                        </p:tav>
                                        <p:tav tm="100000">
                                          <p:val>
                                            <p:strVal val="#ppt_w"/>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Effect transition="in" filter="fade">
                                      <p:cBhvr>
                                        <p:cTn id="13"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206937" y="1388994"/>
            <a:ext cx="9937104" cy="2954655"/>
          </a:xfrm>
          <a:prstGeom prst="rect">
            <a:avLst/>
          </a:prstGeom>
        </p:spPr>
        <p:txBody>
          <a:bodyPr wrap="square">
            <a:spAutoFit/>
          </a:bodyPr>
          <a:lstStyle/>
          <a:p>
            <a:pPr algn="ctr">
              <a:spcAft>
                <a:spcPts val="0"/>
              </a:spcAft>
            </a:pPr>
            <a:r>
              <a:rPr lang="pt-BR" sz="2800" dirty="0">
                <a:latin typeface="Times New Roman"/>
                <a:ea typeface="Times New Roman"/>
              </a:rPr>
              <a:t>Nessa altura da madrugada, o relógio biológico do meu galo despertou com toda a sua força; veio o primeiro canto cheio de vigor, acordando as pessoas que têm nele o seu despertador. Ele canta e canta... Comecei a ficar irritado e enumerei a quantidade das sequências... Chegaram a treze! Haja paciência para quem não dormiu e está com o sono atrasado.</a:t>
            </a:r>
            <a:endParaRPr lang="pt-BR" sz="24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717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27741"/>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4122048"/>
      </p:ext>
    </p:extLst>
  </p:cSld>
  <p:clrMapOvr>
    <a:masterClrMapping/>
  </p:clrMapOvr>
  <mc:AlternateContent xmlns:mc="http://schemas.openxmlformats.org/markup-compatibility/2006" xmlns:p14="http://schemas.microsoft.com/office/powerpoint/2010/main">
    <mc:Choice Requires="p14">
      <p:transition spd="slow" p14:dur="4000" advClick="0" advTm="31000">
        <p14:switch dir="r"/>
      </p:transition>
    </mc:Choice>
    <mc:Fallback xmlns="">
      <p:transition spd="slow" advClick="0"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36"/>
                                        </p:tgtEl>
                                        <p:attrNameLst>
                                          <p:attrName>style.visibility</p:attrName>
                                        </p:attrNameLst>
                                      </p:cBhvr>
                                      <p:to>
                                        <p:strVal val="visible"/>
                                      </p:to>
                                    </p:set>
                                    <p:anim calcmode="lin" valueType="num">
                                      <p:cBhvr>
                                        <p:cTn id="7" dur="1000" fill="hold"/>
                                        <p:tgtEl>
                                          <p:spTgt spid="1036"/>
                                        </p:tgtEl>
                                        <p:attrNameLst>
                                          <p:attrName>ppt_w</p:attrName>
                                        </p:attrNameLst>
                                      </p:cBhvr>
                                      <p:tavLst>
                                        <p:tav tm="0">
                                          <p:val>
                                            <p:fltVal val="0"/>
                                          </p:val>
                                        </p:tav>
                                        <p:tav tm="100000">
                                          <p:val>
                                            <p:strVal val="#ppt_w"/>
                                          </p:val>
                                        </p:tav>
                                      </p:tavLst>
                                    </p:anim>
                                    <p:anim calcmode="lin" valueType="num">
                                      <p:cBhvr>
                                        <p:cTn id="8" dur="1000" fill="hold"/>
                                        <p:tgtEl>
                                          <p:spTgt spid="1036"/>
                                        </p:tgtEl>
                                        <p:attrNameLst>
                                          <p:attrName>ppt_h</p:attrName>
                                        </p:attrNameLst>
                                      </p:cBhvr>
                                      <p:tavLst>
                                        <p:tav tm="0">
                                          <p:val>
                                            <p:fltVal val="0"/>
                                          </p:val>
                                        </p:tav>
                                        <p:tav tm="100000">
                                          <p:val>
                                            <p:strVal val="#ppt_h"/>
                                          </p:val>
                                        </p:tav>
                                      </p:tavLst>
                                    </p:anim>
                                    <p:anim calcmode="lin" valueType="num">
                                      <p:cBhvr>
                                        <p:cTn id="9" dur="1000" fill="hold"/>
                                        <p:tgtEl>
                                          <p:spTgt spid="1036"/>
                                        </p:tgtEl>
                                        <p:attrNameLst>
                                          <p:attrName>style.rotation</p:attrName>
                                        </p:attrNameLst>
                                      </p:cBhvr>
                                      <p:tavLst>
                                        <p:tav tm="0">
                                          <p:val>
                                            <p:fltVal val="90"/>
                                          </p:val>
                                        </p:tav>
                                        <p:tav tm="100000">
                                          <p:val>
                                            <p:fltVal val="0"/>
                                          </p:val>
                                        </p:tav>
                                      </p:tavLst>
                                    </p:anim>
                                    <p:animEffect transition="in" filter="fade">
                                      <p:cBhvr>
                                        <p:cTn id="10" dur="1000"/>
                                        <p:tgtEl>
                                          <p:spTgt spid="1036"/>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4000" fill="hold"/>
                                        <p:tgtEl>
                                          <p:spTgt spid="3"/>
                                        </p:tgtEl>
                                        <p:attrNameLst>
                                          <p:attrName>ppt_w</p:attrName>
                                        </p:attrNameLst>
                                      </p:cBhvr>
                                      <p:tavLst>
                                        <p:tav tm="0">
                                          <p:val>
                                            <p:fltVal val="0"/>
                                          </p:val>
                                        </p:tav>
                                        <p:tav tm="100000">
                                          <p:val>
                                            <p:strVal val="#ppt_w"/>
                                          </p:val>
                                        </p:tav>
                                      </p:tavLst>
                                    </p:anim>
                                    <p:anim calcmode="lin" valueType="num">
                                      <p:cBhvr>
                                        <p:cTn id="15" dur="4000" fill="hold"/>
                                        <p:tgtEl>
                                          <p:spTgt spid="3"/>
                                        </p:tgtEl>
                                        <p:attrNameLst>
                                          <p:attrName>ppt_h</p:attrName>
                                        </p:attrNameLst>
                                      </p:cBhvr>
                                      <p:tavLst>
                                        <p:tav tm="0">
                                          <p:val>
                                            <p:fltVal val="0"/>
                                          </p:val>
                                        </p:tav>
                                        <p:tav tm="100000">
                                          <p:val>
                                            <p:strVal val="#ppt_h"/>
                                          </p:val>
                                        </p:tav>
                                      </p:tavLst>
                                    </p:anim>
                                    <p:animEffect transition="in" filter="fade">
                                      <p:cBhvr>
                                        <p:cTn id="16"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170933" y="1593613"/>
            <a:ext cx="10009112" cy="2339102"/>
          </a:xfrm>
          <a:prstGeom prst="rect">
            <a:avLst/>
          </a:prstGeom>
        </p:spPr>
        <p:txBody>
          <a:bodyPr wrap="square">
            <a:spAutoFit/>
          </a:bodyPr>
          <a:lstStyle/>
          <a:p>
            <a:pPr algn="ctr">
              <a:spcAft>
                <a:spcPts val="0"/>
              </a:spcAft>
            </a:pPr>
            <a:r>
              <a:rPr lang="pt-BR" sz="3200" dirty="0">
                <a:latin typeface="Times New Roman"/>
                <a:ea typeface="Times New Roman"/>
              </a:rPr>
              <a:t>Nesse turbilhão de emoções, parece que o meu galo enviou uma mensagem! Parem com essa barulhada toda! E parece que foi isso que aconteceu; o galo parou de cantar e toda a bicharada e aves noturnas se calaram.</a:t>
            </a:r>
            <a:endParaRPr lang="pt-BR" sz="28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8194"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39496" y="255841"/>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1999799"/>
      </p:ext>
    </p:extLst>
  </p:cSld>
  <p:clrMapOvr>
    <a:masterClrMapping/>
  </p:clrMapOvr>
  <mc:AlternateContent xmlns:mc="http://schemas.openxmlformats.org/markup-compatibility/2006" xmlns:p14="http://schemas.microsoft.com/office/powerpoint/2010/main">
    <mc:Choice Requires="p14">
      <p:transition spd="slow" p14:dur="4000" advClick="0" advTm="28000">
        <p14:switch dir="r"/>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033"/>
                                        </p:tgtEl>
                                        <p:attrNameLst>
                                          <p:attrName>style.visibility</p:attrName>
                                        </p:attrNameLst>
                                      </p:cBhvr>
                                      <p:to>
                                        <p:strVal val="visible"/>
                                      </p:to>
                                    </p:set>
                                    <p:animEffect transition="in" filter="barn(outHorizontal)">
                                      <p:cBhvr>
                                        <p:cTn id="7" dur="500"/>
                                        <p:tgtEl>
                                          <p:spTgt spid="103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4000" fill="hold"/>
                                        <p:tgtEl>
                                          <p:spTgt spid="3"/>
                                        </p:tgtEl>
                                        <p:attrNameLst>
                                          <p:attrName>ppt_w</p:attrName>
                                        </p:attrNameLst>
                                      </p:cBhvr>
                                      <p:tavLst>
                                        <p:tav tm="0">
                                          <p:val>
                                            <p:fltVal val="0"/>
                                          </p:val>
                                        </p:tav>
                                        <p:tav tm="100000">
                                          <p:val>
                                            <p:strVal val="#ppt_w"/>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Effect transition="in" filter="fade">
                                      <p:cBhvr>
                                        <p:cTn id="13"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1028" name="Picture 4" descr="https://encrypted-tbn2.gstatic.com/images?q=tbn:ANd9GcR_kVmoqqrYZuZSb2otlTFZ7W1qupmwB6-gCXf_GCSMeP0zb2cw3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0134" y="227741"/>
            <a:ext cx="1271736" cy="9489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4" descr="https://encrypted-tbn1.gstatic.com/images?q=tbn:ANd9GcTu5h16pLySwFWXRiRzpXjJKOPyCSPjfq505zSr7oa14t8_l6GK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160338"/>
            <a:ext cx="1465243" cy="9750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https://encrypted-tbn3.gstatic.com/images?q=tbn:ANd9GcTvPAxwRO_1Bv_Wwt-mKW12LqDb45EM0SUOLDYVkgNOxqSsh9RX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0375" y="254729"/>
            <a:ext cx="1440192" cy="958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https://encrypted-tbn1.gstatic.com/images?q=tbn:ANd9GcT7Z4wv5hodkoQ_LkJf7nBgiCkRt1YduiGLrGvybAt32ml6HQh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4509" y="227741"/>
            <a:ext cx="1416586" cy="10610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SyoFB149nbGKQcXLIGTwYM1ejBzFX0ZUAmCJTBcq7R1kFjPMeeT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200289"/>
            <a:ext cx="1458952" cy="1092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Sig5lebjdNnwfWYcnrTATlOzN_RHZOUvsIfaAc6vEf2gaVkd4D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0134" y="4179385"/>
            <a:ext cx="1469684" cy="1102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6" name="Picture 12" descr="https://encrypted-tbn3.gstatic.com/images?q=tbn:ANd9GcQzx1Z9cesXqr-8nnGFWNGWiWXhkLFL4lab1KYnRWnJmv7CDSzC8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0387" y="4104137"/>
            <a:ext cx="1530204" cy="11046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6" name="AutoShape 16"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7" name="AutoShape 18"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8" name="AutoShape 20" descr="data:image/jpeg;base64,/9j/4AAQSkZJRgABAQAAAQABAAD/2wCEAAkGBxQSEhQUEhQVFRQVFBQUFRQYFxQUFBcVFRQWFhUUFRUYHCggGBolHBUUITEhJSkrLi4uFx8zODMsNygtLisBCgoKDg0OGhAQGiwcHCQsLCwsLCwsLCwsLCwsLCwtLCwsLCwsLCwsLCwsLCwsLCwsLCwsLCwsLCwsLCwsLCwsLP/AABEIAL0BCwMBIgACEQEDEQH/xAAcAAABBQEBAQAAAAAAAAAAAAACAQMEBQYHAAj/xABCEAACAQIDBQUGBAIHCQEAAAABAgADEQQSIQUxQVFhBhNxgZEHIjJSofAUQrHhwdEVI1NicoLxFhczc4OSorLCJP/EABkBAQEBAQEBAAAAAAAAAAAAAAABAgMEBf/EACERAQEBAAIDAAMBAQEAAAAAAAABEQISAyExE0FhUTIE/9oADAMBAAIRAxEAPwDeIslraR1hz51r2pquIjOJHSERGs9Ty1zHqT85DWPI0spYmlwYLOAI2agtA7zSb1nDZEKCouY4EHHfIpadMndDOFPSO09YZaajFtMth7btY2xkzxjL0fOWwlRwIhEmomloFSleOp2RImWSO6tPUxaTF0z3JiFbR9ntG3qQGDAYxMTiFQXYgTPYzaD1jZLqnO2rf4b7h/ePleZtxqcbWa7fe0GphMQlHDrTayB6jOGN7lgFWxFvhOs0HYzthT2ghsvd1lF3pk30+dG/Mt9OBHEbieae0jZZp1aLm5zUsubTUoxY3t/zP9ZT9mtpthqy1ENiCNLX8f3HEX6GdusvHWPnLH0RnMfV1trb0lZszHLiKKVU+FxfnYg2ZSeYIIPhJNpyaTAUPKIcOshspG/SKlW0Id7pYmRQfDfFp1VO8ed4QrUxfnACpitbC3mIV1I1sT0kd8RY3X1jHet1hU4oN4t+kHu0+YytZzxJgwuJghXiAQwszi68GhAzwELLGGkzQg88FhBIw0Je8MGF3cVUliCpG2sNIndzwSEPoY9a8iqI8jTUrNh4CI0G8VZrWcKIuaAZ4CXQ6xAkd2EcJjNeqqAsxAA3kxSQJbpKXa+3UpaD3n3ADU35DmZA2n2gesTTw4IXcXOn34CVuFwYBJvd+LHU+XIeE48uX+PRx8f+jVXrNnrX6IDu/wAR4mThTA/lIeJ2nTpfEwHXj5ASsr9raVrqCf1Pl/GZktdEf2lbP77CZ11NJg/lqG8rEnyE5vsvDofjIHAtvI8BNxju1TMrqFCgi2uvmfoZzvalPun90+41ypvfj7yeIJHkVPGenx7mOHkmXXS/ZNtOxrYQm4BNWnr1C1APG6N5mdF1E4d7OmcYylVF8qOqv/hrXpa9PeB8hO7lJjnPbM+GWJMbN5OSheJVwpmcVEUi2oN41bXdJ1PDGOjCRlECm3C08ymS/wAJHFwwjDUFkvE7qWS0lnjRWMNQhHhTEbUR5TIoMsXLCyzwEIVRHFAgERRAdsIoURoQ1ModUQyBGwYQMqDFoQMbnry6mK/tBt2nhEzOQWPwre19wzHjlBZbkXte8pdm+0Og4Heq1K+b+8AAFK3trcksNOKHnMz23q97i6l/hphaY62GZr+bMJktp4myZU1Y6DQNv6fe+Z7Xcj3cP/Lw/H25O/mLMB2N241HDUziq71XZTYHuwiU0buw5awOpRlGpJyk+FntHtaGU/hrf3qzWyLpf3fmOs1sjx9LuLza21koD3jdj8KD4j/IdZkcZiHxBzVTlQbkGijx5zMbT7SCmSy2qsfiYuC5PPL+/lM1tHblar8ThV+W9pjOXJ1nXj/a3WP7Q0KAsGu3JbE/tMttPtnVe4prl6i5Nup3X8JmKYLOEQPUc7kRWZupsNfOXdHsbj6tstBwObAJp/1CJuePjPrN52/FaMU9S7VCT9741VxYG5hpw3mar/dlicjPXqU0VVZ2Gck2UEnRUI4c5a9lvZdSailXE1CTUVKgRBlyh1DZWY3zEX32E36Y2uaYnaLtpfT0vGabBgUa9iQQdTlYbm9NDzHgJ3jDez7AJr3Rbqzt+i2lzhthYan8GHojrkUn1Osd8+Jff1xz2XUv/wBJRvzAADQ3OZcpHO2p04AnhO9ECQ6OHRNVVFOtyFUHU3O4c4rvMW7dIkVMSANI1TrE66mRS08KhEmiaK0ZqYoyOXMAmNVJXEnjC/ESIDFzSaYeqYo7hGTVPONtPQJYhiDCEgO09EvPSghFIiAwrwEiqJ689eUOWhCADFBhB2hAQLxQYHNu3+y2oM1VTm79iEBJLBrag3vput6aWnM8RTcq4W5a4IGoLWBJGuvl4Te+2LbT0sThQp92mjOy/wDMzIfA5Rp4zB4rEOlUEspRzYfMovb3hbTXTWJLr2+PnOXHOV/jWVadPF7OwxoVKbYlKYp1sPnRK5ZXckojEZjd393iCLaixgdj+z1fH1TRqGtRw9AHPcZXDEkrTCsBqTmOoNgPCZPZ9Z6dZipsylgL6qRuAZToQes+jezOIFTCUKi5gKlJHAY5iuYA5b8hwm76ebnxvGao8F7NMAlsyPVI+eo9v+1Co+kvcH2fwtL/AIeGor17tSfUi8srxCZnXL2x3tF2xTwKYeuEU1Vr3QaLmApOHVmAuFswHiRGdj+0alXcU/w9cNp8A761za5C6gXPLymf9rSNicbhMKDYFRbletUyk9dKYm/2BsChgqeSglr/ABO3vVHIOhZv4DQcBHrGv0b25TqYmi9CmrIKqmm9VrJlpto5RT7xfLcC4Aubky1AAAAFgAAByA3CGTALSIW4gtBLQS0BSDGyZ4tAJhSGJPGJIFJgEwiPu88JAN4pi6Rd+4ffnCmp4mOrTAPvHyhnGLwUWgOgz14EWEHmi5oAEWAd4YjYEMSgosSLaASwhBWEZUFFEQRHNgTyBPoJRwnt5U7/ABlZ965si35LdBb/ALb+czGLYsBm0NreY3/X9ZoNoXNifzfr93mYxLm5B8T5cY4XXfyTquPZ9gqeNxoo4hyhYEqQB/WFdTTJvoSoJuOU+iMPh1RVRFCqoCqo3BQLACfKArNTcOhyujBlYbwykFWHUECfQvYHtzT2hTCvZMUq+/T3B7b6lPmvMbx4WM3yn7cbzt+taRBMIyi7X9paWz6Bq1CC5BFKlezVH4DnlFxc8BOaM9iMMK23FbhQpr5ZVLD61BNyZzL2ZbYGJxVWo7DvaiMWG67ZlJyj5Qo9BOm2km/tvnnohaNmOERsiVgBgGOFesC0ihtEjgEEiABg2jmWe7syBFp3gtT6+toWW8EgQpHW245vIwGqHwjnvH7vBNHn+ogM+sNXFvhv5wjS5wYVKAhATwEMCEIBCtFAhWlQgEK08IogKqwssQSn7RdqMPglvWb3rXCL7z+NuEouQIc5t/vfw6tapQq5eDIUf1UkfQzWdnO2WDx+mHq3qAEmkwKVABa5yneNRqLzWVKvhGNo1MtGq3KnUPopkgCVPavFClhapJtmApjqXOXTyJ9JL8XjNuOP7QpWVTyBY/oP1mS2uoAYjgRbwM1OLxSktrvAA46kkTIbcrgswHA28t0z4pXo81mKgv8AWTNnYt6TK9NmR0N1dTZgeYMgXkhJ6K8kd67He0enWwlR8Yy06uHUGodAKinRWRfmJ0K8yOB04x2r7S1cfiGrVCRfSnTvcU6d/dQfqTxN5BqLdD6+khpviSfStb7OA39JYMKbHvd/QIxb1W4859H5pw32LbO7zHGoRcUaLsOjPZFt5F53Izlz+tAYwGTThDKxFT7/AHmQzlilOojhUQwot+msKj5fGIykbxaPKDzMWwgRyZ4qY+WHl0H7QSw5fWQMZZ7Lyj9r9B4GCy2+9ZA4uEFtTr0kRkseP6R2/L955kF9T9+ZgNI9jf6zzWJub69BHrgcB53P66Qu8P8AaW8v2hT9PCE79I4mEHzCV4Fr3zGeSoeWsnaHWrQ4P+8Ia4VfsyLTxZtr9Rf6xTiiek124s5yOnC9Yhwx5+UboFr3zH6wqhYm19PSNh7V3aHENQpEqVDG/vsbJTUAlqjHkLepG/cfm7tDj89Z271qtz8bbmPHKN9p3DtlTNVXWqC1FAAlMMVNarqACRrlB4W1v4Tge2MJ3NZ6bFSyGzZWzhW4pmG8jcbX1Bm/H7q8vURzVtw37vi+ms9gsc1GotSmxR0YMrKbMpHEHX04z3ckbtbjzAOuvKAEG4an6Tsw+guwXtRw2Ko5cbUpYfEJfMWPd0qgH50J0B5rfw36c39ovb1sZirUCRhaDHuh/aGxBrMDz1CjgOpmKbCObaG304X/AFEbyW4SZCSxYNtS+lvHx+9JW4mvm15wR9/SMgyzjFvK09TXSOARpZMo0+MlSFqKe7Y9LeptGcHSvbxkrGn3Qg4m58p072bez1v6vE4oWW+dKDDVtBkdwdwvrlO+wvM3lkaz203sr2B+FwvestquIIc34Uxfu1+pb/MOU2bVOk80HLOOqIPBv4z1ofdnlAEgGeO/QQgsVkgCxJ+xFSgTr+/0iA2j6Yiw11hKi93rziOvLSSK9cEHTWV5xlt4vM2yLJakLT5xGpj7P7RoY/y8Iy2JubktJ2a60+bcf5TwcfKZFbEL18zGamI8JOy9Vh3991h99YmbqJU1MWbamRzW6x2OrZhVPOKlFRraCtUcoRqzr6cfYsi8hPCmvIRoNCzWj0ZT2nKKAOUZDRwGbmVLHPu29Wr3pqVHGGoUWtQJ1erUZQWqqvEJc5ebBOAIPEtrYRe8fKvdLe6o2bPbmbknXiSZ9M4/YNCtXp4iqud6S2phjdFNyc4Tdm6mcp9uChsRTuAFp0AVAAzO1RnzE9AKafWJ6rp9jmGLDAhctieHE3tck+cmYbA+8lJRepUsGPyoTrbwAN5a4ChemKza5cwBO/5mPifcXyMc2KQ9WpU5r3aHkuYqbdTZvWLz9OnHx/P6kYjBCxCaKoAW/IHf9Lylx+HpLTJBudF67veP1Amlq4OpXI1FOkPzEat0QcdPsyFjdnikCETKPncXc+C7h5kdAJz48sb58d+MQi781luDvvfXiBAWw3a9f2l3iqSAe8SSb7v5/wCkqO76T0zlry3jgaS3MtaKWAv/AKdZHwdH0nQfZx2Z/E18zrejSsXuNGY6rT633np4iY5VrjD/ALO+wpxNYYvFKRh1saKHTvmBuHI/sx/5eF79myw0TmbeUbr10UcTOXK6D06mN1K6rwkKptEbrWkSttDpMXk1OKwONHhG32gvjKd8Vc6w1qKOsz2rXWLT+kByiHHD7F5Co4peV56tjATujtV6xYUcSeB8rWjxrW3j6mVK4+5HSWlPaacR9IlS8SAltw9YaYMfmbXoIzW2hSBve8GntakBxvHr9p7SVwCHjG6uy+RjT7VCj3RbrG6u3AORPSL1J2I+yW5iRK+z2HGShtTMNxHn+0ivWZtFEzf43N/arxC2kYvLKvhW/Np0MhGkYabNXB4xwGVVBSvEyUtc8Z01xsTRPXkQVYQeXUxKz2nhWkael0xLNSZDtv2aXFK1VVzVRTy24uiCoy0xyuz+k0ymOd3IT0+fsVhHp0EpVAVOYF0/xnMT6H6yBsQCpUVT/wAMVEWw00WhULAf5iZuPanQ7us9XXWgHHiGWmf/AJ9ZjOzeAqVcvdDMVbvjb5Q2Q/8AuZqf8132WxqaqrnGgFhoOW7WZbtXtBmcDMbAWty1/aXK1MruddUzLysRvB66TB4yuWdut5nxcfetebn6yI7vrvkyjSBWx3yutNF2Y2XUxNVKVIan4msSFXizW3Cei3I8nH6m9nNh1cTUVKKgnezH4UX53/lvNjad62JhaODoJSTcupbi7H4nbqf2kHZmzUw1JaVBQigC5t7zNbVmPEmHUok7yZwvK10xLxe1gd2nWVWI2iTuj4wI4xxMGo4TDXqKnvmM8Ec8JdrSXlHV03SYdlCMHUPAxwbNq8j9Zeiq0JapjqnZVUtlVR+WGuyHO+0s+86Txqx1O1QU2QfmUepg4jZIG95YGtG6tAPwJ8I6k5KOrgflN4dHY1RpoMJhwu8X8ZPpHpE4l54o6exbD3ybdI3U2dTX9/5S5x7m3u6HnKfEAnebyX0vG2+wsq2GunQaesYrY7TKNLcv5wHBkRwwkaLlB1J16mCa3URis7HfIxBga9HHWOogO4ytFSOpXtN6ziwyGLIYxcP8ZGs4khodx1kJcVC/FRq4mLaHcHjIS4gRwYpZNpiNtfZ9OvTanUQMrKVOmtiQdD4qp8hI2zNmJQpJSUDKilVJtfKeBPhYeUmYjFjhITVjJ7WKvtP2WSvRPchUrImWkRoCBuRrcOHS84Hi8E1JiKgKnUWPA7iPLWfRpqnnMv2y7K08VSZlAWst3DAfHpcq3O/PnOnDl1+pymuJ4egXYAcTb1ndvZz2dbB0GNUWqVSrEcVUD3VPXUym9lmwKCCrWcBqyVO7GYaJZEbMoPE5t/TTjOkADnNc+W+mZMBPZY4BCBEwpoJDWnHLdJ46QhRT6R1cvyiN03imoBvgw77nFf1gLSB3E+n7wqT3Fzz3aCC4udBaNHnw/C9/URtsPbeD6iSae73gbc7mN1cvBWPrCRHygcfLf9Y8jjr5Rpqqj8pEj/im4WEz2axY/iLc/OIcSeUiUs51veOPUYaZR9+Edjqd7wtwjdXqJCNVuZgVN2/WTV6nahWRXURsExYV40l5Qe7XkIpnoEdqlhckAQw05HtftTiWaz56dxZ6Y3aLY2O/Q7vEGdG2BtdKuHpsRlOVQwLXIIG653kix85q8bCXVvmi54Ar0yCb7vr4SRTohgCCCDM6prPF7yOnD2i/hoNNBjFuZKp0RHUw4MqagWMEqZoaWyQRfWQ6+EyncZbLEnOVUEGevLA0bwDhZGtZTs3T7qviae6/d1APJqZP/gs0QqGZzbGLTDY+iXbKlRWpOx0VbkMhJJsNTvl1/SuFvb8RSG+13UA25EmxiX01y+pfenrCFU8zGPxlDT+vo62t/WU9bmwtrxkw4aNYCKvWOfiBANCA1GNPR9a4nmqiRTTiZYMWNGrJAeVKm3GOJiCIMW61bcYlTESsONjVTGSbTrE2tXvIwcXkRq14AaRVylUW0jVStK/vrcY7hmubmBKpc7RnG6iOPiBGGq3jE1W96401/SAKzb/5ydUUGNw1qM1Zm/0MDK3M+km5oOaDXzrUxFzr+0m4fab2VA5VQbgLoLnS55m3OUxMJJ7rxjza1/8AtFVpocrW5NxBtqdb+ktNidtKx+O1xYC3u6336cbXnP6lQx3CViGHiJi+OY33uurHte51ZSf83rwj69tXB3NYAZdb69Ra1pzQ45lOhi/0q9/Oc/xxvs63h+3+7NTHWw/jeXmB7bYZhdjkPI3P6CcTfGNY8NIxTxzjjeT8ZbH0zhO1FEro1+VrfzjNbaqOfiHmZ85YfajE6gS4obYrDUOwPiZeXazLUnHj9jua1VO4g+kjbTxXd0yy2vcAX3am1/1nIaPabELuqHz1/WXWwdu1q1TJUa65b263Av8AWcuXGyNyTUbbVarinq0mzNmFwCBlujpYqQLi4YiY/bmJCkUAzOiqACSWBqCxJFycqkaWmpxlazkAfEVXW5ABVTqOOtjMNtAi5NtSSb+JE6eKL5Lnw3QxRpsAqpZ9DddLHztw+k7P7L8f3uBALEvTqVEe5JIu2dbE8MrD0twnFCfeXw/VSP4zf+z7arUcO1gDmqkm/PKo/hN+WenPi6xmglpll285v7oHWNvth+Z9f2nnxvGociNFpnF20/2f2gnbz/KPUxg0haAxmYftA3yj1Mit2jf5V+sYrWlhziEjnMfU7Q1OS+kYbbFU/mI9IwbRnHOR6mLRd7D1AmKrYxzvYnxN5BfFn0l6jfNtGmB8V/C5/SFhdt0wbG/mJz+ti9Lgakc90qK+Nf5j6mJx1b6diO0aZN8wnn2hSAuaigb9SJxNsVUP529TG3qsR7zE+Jm+jGuuVO1eGsclQPbgP3lTiu2IXcmvr/Gc1dzaNiod8fjh2b//AG0YgZgQfzWty4cYye1SnX3/AF/eYPviIpqTf4+LPav/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9" name="AutoShape 22" descr="data:image/jpeg;base64,/9j/4AAQSkZJRgABAQAAAQABAAD/2wCEAAkGBwgHBgkIBwgKCgkLDRYPDQwMDRsUFRAWIB0iIiAdHx8kKDQsJCYxJx8fLT0tMTU3Ojo6Iys/RD84QzQ5OjcBCgoKDQwNGg8PGjclHyU3Nzc3Nzc3Nzc3Nzc3Nzc3Nzc3Nzc3Nzc3Nzc3Nzc3Nzc3Nzc3Nzc3Nzc3Nzc3Nzc3N//AABEIAFoAfwMBIgACEQEDEQH/xAAcAAABBQEBAQAAAAAAAAAAAAAEAgMFBgcBCAD/xAA7EAACAQMCAwYEBAMHBQAAAAABAgMABBEFIQYSMRNBUWFxgQciMpEUI0KhUpKxM2KTosHR4RU0Q1Ny/8QAGQEBAQEBAQEAAAAAAAAAAAAAAgEAAwQF/8QAHhEAAwEBAQACAwAAAAAAAAAAAAERAiESAzETInH/2gAMAwEAAhEDEQA/ANBiPINgKK7VivQUKoNOqDXz4z18CoJTnJP3pySUFWAI9qEVW7jTiRnOKSI4OImcZ2FFCGPIypJ9aHUMD0oqNttxSQdDRhJcD9PjSXgYHbpRJPfXQx3pRBrAxEoGWzTFw0cSlmYKg6k7Yr7VdUgsdnYyTt9EMf1H18B51VL/AFDmP4nV7hI41PyRZ+Vf9zQ04dM5b6RfxG13UrfRO30WWS2VJ055wNyN+492cetSfAnEx4h0nM7L+Ogws4UYDeDY88feoHiPXdIv9IurHmaRJo8BlXAU9QcnzxVY+HN/PDxfa2yxKFKNDPyH6lOCD5/Ny48jTyrk2lGbaZz+qNSvpX3NE2TiNdu8VxbZ3yBmkraSnK42NAJySYIQFcOo6BRsaZe7AP8AYj32ogWci7Z2pYsxj5nFYpyIY60sL5VxdqXmsYUpK04rZO9IBGK6CAaxh8NtQusXzWGlXV0nKXjjJTm6c3QZ98UQpoTW7mK10W/uJ0R44rd3Kv0bAJAPvVMpeme6DxjqUGtx211dG7hkLmcSvjswBkldidvDpU7rXxB02G3UafOjtIDytkFjjYhV7z5nb1rHl1WeyuYr6zVIrkLzLz/P9Q5XDAjBzk/8VtHAGlWFnocN/bWXYXF8BNLz5JB6AAncL3j1qzh2+aevSXCiXms8Q3aPJpuk3iI5+a4eBnds95bGBQj8F8V3bPdXsKxKiljJdXIOBjf5Rk1pvxAu57fhHUfwpbt5lW3jIOCDI4TP+andG0U6fpotL6+utRkI/Ne4lJDeQXP0+Rz51lF9HJ6b+zPrT4U311FG+pazFCzAM8cEBbl8skj+lWTh34e6foGpwahHf3c80IIAk5Apz5AZ/ergz4PU0yzg91b0wjk1wzfKDgeVINw2Nsj3pljST060SixKwP1GkvIzHc5pIxnbJr4dmG+difJOtYsCAaUM11EJ7jTyxMRspOPKsQSu1LAr4DHUVVuMOPNO4Ydbdonurw79khwqj+83j5daqRi2ioDj9mHC10i/+VkQjxGc/wClRHCXxM0niC/TTpoZNPvJNoxK6tHIf4Q3j4AgZ9aX8UdatLCzg02SZRdyntuzzuFGRk+5/Y+FXWWkXE9Iw/VmaKXC5jKsGQjqD1zW5/D3ji24qsUgnKQ6tEn50PQSAfrTxHiO70wawbiC5S4usRZ5c5HvTOlXVxY3cNzZzNBcRNzRyJ1U+NdErnpNP9nDbuMONNLi4k07QC4cR3cb3ko3WIhhyp5nJyfDA88XxlI615o4HsJtZ4u06J+eTtLpZZXJySqnnYk+x3r0ywyetDWUnwlbQM3rSMUSVzvuT5V8VHXu780SghSuY5eh+1E8q5GFO9J5VOcDHpUMDMpZd8YHfSOxOMg5xRgZuUoMhfDFJ5FTGRv5moUKVL1SArbeuKJ5ro7coB8c0lZtsBQK6JCKq/oenWW4Ef1jIBJJxXnL4lBrjiFbjt5JRMnNzHZBud1H8J6+G43JzXo8SKRg4Oe41lnxX4eihtLC6061UBZ2NzcMeZ2LFQOZjuRu2B0Gw22pqJ0yr4Y3a2MlzKBD47N3bDJ+1O6umoNI1zqVxPcythTPPIzs2NgMnfarPpcCDUZ4beNR2aFEJXoud2I8yBt5UNxHDaWixrI0ksjjnbm3bP8AQe1L8n7Q6P4pmlOIYOSdsGpOxtpZeUQRNLPIQkcajJZicAAetMR23ayc6rhCSevSty+GHCsOkWA1jUo0W6mX8hXA5oo/HfoT/THiaW9JHJIL+HfA0fC9n29yVl1OZAJGA2iHUov7ZPfirgU5epA96BvNYhjbliAPqc1Fz6m0pyB9hXn1ro1llh+RT9a/evudA2zD3qvQ3WW/sCR/eBoiCa47QMlqcZzspo+xeSbuJwU2VebGxBobnugDi3I8wKDn1V4cH8CyN45xmnItUu5V5obNl9fD3qWkWYNy3Eg2aN8+YoGbUJE2BK+gxUi17eOmJVSPJ8Tt61EXarK5Jcse9uXaiNInoGdVARuYeuaeEj95qFS6KnbrTwv5MdadD5JYHO4P712aNJoHjkGQ6kH0qJF+1ODUGA2QfatTeTP7LgDUo7i+la6iRieSLlJw68o3J7u/7Vm/Fq3UetXUF3E8TwkJyN3YHd5Vv8k8jHJ5qrXFui2GpxwXl3bLJJbTI7sf1x8w5lPlilnUdZXWoV34T8LrND/1nUIsxq3LbRyJkMf/AGb9cdB55rTpLcStmQs3qa5HcRRosaQhEQYVUGAB4AU6t2h/TWbrClBMdjEOkS+9FpbFR8hiWmlukBGCB705HdAvjbFE3RwCZV2/ak80ud9vU0/G65JJ9u6mLl1GSrJn/wCazZoxUMEKOZGKlj4709cyCWMJG+MdcCgYH5hzPKTjoAaSzNI5IkOO+pS+QS6tWwRzjBqOlspn6SLiiZrgJIwYPnPtTZul/SrN4ijwXTItA43uNPvrmWdpLoT4AWVwSDnxxt1PSrjYfEPTZrjsbm2dTyg5XpWLr9VPWrH8Uu56169fFlnFbZvEXF+jkjnEijPUKTipvTeINAunUG9jXf6ZByn968/RSyCVAJHxzdOY05JLIJWIdhsOhrn+M6U9KXEumSuPwdxERj9JFQ3E0lpaaRcNKrOJEZMIM9RWMWs0ojUiRwfJjVh0K4mntb4TTSSAImA7E4+Y0NoWUFXfxAvNLdba5sbaaaNB2hDMD6+pAzjzq7cL6pDr2iw6gIREzM6MgbOCrEfuMH3rD9bJN1ISckg5J79qu3AtxMmiqqTSKvaucBiB9VPWV5obWaZJElM7LuKrDTS8w/Mf+Y0zJc3G/wCfL/Oa4iLabp0GA+3maYmuTgmSRceZqizXl1j/ALmb/ENBzyOyks7E+ZrQpfTqdvGCPxEfs29FJq1q0aiO5iAx3tisruGb8JIeY5z41XJiS+5J3pLNIzaLzX9KhLCS+gZ16qjBiPtUXJxnpQyFlbb+JSKyaU4G3jTYJ5uppr40wvR//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0" name="AutoShape 2"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11" name="AutoShape 4" descr="data:image/jpeg;base64,/9j/4AAQSkZJRgABAQAAAQABAAD/2wCEAAkGBhQSERUUExQWFBUWGBcaFxgYGBweHBgcHBoXHRwbGx8cHCYeGBokGhQXHy8gJCcpLCwsFx8xNTAqNSYrLCkBCQoKDgwOGg8PGi8lHyQsLCwsLCwsLCwsLC8sLCwsKSwsLCwsLCwsLCwsLCwsLCwsLCwsLCwpLCwsLCwsLCwsLP/AABEIARkAswMBIgACEQEDEQH/xAAbAAACAgMBAAAAAAAAAAAAAAAFBgIEAAEDB//EAEwQAAIBAgMFBAUICAQDBwUAAAECAwARBBIhBQYxQVETImFxMoGRobEHFCNCUsHR8BUzYnKC0uHxNFOToiRDshZUdIOSwuIlNURkc//EABoBAAIDAQEAAAAAAAAAAAAAAAIDAQQFAAb/xAAyEQACAQMDAgQEBAcBAAAAAAAAAQIDESEEEjFBURMiYXEFgZHwFDKxwRVCUqHR4fEj/9oADAMBAAIRAxEAPwB4x+1TGubQG9lUAXYngAPE1VXbuN0PzGYre17xg+y9T3eUSbQxAcBuzjiyXAOUnNqL8DToapU6EVG7Rfq1vM0kJ8m0sZ/3OTz7SMffUExm0M2mDNvGZKcLCugFMVOPYV40hMkx20dbYM+udfuBrPn20j/+Fa/WZffpTjFi0Y2DqT0BF/ZVgGj8OHYHxpCWmI2jbXCD/XH4VJ3x7WHzOx6mdbfC9N8rhRckAdSa54XHxvfI6vbjlYG3nY6VGyPYnxpdBKlO0xwwsXHnP/8AGusTbQNv+Gi/1+H+2njjQvFuiMAJEVjwUsAT5a60EoqPEcBxrN8sCrHtH/u8A85ifglaOE2kf+XhgP33091M8GL5NoatFhTI7JLAt1ZrkTf0ftIiwXDKeuZz7rCtPsjaR+vhh/C5/wDdTkjg8DepXo9sexHjyE2HZO0wTd8Lbl3H/mrq2xton/m4b/Tf+amzMKlU7Y9gfFkKo2Nj/wDOww/8p/56lHsbH21nw9/CFv56ZJ8QqKWdgqjiWIA99VcDtuCY2imjkPRXUn2A3rti7AupLuBTsbHf5+HH/kv/AD1pdiY7X/iIB5Qn73poJpV2rt/DNiEDYxESI5mVWILODoGYaZB0v51Kgn0O8WS6m/0Hj7f4iD/Rb+eh+N2jicD3sXlliKk9pDG3cII9IFuFjy6U7wzKyhlIZSLgg3BHUEcRQH5Qf/t2J/c+8VGyPYJVZXOkbBgGBuCAQeoNZVXBv9GluGVfgKyqZfswJuoR+ksXb/Kiv7/6Vd23j5psSMJh37Ky55ZALlQdAByBNUd2kttXEcdYIj/uIrptbaHzDaPbyg/N8SioZANI3Um2bopB93hVqnwvYo1vzv3CeH3JgQqweftFIPads978+drHmLWqpt6ZsVixgldkjCZ5ipsxBOig8r0dfb+HGW80fetlswN78LWpf2o/zLaIxTg/N54xHI4F+zdTdWawuFI0vRq4vBYxHyb4MplWPs3t3ZFY51PI8dTVjc3a0skcsWIIabDOY3YfXFrq/rFWZd88GqFhPG/QIwYnwAGpqtuls9ss88ilHxLlip5Lay6cjau6ZO9ihs7B/pNmmnJOGDFYogbB8psWe3HUaCjS7mYRWV1gVGUgqyXU3HiDqPA0B3Q2omCMmBxLCJkdmjZzZZUY3BBOlx0v8DRrEb5RCRIob4h2IBEZuFB4szDQWrnfoQcd79pSBocLC2WXEEjN9hB6RHjXRNwcHkKvCJS3pO5JYnrmJuPVVffOCRJMNjI1L/N3PaKouTG4sxA5kcbVcG/eCyhhiENxoovmPhltmv4Wrs2wcCdkq0GMfBFmePshLAzm7KL2MZPFgDwvQ3D7KGIx+K7YuyxmNQodgNVudARemDd/AvLiJMbKpjLqEiRuKoOZHIk60Bw+wmm2hjXE0sIDoLR6Zu4NTcEGkVIWbksMZGV8Mlt7ZUWDWObCZoZhIgCq7FZQWAKupJvpz5Ue2/t1y0WHh7kk5Pe+woF2YdTypa2jsxsFiYsS7S4mAAq+c5mhJtZwANV5HS4olvGrJLh8YimRYswkC6ns3A7wH1rWB8qFVJYzcLYshpNzMMVs6mVubuzF79Qb931VW2DPJh8ZJgndpU7MSwO5u4W+VkYn0rHgfyMh30wtgwxEZHTN3vLL6V/C1a2Cjz4p8ZIhjXs+zhVvSK3uWI5X00p0Km5eYXKNuDng8KMdi52mXNFh3EcaH0cwF2ZhzOoo1iN2cM7o5hQOhDKyjKwI8VsbeFL0W0P0fi5+2DfNsS/aLKASI3sAyyW9EGwsfyC0++cOZUgviXYjSLUAHmW9EADXjTE78AWsQ3pnZ5MPhFYqMQzZyOORBdgPE3AothdkQxpkSJFW1rBR7+tDt6NmSOIpoArTYd86KxsHBFnS/K6nQ9QK5x75pazQ4hJf8oxNmJ8CAUI8b1PTBBV2NF822jLho7iCSITKnKNs1mC/ZB4261Z+UNrbNxP7n3iu2wtnSGWTFTrllkAVU49nGOCk82J1NcPlCS+zcSP2PvFvfXSYUeTjhHvGhsPRX4CsqGCBESAk3CL8BWVnGugRsJv/AKtLrr83XT+M06T4VZFKuodTxVgCD5g15/vLskspmgDrilXuNG5Vjr6J5MLX0orgPlGw/ZoJe2jkAAdXie4a2tyFIOoNWKck4oo14OM22HMFu1hYnzxQRo3VVANFLX0pVPyiQa5I8Q9j9WB/vAqC/KHGT/hcX/o/1vTLibDJDsmFGzLFGrdQgB9wq2opWHyi4dbdpHiIlJAzvCwUX6nWwo/tHakcELTOe4i5iRrp4W41PJBPG7LimAEsaSAcMyg28r8KlgdmxQi0UaRj9lQPhS0PlHiIuuHxTX1FoTqORBva1Yu/cjejgcQfMxr8WqNy7kqEnwhuvXBcDHfN2aX65Rf22pWk30xQJtgGt/8A2QH4GojfnEDVtnyW/ZljJ9mlduXcLwp9mOdaKilFd9Z2HdwMgP7csY+F6gm+WL54D2Tr96125dzvCn2Y3vApGoqu+DsO7S9/2xxBGmCIP7U6fcDUDvTjSARhIuOoM+vuS1KkqcglCqujCj7LQPnMa5/tZRf22q+o01pdG9mLtrgkB/8AED+SonfDFg2OCUjqJx96ClbIp/mD21H/ACjG69eHSsRAo7oC+QApefebFWuMJHfoZ9f+i1cpd7cUBc4JDbiBiBf1XSosukjtk3/KxsjxB511WcHwpKj3rxJ1TBqD0edfuU11G9eLt/g47/8AiF/ko4Ta5ZEqMv6WOtLW/wDi0GCmjzDO6gKtxmJJFtOJrjDvNi24YSMH9rEDX/ZQzC4N5cU+KnjSN8qoqhs9gtzfNYam/TlTpVI2wwIUZOVmgzEe6NOQ+FZWs9bqtuNHaDg5/IraHr/eo20ramq5bsjte/gPCtmU24+yuZNYDXA2Rz2hPF2ZWXvB9MlrlvAAamp7v4Ux4Ew4qyJ31TtWFzEb5Q2vEKbeqlfb2IxGExaYyP6WFVyyR21C8yOnLXlbXSr++uNEiYPHQkSQhgHFgQUksL2OmYHTw9VXqKtDBmai7qWI7lZlgaInMkUjrG3JkvdbHmNavbBx7SGYMdUmdB4AAW8+NEIhoOFq1ZUJIAF9SRpfz61VcrtuxfUbJJHYrQfbG9WHwrBJWszAnQXsOptwFBN8drszxQoxRZC2YgkHQcLjhS9h9mce2btiQouw1svAHjQ74rLLVLSVav5fqNOw9+EmkZJFEIy542Zh3lvY36Hnau+K37wqHizrcAsiEqPXwPqvS5JgY2AzIpsLDQGw9fCucuCWSMxn0eg0ItwI6VHipvgt/wANnZ2l7Ho8bg68jwqV+deUbUQomd5ZnIsFu5HHQcLAedei7uxMmGiV3Lvl1JNzrra/O3WpbVrlKtRlSltkXMLiw7OAD3CBc8CedvKrJFQFSBN6iwg6ITWPH4VEGs7S55VDdgc9Dm8I6VFI66O1ZHx+FSg7ux0A6C1SqJbWt5qJC2Rz1lSuayuuSD+0qQb11yFdBbrQD2L+2cHjUlM2GlEim14JOH8BHD11Y2TvVHKckgMEw4xyaE+Kk+mPLWi5N64Y3Z8cq5ZUV16EA/k0xNPkDY1wy1x1pF3iBwUMsK3+b4g3Rf8AKlBBsv7LAHyIFOuGgEaKi3yqLC5JI8LnX20M3p2T85w7oBd9GS/2hqPhb10UJbWDUp74+oXw7d0cOHGlbe/YM0jdqh7VQNYGZlU+KFSLN50z4QHIuYWOUXHQ2F66yA2oE3F3QTipYZ5GIIpk7TCs8U8Ny0MjEiw0Nr8vyQK77N25LImcYd2UaMUs1iNfPhXPfiFI8WkmFkXtWPfVTrm628RoRz9dXYdnyYYIcT9Fh5plM4i+ouXThqATxt5VY8OM7buvAqnrKtBtQ6c9iWB2vHKDlYZr+iRZh6jVwvw1N7dKub3bubNZUnTExpCkdlSHKXZ+RuLk304jl40rbN2q8bpHMwOYAqeankrW5nrSK2n2/lZsaH4p4+KkbPv0DUiBhYgEHQ31BobjsJBEoJzA3soQte/7Nm0ou7GxvVfE4RZFyuoYXuPDy6VWg7PJqVqSqRwlfpfIf3GOJtJ23amLTsu1Pf8AEa65eHGmu/hXlA21Jh2KYfETHLwjYGRf3dQcvqNenbNxLPFG8i5GZQWA5EjUVZl3PM1IShKzt8iwRapC/lUazPS2CY41roqaVyRr13rkDLGDDpWi1RDVM2t91TkHg4tJWVBjWVNxtkVSaiRfnWyKAPuqC5Y4jEam9hKQPUANKFJPqE2+gxqlTPDSl9d2I/rPO/nM/wCNHETQDw0uanHQ7PUkWJrS+NRtWAVwZ3FIW9G94eR8OspiVdHZVJZjzVLDS3WnsUtb27WSAZUCmeTRdBcdWPgKKLsKlFywhS2VtbCQlOzgkcswHaSAcfO5t14U7Yra0QWxAckcON6852fAHxAUXZYQb35uedHsViQiFm0CjWlVXeSsaej0UNrlPhftybbZ0OYssaKWPADX+nqoNvBGkMHd9IupudSbHx1rthdtyOCRh5D0toLcrkmrI2E7CSbEqlhEcii5sepvz8q5PZK83/cLUaiiqW2ks+1rF2KYsoPAMAdOpFTK6eNUdlYxGjVQwuqrccxpz8KvEa6G48qVJWZr05bopoH4aZsLiozE+Ttn+kVj3G878DrpY16ipFq8s2pi0v2bRtLcXKqCbC/HTgaLbibYPbthlZ5IsuZcwOaIi11Nxe3TyqzFOSuYGspxjUbi1np2H4nSohq2Y9K6IoqLFK6JIBUjpXN7jhWxrQ3zYCxJHrdtKiV0rdutEiGc8/jWVthWUdkGDQdeNZm6VBhQQLjZCR9Hh0vyGd7f9I99LihknYP5R5VI0Gg3dW95ZJJieTt3f/SLLRm9hRWRCb6kkvWr+qtDrSRvBtw4mUwxlliQ2kdTbMfsi3LrXDIqUpbY8sLbb3xCHsoLSyHodE8SeHqpJxEjl2sS8xHfk5Rrz8q7YuURDs4VAdh6lHNjVfB4UuvZxZsh/WPY3c9B79ahPqXlR2PbzL74/d9CzuzhssTNxzsSCeYHOpY5+1mji1sO+/kOA9tdcY/fhiTQC56aKOFd9gQF5MRIftKg/h1PxpUpWbqP76DK7VOgqK72/dheHhpa3hy9Va2nfsci6tMyov8AEbH3XqxBAbX4a+6sGGEmPgUGwiVpG158B8aqwtOol94Mqq/KUN9NjrhZIZ0ACXEclhpY8D7RXHEThVLE91Rc/jTxtnZiYmFonF1YW8uhHjXmG0dnzQK+EdWcmwicKbODyJ5EVoyhvsXtJqvDTUvl7/7OmydugYyJwrKXIjkRh6SN6LDyNjXqsMIGoFvvoXs7YqBIjKitJGoAYjUacjRc61LsuClVm5SbZPLUhbwrmK2TyoG0kJsdLVIG4oVtreCLCpeVrX9FQLlj0A50hbU3sxOJuEvh4jcWHpt5nl5CmQpSnwVq1aFJeZnqDHoay2vG9eV7mzSdjIsZZC7/AEkxOoA4It/rc70VfduJjdZpRINQ6ykt52vw9VWo6Ob6lZ6+CweggeFZSMsO0FFlxilRwLxKWt4nmayp/B1fQn8dSGEVmbXhxrGN6oY/bsMIbPIisBfLcZj00vzqgk2arlZZCKWqeahuwsRPJGGnRELahVvcD9q/PyoivlXPDITvkGb1Y4w4SaRT3gpt5nSknZSBIFPUXJ6k8SabN/MOXwUqqpJtew8CD91IWExjYhBDACXKWa4sFsOJPWokrx9L5LmlrQoylOb6YO2w3ztJK31mst/sjz5UXUDkLW91D93pw0AB0K3Vh4iiJPhakVH5mbWls6UWuufqC9pTdniFLaZY3PW/CnHdrYZjwiBh35Luf4tR7rUkQ4E4vaCxKe6oGc+F7ked7V64XWNTI+gUW15cqofEa2xQpx55/wAHntVX3Vn2Tf1AXYkDXT+lctzoTJJPiDwdgiX+ylwfK5vUN4duARzsi/qRa/Ikj+oojulgzDhIkYgtYk24d43++n6GMrOcuSu5b2rBtgKiQOfvqBOlaVhWiMSOx15VmblUc2mlaWuBsdQdOFKe3d9EixMeHjCs+b6Qngq8SOPpWq7vfvD81w5ZQC7HKgvzPPyFeTrCG70jkEEsSASWJ4j13tT6VBTzLgparUeErR5G/a2JBibEy91pfQv9RL6AeJGvrpbbESSfqxlA4EmxPl09dQxe1e0dTJYW7qJyUcuHPxqnjdvNfLGLW4k1oKywlgwKinUe58jJNsvDy4ftYwxYH6UOxzBueYA2vfnzvS7jMLGmV00se93tbHprxHGqGOdrglgWdQWCkgW5A+qq+G0a9hflfr99G5XCjFpcjMjyADLPMBys5It4X5Vlawm7OIZFJfJcXy9Kyo3+pFmepzYcOpUki4IuCQfURwPjQvZu6kUTFyWmc270veYW4WJGlG1FbrFTaR6ppN5NoalmqAfjUJZQoJJ0HE0NwrA7b22DFlSMZppNI15eLHwFQ2RsZcOCPTdzeRrekefkPCqO7X08kmLfUMSkYPJFPEeJNz5UemxixgkkKSQovzY8B51h67UNz8OHzK0lvdzzUJ82x08J7qucyX53109p9lWpsdc9nGO0lPBV19vQedO+19gYfEKizqGIvZr2IOl9Ry8KlsvAYbDkxQqqtbMQNTbhck0z+IQcE7Nyt8sdTQo6+pSp+Gl8wRu1sgYUBnGaRrs7D7R4DyFFt4JwwRCxAUrIbc7G4v4XFAtsbUdcREiXu7EsbX7qi59vCuG2MeskUc8mZCCGIHTUAH20PhSqVI1JdSoopuz+ZV3kxh+bYkhFVWZQCOJJtmY+72U/bOhyxRjjZVF+ugrz3bOG7LBT372di2g4ZiPhT3sIt83iz6tkS9tQdBrWtp0lBpd/2OirTL5GlRAt4VNPCtE09DjAa1671sVzxEuRWY8gTU2OPL9/tq9rjMgPdhFv4jx91K2Kx9m0F2Xh086zG48FpH5u7Ee2h6Rlm01POtSMdqSMCvLdJsmMQQSx1Y316X6V1wuEZrED28/xq9hdmAatrb88OdRXaNmyyDLroeRFSIsXZ9jxuudnZnPG1lHqHOqjbHQczfzrnjtpoAQpuSOVVcLtRlFiMw68/wCtcjrWDazN/nzjw7Q/jWVTj2lERdi4PPuisrgLRPbAtbFRVqnmrIPTI5HjQLffHdnhHAPeeyLy1Y2+FHnGtJXygSZmw8fMyZj4BRqaC2SZvyhPd/GoloFN+xVQy+NqvzYxXjUkqwuzHhoV+8EV51snbpEs0yj9bIiAfeD5CjmCZ+9E/ohWuQOLOx5noPjWXX0dp7r/AH1FJqccEd0dr52KEkvIzyeQvYVYn2o2HXEzgXkkxCxLf7K2H41W2Nh1wuJctcLljSNj9bqNOd6ubUmhxCBGcZlYv3SL3Ui/3UycU6mF5XYVsbS9Djj8URO8yFWEcLLx1DXvr5ioT49ZysDrpJEWJB1HDh7aH7vQh/nJ4qzXFx6SkH28DVJdrgY2JctihMfmpAsfVVqNJXcV0QzdZJ92F8TinaPFQ+lZFyAjiLa+ZuPfThuLje0wUJzZiFynwI0sfEC1JeP3shidlKnOuh004XGtdd29pfN8QsgJ+bYs9NEk8eQ10/tTaUWo5Vr8EuUVLD9z1AGtCtRrWyTTRpjCl3fHbBhisqszSXUWHDTifCmIL1pV34mCdmWIC9/Xrpy8aOCygKktsG/Q8anSzEH6tx6/70QwbCNbt6XH+ldcLsEyXZmIBYkDn6+laGxo1Y9pIAOgOvvrUPNOvG76nB9tm2ijXmf6VzjhlxLBVGY8gOVFIfmi80PmSatjC4d9QFHQqdR5EGhEy1L/AKWQwu4EnF3RPDifuqy+5MYcIcRZ2BIBXjb160G2qjKVaNpDY8cxNvEcxXVMa0tpHmu62CONCpHXr99RaXcJOTW4Lt8n78pY/Yw+GlZRPD4zFsoOeDUeP41lBufcMfEeumnWuSrUybVmo9QSPCvL99NoZpJJQxAQdih6sT3z5AaV6Yz6V5b8oUH0gCqVWM5VA0BYgs1uulvbR00nKwmvdQYC2XO3aQRoNe0zai/pWA8dAL08fpDLjDhgLnLmv0PT2UoboxgY2MsfRDOx8gbUQ3U2oGx8+IkP1XKk+JsB7KTqqbcpWXEb/Nso0azgtt+pww8zvqzElcYAAeVweHThQPGSMMw4Mrup8mv96n20QWW8kq3t9Msl/K+n+6mLYGwExeKxSuAQUUg/ZZhx8+NMlNaeLnPj/gO9y8twBsfa8hw0sSm2SMsCNDowJ18jVjH7HknVMVDqQgJAvcleY6n8KI7F3UaHHNAxFwrEEjSWNgQ1uhFwbeBpk3BXszNg5BdoWzJfmjcx+edVK+rhTvUpZ4fyY2Dcltn92EKfBNjVE0QvKLLLGBr+y46qeB6WovszZ0uFTssbEVw07elf9W/I6ejy+PI0ySbAOF2nFLEv0UxKuANASL38ASL+Yp4xWESRCjqCpFiDVLU/FEtsUrxefVf8DUHu3Xz+onR7x4jCMFxa54b92eMHQcs4+/4024XHRyoGjdXU81Nx7uHroXBtSGN+wLISFy5LjgOAsfCgkGG2dNOVVZcJMTZcuaIOf2bd0k9KbT10reeD91/gsSlsfoOuYW415p8ou2wcQkRByx97hxYjS3gB8aN/o3BmZsOZpjIuuSSSQZv3bmzeqgD7AxUeYsY5gCSoZmzIOisQff8A3u6bV03U82PfAnUS303FdRTlxDtxcoOgNvaa4RxpmIA7w111qrj5MzNlzW5g8j6hYCpYIBiS7FWFrHn/AFrcWcoyfLBYRehZH1sLc9OH4VNtnIfRBUjmDWQYBSA8bMD9rrrzHCpfSKwFhILE6CxsOPmba2rmrAOopYK7TyRWLWdeo4j+tX02WmIW6kA8m/HrrXI7QS4TRs44/AH4VLDHsXyj0GJK8dDzX1/dUCql7XXIEkwzISrCxBsQeVZR+TH5jeTMH5/QK3DQd4troBWUeDlUkeuKaneucetSI61jI9UTHCvPvlLl+kgQ2tdm9dgAPfT8rUi/Kfg7xxy29B9fI/1AplJ+dC6yvTkJcUcilyvFxlJ6LztXfD4bLqBbS3q8avbK2c8qllUlRa55CmRt2DYWXUqDpz6+daKimYrdmJWzMPmDOTqTceNjXpG4+B7KKaVj+sIt5AaevjQGbYBitmHHVT91Fth7XYF8O1rCIMnj3iD91ZnxajKWnvHuvoO073VFEZyYmZZGUF0BynmL8beBqrh8GjYpJ+D5WXjxB5HTWq0eJ9BvMGskxhChuDITpxuP7V5ZUmsLrg0HTYfGMTMQTrVLa21UClQxBoRJtW7B/bVfFYoFiQLqeRoqWjtJNjlDzFXEsslhJGsltRfjpwseIPjers2IGLhEsEhw0sb5WjkAKswto19b24HxoRK+bMsLBZLEgEajxI6cqrbs4X51MVxkeX5wg7MrorNHfUG5yyAE/eK0501t3PFvvgTXaTskGNtRvJKgmgV4zbvJmzxseJ65b8xw51PamLlEqxaoGFkmUXs/RgdLEc6L7O2LLCjo8mdUP0Ln08v2X8utCt4N4uxZM0bAOcpk4qDyvzqtSnvkoxV7ARjdXYG2hu9Li47SKkc0Z9MKMswtobjVT1oVHHhIMseIhaOQcSwJJ/aVl0ZfVRvA7WxMcrxyAG4JjcDS3Q+6g+8RXERpLJlTERko8RNs4B+r7bg+Nq2NLUqQntf5fTp/r9CrqaCtcpY7DoitLDMsiZ8wQAEgH0r8wawYkgLKmuQ5h48bj1qTVg4OKWPtIhlktdGGhv0bztY3/uJ2fMTIyFRGW1K2sAedhyvxtW1e5kq1sBPfTY0apHPELdp6VuBJFwfC+tU1KvCQDdwBxPAjUeujc6Z9j9THof4Ht8KXNgyixXnfhfwo6itY6Mrxz0C8M4ZQc1ri/A1lVsNKoWxtoSOB6m3urdK2IQ6Z6yj6VrU1zga6jyrqtZKPaGL0qltjArPE0ZGjAirzVErUkITtwNpdm7YWbuuuhBHpAGwI6gi3tr0VeziiBvcDQHjbwpH3r2Az5MRCPpojcAfXXmt/hQzZm92ZXiF0Zr5kf0h1t1rSptVc3yY1am6L9Og97UWGVSjMAbXGvvrxTbzvBi2ZGK39Fh0tY/2o/tHbxzAKfR0P4UH2s6zLYm1r5T4/hTrRScZCHUcmpL6h7Y221OHiJlGa4U3OubkD59aLSbW0IIGg73l1/PSvJ3jKnXT89atxbUkDFs5JIym+tx0N6yqnw9N3TNCGu/qR6Em2ImdVJ1cd3xHga0cUt5EXUoLlefD4fjSXu/Lhi+XFmQIFtGyn0De/sp7wOytl6SSYkSMdCzSEXHQgW5cqp11HTuzT+SHx1LmjluvsEYyYTukkSiMWNyveufRI4jL8afykcSKqqMq8Bbh4jxoRPvFGIsmEkhchLrZgcoHMjpQDY++EswkEojzIpYmNgQwHQcQ1ZNSFfUve8JdBTsuXyGNpbSxC4gKwzYaUZQyg3RrfWtyNvb713Z+HYNJhpmMkZ1Rmucym91J+0DVnD74FkDxK0g+sFtmHgResw20UneXuGJkKnKTe4YXBty1vpVulTlSVnFL2/UfTVnl+x02ljGiiJC5ynLnl8DzquqQ46IK4OUi6tbvIfD8OFC/0y+gdBftcjEcNfRIvxHDSrc+LjjTKuhIcLl5FQTy4Va8Pasc90Mlaas+ARg1bDydg1mVrlGAsD+beogio7Tj+miOg1K3FtdOBNGcbujO+Ggsxa758x4oGW5HK4vf20t5NI1JvklZRfwvatfS1FOPquTzuqounK/csT4vLgpFvo0jC38X9KXcFiezkV7XA0I8DVnHyFktfQMzWtzLEfdVCrsm3hiaUbIMSYlVJBJ4nl116+NZQ8YoH0tTp/T3VlBk7Z6HuUHAV2SuUPAeVdhWOj1bJitWrVq0GtXNkK5vJSxvlu72yCWIBZ4rspt6QH1T500K16x4QwIPA6VMJ2ldETipRaZ4guLEgzcG1zDoalFIOfA00bz/J26ky4U3PEoeJ8utJokN8rAq44gi1vbWruU8rJi7HHyywWXccCLrVWbZqE902rtfpxrSn+lSiHBFU7M19KoYnDFNRqPeKuqetSEluXHnXEbS5gN4oXCriIwSvCRO638WWxPn7qOYLd3CYgdpFmQHkGOh+IFKUmEUnUDz61BcIAbqSPEE/3qnPSp5g2v0+g+NWz8yTPQdo4KZAksIUCLig07RbcyOdqp7K1YzhlyzqLre5DW1APvtSouIlyle2kynQjMda3saIrNFlzP37hR5Gq/4KUYO7/t0Hx1CUlZYHpnSNLy248TyPKqu7G4BxC9tLIQjEtGFOurHMDfkR0qpsvdaTEzTYeUspVi5ccLkLltfiAL6V6dszAiCGOJTcIoAv4V1Kn4afdj5PxXlYMxrZIG5ALYH1WryPEYG2GEl7v2jMBbiLm49lz6q9L3vxojwkh52sPOlndXD5sRAh/wCXGzt7Mo+J9lXKNoQcihq476kYHnRkvAT1kAv5KT99Q2dhu0mRPtMBTf8AKPsCLC5OxBAkdmZb6AgfV6DWgm6MNpmmb0YUZj4GxC+81Y37luK7pbZbQMUsSOhI99ZRTCbuyTIJFUkNc8D1I+6sqdyJ2M9jw7d0eQrreq2GXur5D4V3tWQbpHDYtZASpBsSp8xxFdD5UP2bhTG8wtZWfOvrUZveDREDlUSRKYO2FIWWRrnWV7XPCxy6dBpRMHWuOFwiouVeFyfWSSfjXHaWOWIA+kzHKq8yelDyzlxkukUD3h3ThxSHMoElu644j8R4UbikuovoeYqVGm4u6IlBSVpI8KxGEeGRoZRZ04nqORHUVDEpcXXlqNfdTz8puxgFXFL6S2VhyKk6esE++kmNtOFaVOW+NzKqw2SsQilDjT1+FTH56VXnw5BzINeY6itQ4wE2PdpghMu5tK1bT31pGvwqSsfyK4k4zsRawuSbCvTtyNzxF/xEyWl+pY3CqQPfxrzV2a4ZTZlIZT4jUV7Vu5tlcVho5gLFh3h0YaEeVwaRXlJRsh+mSlPISEYFbZq3aoXqoaiQs/KGD80uOAZCfIEX91S3HwxtJMTfO1lP7K6e83o/iIQ6lWAZWFiDzB41mCwiRIqIMqqLAdKPf5NoqVH/ANFP0PL/AJVcUTi1Q8FQe8/0oruNulHNgnMtwJm+rocqnTXoTrRnfDdxcTktGGdmVWccVQXJ/PjTJhMOsaKiiyqAB5CmOp5EkIjRfiuTMwWAjjjVEWyqLCsqx66yk5LVl2FtMaqRRlvrZRoL6kc+g8avM9vKqmC/VJ+6vwFJ23NsPiJGjRisS6Ej655jypMrhU4Obshgx++MMZyi8jDiEF/fwFCZd+ZTfLAAOWZvwFB4YAvADwqYPLnQXNSGiXVhvCfKBbSeFk/aQ5h7ONNWCx0cyrJGyuvEEcvwNecsBXPBYtsFJ2qX7Mn6VL6ZftDxFGrPjkr19K6avHKPU2AqvHtBC+VSWPMgaDzPColUmQa3VgCLHiOI4cqsQxKoAAAHhXL1KdzhtPCJLE6SC6EEEfnnXh8KjUA3AYhT1AOl695kGlq8Ox+AlgxDq8bKuYtwJGUsdbjlVrSvLRT1fCdjBTHuJsCLE/OY5kDWyEHgVuDqDy4UtwszsqxxMxY90W4jqPZT9uHsaeOZ5HTJG8YAudbg31HI6kVaqNKLsynSTc1jAo7d3UnwRZiDJCOEg5C+mYcvhQ5Zb+uvdp8MrqyuAysCCDwIPK1eN73bJXB4pkjB7MqHUHW3G4B6UqlV3YfI6tR25XBQFOnyXY91eSD0ozd1P2TpceRuPZ40hRYrMwUcxp+FMu6McolTEwWfs2ySR3sSraEi/IcfVTakfKxNOVppo9erL1oODwrdvGqBrpmKLVtn0raitFbVzJuaWT1VLNWILDrWyfCoR10bzDpWVoRedZUkYESXeGIYEssqFhGBa+ubKNLdb0lYXaMaqAW1trR3ZezkaNHKqTlXW3hRI7NQ8UXTnYVzceqKND4hKk72F2LGK3okGupeiWO3eikNwCjfaXQ+vrVSTdgj0ZZAeV7Eeul7Y9GalP4zFrzo5KPzzrlMLgg66G9cZTNGbSRk/tJqD94qsdtXvlRyBzAqVSlfBe/HUJxvuHr5O8eWwxjbjCxQHqOI9xt6qP42OUgdkyqb65luCPURXmm6G8TxNIFjzh2zFQ1nFhY6HjwpmbflX0gTMQO9n7oB6cLk0VSLUuDGjOLwmN6MbC5F+duF6qbRZVjdmtYK17+VLse+ci/roDbmYyGt5jQ1W3i3rSeAxYclnk7p0PdB4k3oUuoy/RihsiB7R9mWEhYmIo19bG+h4aU67K2XtJmUz4jIgN7C2YgctBYUL2Gy4fFRicxxZIywPANmIUHXnYGmvbG+eHw63LZ24hU1J8f60937CVt78B4CueL2ekikSKGDAg3HI8aQcVv80wBVnwy8maPMp9fKrWC+UlUPZ4gqxt3ZY7lT+8OI9VCoS5OdWDwylvzulBBhkeJMpjfjfUgnUE8T4UvYHYUjYhVgDRu4LCzjLYcdR58PGju198Ux2F7DKRMxtp6JsfSB6VU2dhmwrxTIyOyNwFlLqRZlvexPTxFFvaxIBwUswG7djdGeGTtZ5y7AEBQxy68b9fZTUAfCg2zN9sNO3Z3aKW18ri1/I8DV19t4cHvTRjzYfjUO76DYNJYL9q2aCbT3vwsKZjKrE8ApBJ9lAod7pp7kRTIl7DIFJI8STp7K7Y2jnUiOwNSQUnrjEJ7wx0bdbMf+m491Hdi4kMDaR34aSLlK/wC0XqNtid6fAVy+darRkrKi4VjzbYLgYeO32RRFJLjUUI2F+oj/AHB8KMrwpTy2YJBp+lcMRjQilnsAOtY3pCuG3P1DfnpUxV8DIxTBeP3tw4BIOY+FK36dmdjl0BPALehzemfOm3c30T+8fgKtySpxva4dON2Qw+z5ZhmSRGZeqFWB86ng93ZXVQSY5I21J4HmCttD4014Piatc/XVSVeS4Lcaa5EzH7AljzMZM19c2YrbwsL1QMbKn+IfNrpla3ttT5iPRNc5vR/PQUUar6kyR5nPjJHcCWTPYZQzE2A9l6ct29hxGIE3JNwbPcEerlVfa3P886p7k/4gfumnzk5wusC4QSbCG1d32EqCKK8dte9pf9rXhVObdDEElTkyMytcfVPO1Po/Psrb8KSqkkhm1HnO19jxwukYJHcZrkkknoviaK7vbHjkktkZoljGkgOjEm/HnV/ej9bB+/8AcKaI+B/POmNtx5F3SlZIXcRuZCTnVNRqBmNj4HwoVtLYbsuVsIqi+rRkFgPAaXNPUX59prhiOFBG65ZMn6CMNxEcK8btlPpK4sw6200N+oqodzcTG142VhfQXPvp7j4j88qpy8TTlKXc5Ri+gFi2lLEPpsISRrdGJF/UdKOYXbjPDmiZrX9CIC6+BMnOq7cD+eYqhs/05PNfvro07q50ptSSC/8A2hm//Z9ccZrKFGso/DRHis//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1031" name="Picture 7" descr="https://encrypted-tbn1.gstatic.com/images?q=tbn:ANd9GcRWi6YvqkwsUGvm8UNXOK90GkkJGucqrj81dqtiDnjaWg8CoC_mG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1717" y="4073002"/>
            <a:ext cx="1710228" cy="10625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033" name="Picture 9" descr="https://encrypted-tbn2.gstatic.com/images?q=tbn:ANd9GcQ7UXcHEOtqI-MAfIltdkVQShsPNqgxFd2p_0KQ827jZG5M9w7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638" y="4073002"/>
            <a:ext cx="1822459" cy="11358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3" name="Retângulo 2"/>
          <p:cNvSpPr/>
          <p:nvPr/>
        </p:nvSpPr>
        <p:spPr>
          <a:xfrm>
            <a:off x="301566" y="1527265"/>
            <a:ext cx="9956254" cy="3139321"/>
          </a:xfrm>
          <a:prstGeom prst="rect">
            <a:avLst/>
          </a:prstGeom>
        </p:spPr>
        <p:txBody>
          <a:bodyPr wrap="square">
            <a:spAutoFit/>
          </a:bodyPr>
          <a:lstStyle/>
          <a:p>
            <a:pPr algn="ctr">
              <a:spcAft>
                <a:spcPts val="0"/>
              </a:spcAft>
            </a:pPr>
            <a:r>
              <a:rPr lang="pt-BR" sz="3600" dirty="0">
                <a:latin typeface="Times New Roman"/>
                <a:ea typeface="Times New Roman"/>
              </a:rPr>
              <a:t>Desse dia em diante, apelidei o meu galo de o “corneteiro da paz”, porque nos outros dias, não mais ouvi os sons noturnos; talvez, porque o meu sono veio cedo e dormi com tranquilidade. </a:t>
            </a:r>
            <a:endParaRPr lang="pt-BR" sz="3200" dirty="0">
              <a:latin typeface="Times New Roman"/>
              <a:ea typeface="Times New Roman"/>
            </a:endParaRPr>
          </a:p>
          <a:p>
            <a:pPr algn="ctr">
              <a:spcAft>
                <a:spcPts val="0"/>
              </a:spcAft>
            </a:pPr>
            <a:r>
              <a:rPr lang="pt-BR" sz="3600" dirty="0">
                <a:latin typeface="Times New Roman"/>
                <a:ea typeface="Times New Roman"/>
              </a:rPr>
              <a:t> </a:t>
            </a:r>
            <a:endParaRPr lang="pt-BR" sz="3200" dirty="0">
              <a:latin typeface="Times New Roman"/>
              <a:ea typeface="Times New Roman"/>
            </a:endParaRPr>
          </a:p>
          <a:p>
            <a:pPr algn="ctr">
              <a:spcAft>
                <a:spcPts val="0"/>
              </a:spcAft>
            </a:pPr>
            <a:r>
              <a:rPr lang="pt-BR" dirty="0">
                <a:latin typeface="Times New Roman"/>
                <a:ea typeface="Times New Roman"/>
              </a:rPr>
              <a:t> </a:t>
            </a:r>
            <a:endParaRPr lang="pt-BR" sz="1600" dirty="0">
              <a:effectLst/>
              <a:latin typeface="Times New Roman"/>
              <a:ea typeface="Times New Roman"/>
            </a:endParaRPr>
          </a:p>
        </p:txBody>
      </p:sp>
      <p:pic>
        <p:nvPicPr>
          <p:cNvPr id="9218"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210626" y="221596"/>
            <a:ext cx="1712912" cy="113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1296757"/>
      </p:ext>
    </p:extLst>
  </p:cSld>
  <p:clrMapOvr>
    <a:masterClrMapping/>
  </p:clrMapOvr>
  <mc:AlternateContent xmlns:mc="http://schemas.openxmlformats.org/markup-compatibility/2006" xmlns:p14="http://schemas.microsoft.com/office/powerpoint/2010/main">
    <mc:Choice Requires="p14">
      <p:transition spd="slow" p14:dur="4000" advClick="0" advTm="29000">
        <p14:switch dir="r"/>
      </p:transition>
    </mc:Choice>
    <mc:Fallback xmlns="">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1031"/>
                                        </p:tgtEl>
                                        <p:attrNameLst>
                                          <p:attrName>style.visibility</p:attrName>
                                        </p:attrNameLst>
                                      </p:cBhvr>
                                      <p:to>
                                        <p:strVal val="visible"/>
                                      </p:to>
                                    </p:set>
                                    <p:anim calcmode="lin" valueType="num">
                                      <p:cBhvr>
                                        <p:cTn id="7" dur="500" fill="hold"/>
                                        <p:tgtEl>
                                          <p:spTgt spid="1031"/>
                                        </p:tgtEl>
                                        <p:attrNameLst>
                                          <p:attrName>ppt_w</p:attrName>
                                        </p:attrNameLst>
                                      </p:cBhvr>
                                      <p:tavLst>
                                        <p:tav tm="0">
                                          <p:val>
                                            <p:fltVal val="0"/>
                                          </p:val>
                                        </p:tav>
                                        <p:tav tm="100000">
                                          <p:val>
                                            <p:strVal val="#ppt_w"/>
                                          </p:val>
                                        </p:tav>
                                      </p:tavLst>
                                    </p:anim>
                                    <p:anim calcmode="lin" valueType="num">
                                      <p:cBhvr>
                                        <p:cTn id="8" dur="500" fill="hold"/>
                                        <p:tgtEl>
                                          <p:spTgt spid="1031"/>
                                        </p:tgtEl>
                                        <p:attrNameLst>
                                          <p:attrName>ppt_h</p:attrName>
                                        </p:attrNameLst>
                                      </p:cBhvr>
                                      <p:tavLst>
                                        <p:tav tm="0">
                                          <p:val>
                                            <p:fltVal val="0"/>
                                          </p:val>
                                        </p:tav>
                                        <p:tav tm="100000">
                                          <p:val>
                                            <p:strVal val="#ppt_h"/>
                                          </p:val>
                                        </p:tav>
                                      </p:tavLst>
                                    </p:anim>
                                    <p:animEffect transition="in" filter="fade">
                                      <p:cBhvr>
                                        <p:cTn id="9" dur="500"/>
                                        <p:tgtEl>
                                          <p:spTgt spid="1031"/>
                                        </p:tgtEl>
                                      </p:cBhvr>
                                    </p:animEffect>
                                    <p:anim calcmode="lin" valueType="num">
                                      <p:cBhvr>
                                        <p:cTn id="10" dur="500" fill="hold"/>
                                        <p:tgtEl>
                                          <p:spTgt spid="1031"/>
                                        </p:tgtEl>
                                        <p:attrNameLst>
                                          <p:attrName>ppt_x</p:attrName>
                                        </p:attrNameLst>
                                      </p:cBhvr>
                                      <p:tavLst>
                                        <p:tav tm="0">
                                          <p:val>
                                            <p:fltVal val="0.5"/>
                                          </p:val>
                                        </p:tav>
                                        <p:tav tm="100000">
                                          <p:val>
                                            <p:strVal val="#ppt_x"/>
                                          </p:val>
                                        </p:tav>
                                      </p:tavLst>
                                    </p:anim>
                                    <p:anim calcmode="lin" valueType="num">
                                      <p:cBhvr>
                                        <p:cTn id="11" dur="500" fill="hold"/>
                                        <p:tgtEl>
                                          <p:spTgt spid="1031"/>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4000" fill="hold"/>
                                        <p:tgtEl>
                                          <p:spTgt spid="3"/>
                                        </p:tgtEl>
                                        <p:attrNameLst>
                                          <p:attrName>ppt_w</p:attrName>
                                        </p:attrNameLst>
                                      </p:cBhvr>
                                      <p:tavLst>
                                        <p:tav tm="0">
                                          <p:val>
                                            <p:fltVal val="0"/>
                                          </p:val>
                                        </p:tav>
                                        <p:tav tm="100000">
                                          <p:val>
                                            <p:strVal val="#ppt_w"/>
                                          </p:val>
                                        </p:tav>
                                      </p:tavLst>
                                    </p:anim>
                                    <p:anim calcmode="lin" valueType="num">
                                      <p:cBhvr>
                                        <p:cTn id="16" dur="4000" fill="hold"/>
                                        <p:tgtEl>
                                          <p:spTgt spid="3"/>
                                        </p:tgtEl>
                                        <p:attrNameLst>
                                          <p:attrName>ppt_h</p:attrName>
                                        </p:attrNameLst>
                                      </p:cBhvr>
                                      <p:tavLst>
                                        <p:tav tm="0">
                                          <p:val>
                                            <p:fltVal val="0"/>
                                          </p:val>
                                        </p:tav>
                                        <p:tav tm="100000">
                                          <p:val>
                                            <p:strVal val="#ppt_h"/>
                                          </p:val>
                                        </p:tav>
                                      </p:tavLst>
                                    </p:anim>
                                    <p:animEffect transition="in" filter="fade">
                                      <p:cBhvr>
                                        <p:cTn id="17"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10000"/>
                <a:satMod val="300000"/>
              </a:schemeClr>
            </a:gs>
            <a:gs pos="34000">
              <a:schemeClr val="accent1">
                <a:tint val="13500"/>
                <a:satMod val="250000"/>
              </a:schemeClr>
            </a:gs>
            <a:gs pos="100000">
              <a:schemeClr val="accent1">
                <a:tint val="60000"/>
                <a:satMod val="200000"/>
              </a:schemeClr>
            </a:gs>
          </a:gsLst>
          <a:path path="circle">
            <a:fillToRect l="50000" t="155000" r="50000" b="-55000"/>
          </a:path>
        </a:gradFill>
        <a:effectLst/>
      </p:bgPr>
    </p:bg>
    <p:spTree>
      <p:nvGrpSpPr>
        <p:cNvPr id="1" name=""/>
        <p:cNvGrpSpPr/>
        <p:nvPr/>
      </p:nvGrpSpPr>
      <p:grpSpPr>
        <a:xfrm>
          <a:off x="0" y="0"/>
          <a:ext cx="0" cy="0"/>
          <a:chOff x="0" y="0"/>
          <a:chExt cx="0" cy="0"/>
        </a:xfrm>
      </p:grpSpPr>
      <p:sp>
        <p:nvSpPr>
          <p:cNvPr id="2" name="Retângulo 1"/>
          <p:cNvSpPr/>
          <p:nvPr/>
        </p:nvSpPr>
        <p:spPr>
          <a:xfrm>
            <a:off x="4747498" y="320355"/>
            <a:ext cx="5246698" cy="2827634"/>
          </a:xfrm>
          <a:prstGeom prst="rect">
            <a:avLst/>
          </a:prstGeom>
        </p:spPr>
        <p:txBody>
          <a:bodyPr wrap="square">
            <a:spAutoFit/>
          </a:bodyPr>
          <a:lstStyle/>
          <a:p>
            <a:endParaRPr lang="pt-BR" sz="1333"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777"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CRIAÇÃO / PRODUÇÃO / FORMATAÇÃO </a:t>
            </a:r>
            <a:endParaRPr lang="pt-BR" sz="4000"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8000" b="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a:t>
            </a:r>
            <a:r>
              <a:rPr lang="pt-BR" sz="3556" dirty="0">
                <a:solidFill>
                  <a:srgbClr val="FF0000"/>
                </a:solidFill>
                <a:effectLst>
                  <a:outerShdw blurRad="38100" dist="38100" dir="2700000" algn="tl">
                    <a:srgbClr val="000000">
                      <a:alpha val="43137"/>
                    </a:srgbClr>
                  </a:outerShdw>
                </a:effectLst>
                <a:latin typeface="Bauhaus 93" panose="04030905020B02020C02" pitchFamily="82" charset="0"/>
                <a:cs typeface="David" panose="020E0502060401010101" pitchFamily="34" charset="-79"/>
              </a:rPr>
              <a:t>ENDRAMINI</a:t>
            </a:r>
            <a:r>
              <a:rPr lang="pt-BR" sz="1777"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667" b="1" u="sng"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r"/>
            <a:endParaRPr lang="pt-BR" sz="1333" b="1" u="sng"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pPr algn="r"/>
            <a:endParaRPr lang="pt-BR" sz="1333" b="1" u="sng"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endParaRPr lang="pt-BR" sz="1333" b="1" u="sng"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pPr algn="r"/>
            <a:endParaRPr lang="pt-BR" sz="1333" b="1" u="sng"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endParaRPr lang="pt-BR" sz="1333" b="1" u="sng" dirty="0" smtClean="0">
              <a:solidFill>
                <a:prstClr val="white"/>
              </a:solidFill>
              <a:effectLst>
                <a:outerShdw blurRad="38100" dist="38100" dir="2700000" algn="tl">
                  <a:srgbClr val="000000">
                    <a:alpha val="43137"/>
                  </a:srgbClr>
                </a:outerShdw>
              </a:effectLst>
              <a:latin typeface="Maiandra GD" pitchFamily="34" charset="0"/>
              <a:cs typeface="Arial" charset="0"/>
            </a:endParaRPr>
          </a:p>
        </p:txBody>
      </p:sp>
      <p:sp>
        <p:nvSpPr>
          <p:cNvPr id="6" name="Retângulo 5"/>
          <p:cNvSpPr/>
          <p:nvPr/>
        </p:nvSpPr>
        <p:spPr>
          <a:xfrm>
            <a:off x="4140374" y="4016691"/>
            <a:ext cx="5976664" cy="1184940"/>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pt-BR" sz="1000" dirty="0">
                <a:solidFill>
                  <a:srgbClr val="0070C0"/>
                </a:solidFill>
                <a:latin typeface="Britannic Bold" panose="020B0903060703020204" pitchFamily="34" charset="0"/>
              </a:rPr>
              <a:t>ACESSE  MEUS  ESPAÇOS  CULTURAIS  E  TORNE-SE  MEU SEGUIDOR</a:t>
            </a:r>
            <a:endParaRPr lang="pt-BR" sz="1600" dirty="0">
              <a:solidFill>
                <a:srgbClr val="002060"/>
              </a:solidFill>
              <a:latin typeface="Britannic Bold" panose="020B0903060703020204" pitchFamily="34" charset="0"/>
            </a:endParaRPr>
          </a:p>
          <a:p>
            <a:pPr algn="ctr"/>
            <a:r>
              <a:rPr lang="pt-BR" sz="1600" dirty="0">
                <a:solidFill>
                  <a:srgbClr val="7030A0"/>
                </a:solidFill>
                <a:latin typeface="Britannic Bold" panose="020B0903060703020204" pitchFamily="34" charset="0"/>
                <a:hlinkClick r:id="rId4"/>
              </a:rPr>
              <a:t>http://vendraminiletras.blogspot.com/</a:t>
            </a:r>
            <a:endParaRPr lang="pt-BR" sz="1600" dirty="0">
              <a:solidFill>
                <a:srgbClr val="7030A0"/>
              </a:solidFill>
              <a:latin typeface="Britannic Bold" panose="020B0903060703020204" pitchFamily="34" charset="0"/>
            </a:endParaRPr>
          </a:p>
          <a:p>
            <a:pPr algn="ctr"/>
            <a:r>
              <a:rPr lang="pt-BR" sz="1600" dirty="0">
                <a:solidFill>
                  <a:srgbClr val="7030A0"/>
                </a:solidFill>
                <a:latin typeface="Britannic Bold" panose="020B0903060703020204" pitchFamily="34" charset="0"/>
              </a:rPr>
              <a:t>http://sergrasan.com/toninhovendraminislides/</a:t>
            </a:r>
          </a:p>
          <a:p>
            <a:pPr algn="ctr"/>
            <a:r>
              <a:rPr lang="pt-BR" sz="1000" dirty="0">
                <a:solidFill>
                  <a:srgbClr val="C00000"/>
                </a:solidFill>
                <a:latin typeface="Arial Black" panose="020B0A04020102020204" pitchFamily="34" charset="0"/>
                <a:cs typeface="Aharoni" panose="02010803020104030203" pitchFamily="2" charset="-79"/>
              </a:rPr>
              <a:t>PARTICIPAÇÕES:</a:t>
            </a:r>
          </a:p>
          <a:p>
            <a:pPr algn="ctr"/>
            <a:r>
              <a:rPr lang="pt-BR" sz="9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1000" dirty="0">
                <a:solidFill>
                  <a:srgbClr val="002060"/>
                </a:solidFill>
                <a:latin typeface="Arial Black" panose="020B0A04020102020204" pitchFamily="34" charset="0"/>
                <a:cs typeface="Aharoni" panose="02010803020104030203" pitchFamily="2" charset="-79"/>
              </a:rPr>
              <a:t> </a:t>
            </a:r>
            <a:r>
              <a:rPr lang="pt-BR" sz="900"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r>
              <a:rPr lang="pt-BR" sz="900" dirty="0" smtClean="0">
                <a:solidFill>
                  <a:srgbClr val="002060"/>
                </a:solidFill>
                <a:latin typeface="Arial Black" panose="020B0A04020102020204" pitchFamily="34" charset="0"/>
                <a:cs typeface="Aharoni" panose="02010803020104030203" pitchFamily="2" charset="-79"/>
              </a:rPr>
              <a:t>.</a:t>
            </a:r>
            <a:endParaRPr lang="pt-BR" sz="900" dirty="0">
              <a:solidFill>
                <a:srgbClr val="002060"/>
              </a:solidFill>
              <a:latin typeface="Arial Black" panose="020B0A04020102020204" pitchFamily="34" charset="0"/>
              <a:cs typeface="Aharoni" panose="02010803020104030203" pitchFamily="2" charset="-79"/>
            </a:endParaRPr>
          </a:p>
        </p:txBody>
      </p:sp>
      <p:grpSp>
        <p:nvGrpSpPr>
          <p:cNvPr id="11" name="Grupo 18"/>
          <p:cNvGrpSpPr>
            <a:grpSpLocks/>
          </p:cNvGrpSpPr>
          <p:nvPr/>
        </p:nvGrpSpPr>
        <p:grpSpPr bwMode="auto">
          <a:xfrm>
            <a:off x="-36090" y="0"/>
            <a:ext cx="10477078" cy="5715000"/>
            <a:chOff x="0" y="0"/>
            <a:chExt cx="9144000" cy="6991350"/>
          </a:xfrm>
          <a:solidFill>
            <a:srgbClr val="FFC000"/>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25" name="Imagem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36718" y="1848548"/>
            <a:ext cx="2680583" cy="2010437"/>
          </a:xfrm>
          <a:prstGeom prst="roundRect">
            <a:avLst>
              <a:gd name="adj" fmla="val 16667"/>
            </a:avLst>
          </a:prstGeom>
          <a:ln>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sp>
        <p:nvSpPr>
          <p:cNvPr id="3" name="CaixaDeTexto 2"/>
          <p:cNvSpPr txBox="1"/>
          <p:nvPr/>
        </p:nvSpPr>
        <p:spPr>
          <a:xfrm>
            <a:off x="7584134" y="1031351"/>
            <a:ext cx="2644678" cy="502766"/>
          </a:xfrm>
          <a:prstGeom prst="rect">
            <a:avLst/>
          </a:prstGeom>
          <a:noFill/>
        </p:spPr>
        <p:txBody>
          <a:bodyPr wrap="square" rtlCol="0">
            <a:spAutoFit/>
          </a:bodyPr>
          <a:lstStyle/>
          <a:p>
            <a:pPr fontAlgn="base">
              <a:spcBef>
                <a:spcPct val="0"/>
              </a:spcBef>
              <a:spcAft>
                <a:spcPct val="0"/>
              </a:spcAft>
            </a:pPr>
            <a:r>
              <a:rPr lang="pt-BR" sz="2667" dirty="0">
                <a:solidFill>
                  <a:srgbClr val="FF0000"/>
                </a:solidFill>
                <a:latin typeface="Cooper Black" panose="0208090404030B020404" pitchFamily="18" charset="0"/>
                <a:cs typeface="David" panose="020E0502060401010101"/>
              </a:rPr>
              <a:t>TONINHO 44</a:t>
            </a:r>
          </a:p>
        </p:txBody>
      </p:sp>
      <p:sp>
        <p:nvSpPr>
          <p:cNvPr id="4" name="Retângulo 3"/>
          <p:cNvSpPr/>
          <p:nvPr/>
        </p:nvSpPr>
        <p:spPr>
          <a:xfrm>
            <a:off x="416824" y="625252"/>
            <a:ext cx="3197029" cy="4278094"/>
          </a:xfrm>
          <a:prstGeom prst="rect">
            <a:avLst/>
          </a:prstGeom>
        </p:spPr>
        <p:txBody>
          <a:bodyPr wrap="square">
            <a:spAutoFit/>
          </a:bodyPr>
          <a:lstStyle/>
          <a:p>
            <a:pPr algn="ctr"/>
            <a:r>
              <a:rPr lang="pt-BR" sz="2800" b="1" dirty="0" smtClean="0">
                <a:solidFill>
                  <a:srgbClr val="0070C0"/>
                </a:solidFill>
                <a:effectLst>
                  <a:outerShdw blurRad="38100" dist="38100" dir="2700000" algn="tl">
                    <a:srgbClr val="000000">
                      <a:alpha val="43137"/>
                    </a:srgbClr>
                  </a:outerShdw>
                </a:effectLst>
                <a:latin typeface="Maiandra GD" pitchFamily="34" charset="0"/>
                <a:cs typeface="Arial" charset="0"/>
              </a:rPr>
              <a:t>Imagens</a:t>
            </a:r>
          </a:p>
          <a:p>
            <a:pPr algn="ctr"/>
            <a:r>
              <a:rPr lang="pt-BR" sz="2000" b="1" dirty="0" smtClean="0">
                <a:solidFill>
                  <a:srgbClr val="FF0000"/>
                </a:solidFill>
                <a:effectLst>
                  <a:outerShdw blurRad="38100" dist="38100" dir="2700000" algn="tl">
                    <a:srgbClr val="000000">
                      <a:alpha val="43137"/>
                    </a:srgbClr>
                  </a:outerShdw>
                </a:effectLst>
                <a:latin typeface="Maiandra GD" pitchFamily="34" charset="0"/>
                <a:cs typeface="Arial" charset="0"/>
              </a:rPr>
              <a:t>Acervo Pessoal &amp; Internet</a:t>
            </a:r>
            <a:endParaRPr lang="pt-BR" sz="2000" b="1"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ctr"/>
            <a:endParaRPr lang="pt-BR" sz="2800" b="1" u="sng" spc="333" dirty="0" smtClean="0">
              <a:solidFill>
                <a:srgbClr val="FF0000"/>
              </a:solidFill>
              <a:effectLst>
                <a:outerShdw blurRad="38100" dist="38100" dir="2700000" algn="tl">
                  <a:srgbClr val="000000">
                    <a:alpha val="43137"/>
                  </a:srgbClr>
                </a:outerShdw>
              </a:effectLst>
              <a:latin typeface="Maiandra GD" pitchFamily="34" charset="0"/>
              <a:cs typeface="Arial" charset="0"/>
            </a:endParaRPr>
          </a:p>
          <a:p>
            <a:pPr algn="ctr"/>
            <a:r>
              <a:rPr lang="pt-BR" sz="2800" b="1" spc="333" dirty="0" smtClean="0">
                <a:solidFill>
                  <a:srgbClr val="0070C0"/>
                </a:solidFill>
                <a:effectLst>
                  <a:outerShdw blurRad="38100" dist="38100" dir="2700000" algn="tl">
                    <a:srgbClr val="000000">
                      <a:alpha val="43137"/>
                    </a:srgbClr>
                  </a:outerShdw>
                </a:effectLst>
                <a:latin typeface="Maiandra GD" pitchFamily="34" charset="0"/>
                <a:cs typeface="Arial" charset="0"/>
              </a:rPr>
              <a:t>Músicas</a:t>
            </a:r>
            <a:endParaRPr lang="pt-BR" sz="2400" b="1" dirty="0">
              <a:solidFill>
                <a:srgbClr val="0070C0"/>
              </a:solidFill>
              <a:effectLst>
                <a:outerShdw blurRad="38100" dist="38100" dir="2700000" algn="tl">
                  <a:srgbClr val="000000">
                    <a:alpha val="43137"/>
                  </a:srgbClr>
                </a:outerShdw>
              </a:effectLst>
              <a:latin typeface="Maiandra GD" pitchFamily="34" charset="0"/>
              <a:cs typeface="Arial" charset="0"/>
            </a:endParaRPr>
          </a:p>
          <a:p>
            <a:pPr algn="ctr"/>
            <a:r>
              <a:rPr lang="pt-BR" sz="2800" b="1" dirty="0" smtClean="0">
                <a:solidFill>
                  <a:srgbClr val="00B050"/>
                </a:solidFill>
                <a:effectLst>
                  <a:outerShdw blurRad="38100" dist="38100" dir="2700000" algn="tl">
                    <a:srgbClr val="000000">
                      <a:alpha val="43137"/>
                    </a:srgbClr>
                  </a:outerShdw>
                </a:effectLst>
                <a:latin typeface="Maiandra GD" pitchFamily="34" charset="0"/>
                <a:cs typeface="Arial" charset="0"/>
              </a:rPr>
              <a:t>Introdução</a:t>
            </a:r>
          </a:p>
          <a:p>
            <a:pPr algn="ctr"/>
            <a:r>
              <a:rPr lang="pt-BR" sz="2800" b="1" dirty="0" smtClean="0">
                <a:solidFill>
                  <a:srgbClr val="FF0000"/>
                </a:solidFill>
                <a:effectLst>
                  <a:outerShdw blurRad="38100" dist="38100" dir="2700000" algn="tl">
                    <a:srgbClr val="000000">
                      <a:alpha val="43137"/>
                    </a:srgbClr>
                  </a:outerShdw>
                </a:effectLst>
                <a:latin typeface="Maiandra GD" pitchFamily="34" charset="0"/>
                <a:cs typeface="Arial" charset="0"/>
              </a:rPr>
              <a:t>Flor amorosa</a:t>
            </a:r>
          </a:p>
          <a:p>
            <a:pPr algn="ctr"/>
            <a:r>
              <a:rPr lang="pt-BR" sz="2800" b="1" dirty="0" smtClean="0">
                <a:solidFill>
                  <a:srgbClr val="00B050"/>
                </a:solidFill>
                <a:effectLst>
                  <a:outerShdw blurRad="38100" dist="38100" dir="2700000" algn="tl">
                    <a:srgbClr val="000000">
                      <a:alpha val="43137"/>
                    </a:srgbClr>
                  </a:outerShdw>
                </a:effectLst>
                <a:latin typeface="Maiandra GD" pitchFamily="34" charset="0"/>
                <a:cs typeface="Arial" charset="0"/>
              </a:rPr>
              <a:t>Acompanhamento</a:t>
            </a:r>
          </a:p>
          <a:p>
            <a:pPr algn="ctr"/>
            <a:r>
              <a:rPr lang="pt-BR" sz="2800" b="1" dirty="0" smtClean="0">
                <a:solidFill>
                  <a:srgbClr val="FF0000"/>
                </a:solidFill>
                <a:effectLst>
                  <a:outerShdw blurRad="38100" dist="38100" dir="2700000" algn="tl">
                    <a:srgbClr val="000000">
                      <a:alpha val="43137"/>
                    </a:srgbClr>
                  </a:outerShdw>
                </a:effectLst>
                <a:latin typeface="Maiandra GD" pitchFamily="34" charset="0"/>
                <a:cs typeface="Arial" charset="0"/>
              </a:rPr>
              <a:t>Cai a Tarde</a:t>
            </a:r>
            <a:endParaRPr lang="pt-BR" sz="2800" b="1"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ctr"/>
            <a:r>
              <a:rPr lang="pt-BR" sz="2800" b="1" dirty="0" smtClean="0">
                <a:solidFill>
                  <a:srgbClr val="00B050"/>
                </a:solidFill>
                <a:effectLst>
                  <a:outerShdw blurRad="38100" dist="38100" dir="2700000" algn="tl">
                    <a:srgbClr val="000000">
                      <a:alpha val="43137"/>
                    </a:srgbClr>
                  </a:outerShdw>
                </a:effectLst>
                <a:latin typeface="Maiandra GD" pitchFamily="34" charset="0"/>
                <a:cs typeface="Arial" charset="0"/>
              </a:rPr>
              <a:t>Encerramento</a:t>
            </a:r>
          </a:p>
          <a:p>
            <a:pPr algn="ctr"/>
            <a:r>
              <a:rPr lang="pt-BR" sz="2800" b="1" dirty="0" smtClean="0">
                <a:solidFill>
                  <a:srgbClr val="FF0000"/>
                </a:solidFill>
                <a:effectLst>
                  <a:outerShdw blurRad="38100" dist="38100" dir="2700000" algn="tl">
                    <a:srgbClr val="000000">
                      <a:alpha val="43137"/>
                    </a:srgbClr>
                  </a:outerShdw>
                </a:effectLst>
                <a:latin typeface="Maiandra GD" pitchFamily="34" charset="0"/>
                <a:cs typeface="Arial" charset="0"/>
              </a:rPr>
              <a:t> </a:t>
            </a:r>
            <a:r>
              <a:rPr lang="pt-BR" sz="2800" b="1" dirty="0">
                <a:solidFill>
                  <a:srgbClr val="FF0000"/>
                </a:solidFill>
                <a:effectLst>
                  <a:outerShdw blurRad="38100" dist="38100" dir="2700000" algn="tl">
                    <a:srgbClr val="000000">
                      <a:alpha val="43137"/>
                    </a:srgbClr>
                  </a:outerShdw>
                </a:effectLst>
                <a:latin typeface="Maiandra GD" pitchFamily="34" charset="0"/>
                <a:cs typeface="Arial" charset="0"/>
              </a:rPr>
              <a:t>João de Barro</a:t>
            </a:r>
            <a:endParaRPr lang="pt-BR" sz="4000" b="1" dirty="0">
              <a:solidFill>
                <a:srgbClr val="FF0000"/>
              </a:solidFill>
              <a:effectLst>
                <a:outerShdw blurRad="38100" dist="38100" dir="2700000" algn="tl">
                  <a:srgbClr val="000000">
                    <a:alpha val="43137"/>
                  </a:srgbClr>
                </a:outerShdw>
              </a:effectLst>
              <a:latin typeface="Maiandra GD" pitchFamily="34" charset="0"/>
              <a:cs typeface="Arial" charset="0"/>
            </a:endParaRPr>
          </a:p>
        </p:txBody>
      </p:sp>
    </p:spTree>
    <p:extLst>
      <p:ext uri="{BB962C8B-B14F-4D97-AF65-F5344CB8AC3E}">
        <p14:creationId xmlns:p14="http://schemas.microsoft.com/office/powerpoint/2010/main" val="101339095"/>
      </p:ext>
    </p:extLst>
  </p:cSld>
  <p:clrMapOvr>
    <a:masterClrMapping/>
  </p:clrMapOvr>
  <mc:AlternateContent xmlns:mc="http://schemas.openxmlformats.org/markup-compatibility/2006" xmlns:p14="http://schemas.microsoft.com/office/powerpoint/2010/main">
    <mc:Choice Requires="p14">
      <p:transition spd="slow" p14:dur="4000" advClick="0" advTm="100000">
        <p14:window dir="vert"/>
        <p:sndAc>
          <p:stSnd>
            <p:snd r:embed="rId3" name="João-de-barro (Solo).wav"/>
          </p:stSnd>
        </p:sndAc>
      </p:transition>
    </mc:Choice>
    <mc:Fallback xmlns="">
      <p:transition spd="slow" advClick="0" advTm="100000">
        <p:fade/>
        <p:sndAc>
          <p:stSnd>
            <p:snd r:embed="rId8" name="João-de-barro (Sol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3000"/>
                                        <p:tgtEl>
                                          <p:spTgt spid="2">
                                            <p:txEl>
                                              <p:pRg st="1" end="1"/>
                                            </p:txEl>
                                          </p:spTgt>
                                        </p:tgtEl>
                                      </p:cBhvr>
                                    </p:animEffect>
                                    <p:anim calcmode="lin" valueType="num">
                                      <p:cBhvr>
                                        <p:cTn id="8"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3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2" presetClass="entr" presetSubtype="4"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3000" fill="hold"/>
                                        <p:tgtEl>
                                          <p:spTgt spid="25"/>
                                        </p:tgtEl>
                                        <p:attrNameLst>
                                          <p:attrName>ppt_x</p:attrName>
                                        </p:attrNameLst>
                                      </p:cBhvr>
                                      <p:tavLst>
                                        <p:tav tm="0">
                                          <p:val>
                                            <p:strVal val="#ppt_x"/>
                                          </p:val>
                                        </p:tav>
                                        <p:tav tm="100000">
                                          <p:val>
                                            <p:strVal val="#ppt_x"/>
                                          </p:val>
                                        </p:tav>
                                      </p:tavLst>
                                    </p:anim>
                                    <p:anim calcmode="lin" valueType="num">
                                      <p:cBhvr additive="base">
                                        <p:cTn id="14" dur="30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6000"/>
                            </p:stCondLst>
                            <p:childTnLst>
                              <p:par>
                                <p:cTn id="16" presetID="2" presetClass="entr" presetSubtype="4"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0" fill="hold">
                            <p:stCondLst>
                              <p:cond delay="9000"/>
                            </p:stCondLst>
                            <p:childTnLst>
                              <p:par>
                                <p:cTn id="21" presetID="42" presetClass="entr" presetSubtype="0" fill="hold" nodeType="after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fade">
                                      <p:cBhvr>
                                        <p:cTn id="23" dur="3000"/>
                                        <p:tgtEl>
                                          <p:spTgt spid="2">
                                            <p:txEl>
                                              <p:pRg st="2" end="2"/>
                                            </p:txEl>
                                          </p:spTgt>
                                        </p:tgtEl>
                                      </p:cBhvr>
                                    </p:animEffect>
                                    <p:anim calcmode="lin" valueType="num">
                                      <p:cBhvr>
                                        <p:cTn id="24" dur="3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5" dur="3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12000"/>
                            </p:stCondLst>
                            <p:childTnLst>
                              <p:par>
                                <p:cTn id="27" presetID="53" presetClass="entr" presetSubtype="16" fill="hold" grpId="0" nodeType="after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 calcmode="lin" valueType="num">
                                      <p:cBhvr>
                                        <p:cTn id="29"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30"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31" dur="4000"/>
                                        <p:tgtEl>
                                          <p:spTgt spid="4">
                                            <p:txEl>
                                              <p:pRg st="0" end="0"/>
                                            </p:txEl>
                                          </p:spTgt>
                                        </p:tgtEl>
                                      </p:cBhvr>
                                    </p:animEffect>
                                  </p:childTnLst>
                                </p:cTn>
                              </p:par>
                            </p:childTnLst>
                          </p:cTn>
                        </p:par>
                        <p:par>
                          <p:cTn id="32" fill="hold">
                            <p:stCondLst>
                              <p:cond delay="16000"/>
                            </p:stCondLst>
                            <p:childTnLst>
                              <p:par>
                                <p:cTn id="33" presetID="53" presetClass="entr" presetSubtype="16" fill="hold" grpId="0" nodeType="after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 calcmode="lin" valueType="num">
                                      <p:cBhvr>
                                        <p:cTn id="35" dur="4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36" dur="4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37" dur="4000"/>
                                        <p:tgtEl>
                                          <p:spTgt spid="4">
                                            <p:txEl>
                                              <p:pRg st="1" end="1"/>
                                            </p:txEl>
                                          </p:spTgt>
                                        </p:tgtEl>
                                      </p:cBhvr>
                                    </p:animEffect>
                                  </p:childTnLst>
                                </p:cTn>
                              </p:par>
                            </p:childTnLst>
                          </p:cTn>
                        </p:par>
                        <p:par>
                          <p:cTn id="38" fill="hold">
                            <p:stCondLst>
                              <p:cond delay="20000"/>
                            </p:stCondLst>
                            <p:childTnLst>
                              <p:par>
                                <p:cTn id="39" presetID="53" presetClass="entr" presetSubtype="16" fill="hold" grpId="0" nodeType="afterEffect">
                                  <p:stCondLst>
                                    <p:cond delay="0"/>
                                  </p:stCondLst>
                                  <p:childTnLst>
                                    <p:set>
                                      <p:cBhvr>
                                        <p:cTn id="40" dur="1" fill="hold">
                                          <p:stCondLst>
                                            <p:cond delay="0"/>
                                          </p:stCondLst>
                                        </p:cTn>
                                        <p:tgtEl>
                                          <p:spTgt spid="4">
                                            <p:txEl>
                                              <p:pRg st="3" end="3"/>
                                            </p:txEl>
                                          </p:spTgt>
                                        </p:tgtEl>
                                        <p:attrNameLst>
                                          <p:attrName>style.visibility</p:attrName>
                                        </p:attrNameLst>
                                      </p:cBhvr>
                                      <p:to>
                                        <p:strVal val="visible"/>
                                      </p:to>
                                    </p:set>
                                    <p:anim calcmode="lin" valueType="num">
                                      <p:cBhvr>
                                        <p:cTn id="41" dur="4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42" dur="40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43" dur="4000"/>
                                        <p:tgtEl>
                                          <p:spTgt spid="4">
                                            <p:txEl>
                                              <p:pRg st="3" end="3"/>
                                            </p:txEl>
                                          </p:spTgt>
                                        </p:tgtEl>
                                      </p:cBhvr>
                                    </p:animEffect>
                                  </p:childTnLst>
                                </p:cTn>
                              </p:par>
                            </p:childTnLst>
                          </p:cTn>
                        </p:par>
                        <p:par>
                          <p:cTn id="44" fill="hold">
                            <p:stCondLst>
                              <p:cond delay="24000"/>
                            </p:stCondLst>
                            <p:childTnLst>
                              <p:par>
                                <p:cTn id="45" presetID="53" presetClass="entr" presetSubtype="16" fill="hold" grpId="0" nodeType="after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anim calcmode="lin" valueType="num">
                                      <p:cBhvr>
                                        <p:cTn id="47" dur="4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48" dur="40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49" dur="4000"/>
                                        <p:tgtEl>
                                          <p:spTgt spid="4">
                                            <p:txEl>
                                              <p:pRg st="4" end="4"/>
                                            </p:txEl>
                                          </p:spTgt>
                                        </p:tgtEl>
                                      </p:cBhvr>
                                    </p:animEffect>
                                  </p:childTnLst>
                                </p:cTn>
                              </p:par>
                            </p:childTnLst>
                          </p:cTn>
                        </p:par>
                        <p:par>
                          <p:cTn id="50" fill="hold">
                            <p:stCondLst>
                              <p:cond delay="28000"/>
                            </p:stCondLst>
                            <p:childTnLst>
                              <p:par>
                                <p:cTn id="51" presetID="53" presetClass="entr" presetSubtype="16" fill="hold" grpId="0" nodeType="afterEffect">
                                  <p:stCondLst>
                                    <p:cond delay="0"/>
                                  </p:stCondLst>
                                  <p:childTnLst>
                                    <p:set>
                                      <p:cBhvr>
                                        <p:cTn id="52" dur="1" fill="hold">
                                          <p:stCondLst>
                                            <p:cond delay="0"/>
                                          </p:stCondLst>
                                        </p:cTn>
                                        <p:tgtEl>
                                          <p:spTgt spid="4">
                                            <p:txEl>
                                              <p:pRg st="5" end="5"/>
                                            </p:txEl>
                                          </p:spTgt>
                                        </p:tgtEl>
                                        <p:attrNameLst>
                                          <p:attrName>style.visibility</p:attrName>
                                        </p:attrNameLst>
                                      </p:cBhvr>
                                      <p:to>
                                        <p:strVal val="visible"/>
                                      </p:to>
                                    </p:set>
                                    <p:anim calcmode="lin" valueType="num">
                                      <p:cBhvr>
                                        <p:cTn id="53" dur="4000" fill="hold"/>
                                        <p:tgtEl>
                                          <p:spTgt spid="4">
                                            <p:txEl>
                                              <p:pRg st="5" end="5"/>
                                            </p:txEl>
                                          </p:spTgt>
                                        </p:tgtEl>
                                        <p:attrNameLst>
                                          <p:attrName>ppt_w</p:attrName>
                                        </p:attrNameLst>
                                      </p:cBhvr>
                                      <p:tavLst>
                                        <p:tav tm="0">
                                          <p:val>
                                            <p:fltVal val="0"/>
                                          </p:val>
                                        </p:tav>
                                        <p:tav tm="100000">
                                          <p:val>
                                            <p:strVal val="#ppt_w"/>
                                          </p:val>
                                        </p:tav>
                                      </p:tavLst>
                                    </p:anim>
                                    <p:anim calcmode="lin" valueType="num">
                                      <p:cBhvr>
                                        <p:cTn id="54" dur="40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55" dur="4000"/>
                                        <p:tgtEl>
                                          <p:spTgt spid="4">
                                            <p:txEl>
                                              <p:pRg st="5" end="5"/>
                                            </p:txEl>
                                          </p:spTgt>
                                        </p:tgtEl>
                                      </p:cBhvr>
                                    </p:animEffect>
                                  </p:childTnLst>
                                </p:cTn>
                              </p:par>
                            </p:childTnLst>
                          </p:cTn>
                        </p:par>
                        <p:par>
                          <p:cTn id="56" fill="hold">
                            <p:stCondLst>
                              <p:cond delay="32000"/>
                            </p:stCondLst>
                            <p:childTnLst>
                              <p:par>
                                <p:cTn id="57" presetID="53" presetClass="entr" presetSubtype="16" fill="hold" grpId="0" nodeType="afterEffect">
                                  <p:stCondLst>
                                    <p:cond delay="0"/>
                                  </p:stCondLst>
                                  <p:childTnLst>
                                    <p:set>
                                      <p:cBhvr>
                                        <p:cTn id="58" dur="1" fill="hold">
                                          <p:stCondLst>
                                            <p:cond delay="0"/>
                                          </p:stCondLst>
                                        </p:cTn>
                                        <p:tgtEl>
                                          <p:spTgt spid="4">
                                            <p:txEl>
                                              <p:pRg st="6" end="6"/>
                                            </p:txEl>
                                          </p:spTgt>
                                        </p:tgtEl>
                                        <p:attrNameLst>
                                          <p:attrName>style.visibility</p:attrName>
                                        </p:attrNameLst>
                                      </p:cBhvr>
                                      <p:to>
                                        <p:strVal val="visible"/>
                                      </p:to>
                                    </p:set>
                                    <p:anim calcmode="lin" valueType="num">
                                      <p:cBhvr>
                                        <p:cTn id="59" dur="4000" fill="hold"/>
                                        <p:tgtEl>
                                          <p:spTgt spid="4">
                                            <p:txEl>
                                              <p:pRg st="6" end="6"/>
                                            </p:txEl>
                                          </p:spTgt>
                                        </p:tgtEl>
                                        <p:attrNameLst>
                                          <p:attrName>ppt_w</p:attrName>
                                        </p:attrNameLst>
                                      </p:cBhvr>
                                      <p:tavLst>
                                        <p:tav tm="0">
                                          <p:val>
                                            <p:fltVal val="0"/>
                                          </p:val>
                                        </p:tav>
                                        <p:tav tm="100000">
                                          <p:val>
                                            <p:strVal val="#ppt_w"/>
                                          </p:val>
                                        </p:tav>
                                      </p:tavLst>
                                    </p:anim>
                                    <p:anim calcmode="lin" valueType="num">
                                      <p:cBhvr>
                                        <p:cTn id="60" dur="4000" fill="hold"/>
                                        <p:tgtEl>
                                          <p:spTgt spid="4">
                                            <p:txEl>
                                              <p:pRg st="6" end="6"/>
                                            </p:txEl>
                                          </p:spTgt>
                                        </p:tgtEl>
                                        <p:attrNameLst>
                                          <p:attrName>ppt_h</p:attrName>
                                        </p:attrNameLst>
                                      </p:cBhvr>
                                      <p:tavLst>
                                        <p:tav tm="0">
                                          <p:val>
                                            <p:fltVal val="0"/>
                                          </p:val>
                                        </p:tav>
                                        <p:tav tm="100000">
                                          <p:val>
                                            <p:strVal val="#ppt_h"/>
                                          </p:val>
                                        </p:tav>
                                      </p:tavLst>
                                    </p:anim>
                                    <p:animEffect transition="in" filter="fade">
                                      <p:cBhvr>
                                        <p:cTn id="61" dur="4000"/>
                                        <p:tgtEl>
                                          <p:spTgt spid="4">
                                            <p:txEl>
                                              <p:pRg st="6" end="6"/>
                                            </p:txEl>
                                          </p:spTgt>
                                        </p:tgtEl>
                                      </p:cBhvr>
                                    </p:animEffect>
                                  </p:childTnLst>
                                </p:cTn>
                              </p:par>
                            </p:childTnLst>
                          </p:cTn>
                        </p:par>
                        <p:par>
                          <p:cTn id="62" fill="hold">
                            <p:stCondLst>
                              <p:cond delay="36000"/>
                            </p:stCondLst>
                            <p:childTnLst>
                              <p:par>
                                <p:cTn id="63" presetID="53" presetClass="entr" presetSubtype="16" fill="hold" grpId="0" nodeType="afterEffect">
                                  <p:stCondLst>
                                    <p:cond delay="0"/>
                                  </p:stCondLst>
                                  <p:childTnLst>
                                    <p:set>
                                      <p:cBhvr>
                                        <p:cTn id="64" dur="1" fill="hold">
                                          <p:stCondLst>
                                            <p:cond delay="0"/>
                                          </p:stCondLst>
                                        </p:cTn>
                                        <p:tgtEl>
                                          <p:spTgt spid="4">
                                            <p:txEl>
                                              <p:pRg st="7" end="7"/>
                                            </p:txEl>
                                          </p:spTgt>
                                        </p:tgtEl>
                                        <p:attrNameLst>
                                          <p:attrName>style.visibility</p:attrName>
                                        </p:attrNameLst>
                                      </p:cBhvr>
                                      <p:to>
                                        <p:strVal val="visible"/>
                                      </p:to>
                                    </p:set>
                                    <p:anim calcmode="lin" valueType="num">
                                      <p:cBhvr>
                                        <p:cTn id="65" dur="4000" fill="hold"/>
                                        <p:tgtEl>
                                          <p:spTgt spid="4">
                                            <p:txEl>
                                              <p:pRg st="7" end="7"/>
                                            </p:txEl>
                                          </p:spTgt>
                                        </p:tgtEl>
                                        <p:attrNameLst>
                                          <p:attrName>ppt_w</p:attrName>
                                        </p:attrNameLst>
                                      </p:cBhvr>
                                      <p:tavLst>
                                        <p:tav tm="0">
                                          <p:val>
                                            <p:fltVal val="0"/>
                                          </p:val>
                                        </p:tav>
                                        <p:tav tm="100000">
                                          <p:val>
                                            <p:strVal val="#ppt_w"/>
                                          </p:val>
                                        </p:tav>
                                      </p:tavLst>
                                    </p:anim>
                                    <p:anim calcmode="lin" valueType="num">
                                      <p:cBhvr>
                                        <p:cTn id="66" dur="4000" fill="hold"/>
                                        <p:tgtEl>
                                          <p:spTgt spid="4">
                                            <p:txEl>
                                              <p:pRg st="7" end="7"/>
                                            </p:txEl>
                                          </p:spTgt>
                                        </p:tgtEl>
                                        <p:attrNameLst>
                                          <p:attrName>ppt_h</p:attrName>
                                        </p:attrNameLst>
                                      </p:cBhvr>
                                      <p:tavLst>
                                        <p:tav tm="0">
                                          <p:val>
                                            <p:fltVal val="0"/>
                                          </p:val>
                                        </p:tav>
                                        <p:tav tm="100000">
                                          <p:val>
                                            <p:strVal val="#ppt_h"/>
                                          </p:val>
                                        </p:tav>
                                      </p:tavLst>
                                    </p:anim>
                                    <p:animEffect transition="in" filter="fade">
                                      <p:cBhvr>
                                        <p:cTn id="67" dur="4000"/>
                                        <p:tgtEl>
                                          <p:spTgt spid="4">
                                            <p:txEl>
                                              <p:pRg st="7" end="7"/>
                                            </p:txEl>
                                          </p:spTgt>
                                        </p:tgtEl>
                                      </p:cBhvr>
                                    </p:animEffect>
                                  </p:childTnLst>
                                </p:cTn>
                              </p:par>
                            </p:childTnLst>
                          </p:cTn>
                        </p:par>
                        <p:par>
                          <p:cTn id="68" fill="hold">
                            <p:stCondLst>
                              <p:cond delay="40000"/>
                            </p:stCondLst>
                            <p:childTnLst>
                              <p:par>
                                <p:cTn id="69" presetID="53" presetClass="entr" presetSubtype="16" fill="hold" grpId="0" nodeType="afterEffect">
                                  <p:stCondLst>
                                    <p:cond delay="0"/>
                                  </p:stCondLst>
                                  <p:childTnLst>
                                    <p:set>
                                      <p:cBhvr>
                                        <p:cTn id="70" dur="1" fill="hold">
                                          <p:stCondLst>
                                            <p:cond delay="0"/>
                                          </p:stCondLst>
                                        </p:cTn>
                                        <p:tgtEl>
                                          <p:spTgt spid="4">
                                            <p:txEl>
                                              <p:pRg st="8" end="8"/>
                                            </p:txEl>
                                          </p:spTgt>
                                        </p:tgtEl>
                                        <p:attrNameLst>
                                          <p:attrName>style.visibility</p:attrName>
                                        </p:attrNameLst>
                                      </p:cBhvr>
                                      <p:to>
                                        <p:strVal val="visible"/>
                                      </p:to>
                                    </p:set>
                                    <p:anim calcmode="lin" valueType="num">
                                      <p:cBhvr>
                                        <p:cTn id="71" dur="4000" fill="hold"/>
                                        <p:tgtEl>
                                          <p:spTgt spid="4">
                                            <p:txEl>
                                              <p:pRg st="8" end="8"/>
                                            </p:txEl>
                                          </p:spTgt>
                                        </p:tgtEl>
                                        <p:attrNameLst>
                                          <p:attrName>ppt_w</p:attrName>
                                        </p:attrNameLst>
                                      </p:cBhvr>
                                      <p:tavLst>
                                        <p:tav tm="0">
                                          <p:val>
                                            <p:fltVal val="0"/>
                                          </p:val>
                                        </p:tav>
                                        <p:tav tm="100000">
                                          <p:val>
                                            <p:strVal val="#ppt_w"/>
                                          </p:val>
                                        </p:tav>
                                      </p:tavLst>
                                    </p:anim>
                                    <p:anim calcmode="lin" valueType="num">
                                      <p:cBhvr>
                                        <p:cTn id="72" dur="4000" fill="hold"/>
                                        <p:tgtEl>
                                          <p:spTgt spid="4">
                                            <p:txEl>
                                              <p:pRg st="8" end="8"/>
                                            </p:txEl>
                                          </p:spTgt>
                                        </p:tgtEl>
                                        <p:attrNameLst>
                                          <p:attrName>ppt_h</p:attrName>
                                        </p:attrNameLst>
                                      </p:cBhvr>
                                      <p:tavLst>
                                        <p:tav tm="0">
                                          <p:val>
                                            <p:fltVal val="0"/>
                                          </p:val>
                                        </p:tav>
                                        <p:tav tm="100000">
                                          <p:val>
                                            <p:strVal val="#ppt_h"/>
                                          </p:val>
                                        </p:tav>
                                      </p:tavLst>
                                    </p:anim>
                                    <p:animEffect transition="in" filter="fade">
                                      <p:cBhvr>
                                        <p:cTn id="73" dur="4000"/>
                                        <p:tgtEl>
                                          <p:spTgt spid="4">
                                            <p:txEl>
                                              <p:pRg st="8" end="8"/>
                                            </p:txEl>
                                          </p:spTgt>
                                        </p:tgtEl>
                                      </p:cBhvr>
                                    </p:animEffect>
                                  </p:childTnLst>
                                </p:cTn>
                              </p:par>
                            </p:childTnLst>
                          </p:cTn>
                        </p:par>
                        <p:par>
                          <p:cTn id="74" fill="hold">
                            <p:stCondLst>
                              <p:cond delay="44000"/>
                            </p:stCondLst>
                            <p:childTnLst>
                              <p:par>
                                <p:cTn id="75" presetID="53" presetClass="entr" presetSubtype="16" fill="hold" grpId="0" nodeType="afterEffect">
                                  <p:stCondLst>
                                    <p:cond delay="0"/>
                                  </p:stCondLst>
                                  <p:childTnLst>
                                    <p:set>
                                      <p:cBhvr>
                                        <p:cTn id="76" dur="1" fill="hold">
                                          <p:stCondLst>
                                            <p:cond delay="0"/>
                                          </p:stCondLst>
                                        </p:cTn>
                                        <p:tgtEl>
                                          <p:spTgt spid="4">
                                            <p:txEl>
                                              <p:pRg st="9" end="9"/>
                                            </p:txEl>
                                          </p:spTgt>
                                        </p:tgtEl>
                                        <p:attrNameLst>
                                          <p:attrName>style.visibility</p:attrName>
                                        </p:attrNameLst>
                                      </p:cBhvr>
                                      <p:to>
                                        <p:strVal val="visible"/>
                                      </p:to>
                                    </p:set>
                                    <p:anim calcmode="lin" valueType="num">
                                      <p:cBhvr>
                                        <p:cTn id="77" dur="4000" fill="hold"/>
                                        <p:tgtEl>
                                          <p:spTgt spid="4">
                                            <p:txEl>
                                              <p:pRg st="9" end="9"/>
                                            </p:txEl>
                                          </p:spTgt>
                                        </p:tgtEl>
                                        <p:attrNameLst>
                                          <p:attrName>ppt_w</p:attrName>
                                        </p:attrNameLst>
                                      </p:cBhvr>
                                      <p:tavLst>
                                        <p:tav tm="0">
                                          <p:val>
                                            <p:fltVal val="0"/>
                                          </p:val>
                                        </p:tav>
                                        <p:tav tm="100000">
                                          <p:val>
                                            <p:strVal val="#ppt_w"/>
                                          </p:val>
                                        </p:tav>
                                      </p:tavLst>
                                    </p:anim>
                                    <p:anim calcmode="lin" valueType="num">
                                      <p:cBhvr>
                                        <p:cTn id="78" dur="4000" fill="hold"/>
                                        <p:tgtEl>
                                          <p:spTgt spid="4">
                                            <p:txEl>
                                              <p:pRg st="9" end="9"/>
                                            </p:txEl>
                                          </p:spTgt>
                                        </p:tgtEl>
                                        <p:attrNameLst>
                                          <p:attrName>ppt_h</p:attrName>
                                        </p:attrNameLst>
                                      </p:cBhvr>
                                      <p:tavLst>
                                        <p:tav tm="0">
                                          <p:val>
                                            <p:fltVal val="0"/>
                                          </p:val>
                                        </p:tav>
                                        <p:tav tm="100000">
                                          <p:val>
                                            <p:strVal val="#ppt_h"/>
                                          </p:val>
                                        </p:tav>
                                      </p:tavLst>
                                    </p:anim>
                                    <p:animEffect transition="in" filter="fade">
                                      <p:cBhvr>
                                        <p:cTn id="79" dur="4000"/>
                                        <p:tgtEl>
                                          <p:spTgt spid="4">
                                            <p:txEl>
                                              <p:pRg st="9" end="9"/>
                                            </p:txEl>
                                          </p:spTgt>
                                        </p:tgtEl>
                                      </p:cBhvr>
                                    </p:animEffect>
                                  </p:childTnLst>
                                </p:cTn>
                              </p:par>
                            </p:childTnLst>
                          </p:cTn>
                        </p:par>
                        <p:par>
                          <p:cTn id="80" fill="hold">
                            <p:stCondLst>
                              <p:cond delay="48000"/>
                            </p:stCondLst>
                            <p:childTnLst>
                              <p:par>
                                <p:cTn id="81" presetID="15" presetClass="entr" presetSubtype="0" fill="hold" grpId="0" nodeType="after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4000" fill="hold"/>
                                        <p:tgtEl>
                                          <p:spTgt spid="6"/>
                                        </p:tgtEl>
                                        <p:attrNameLst>
                                          <p:attrName>ppt_w</p:attrName>
                                        </p:attrNameLst>
                                      </p:cBhvr>
                                      <p:tavLst>
                                        <p:tav tm="0">
                                          <p:val>
                                            <p:fltVal val="0"/>
                                          </p:val>
                                        </p:tav>
                                        <p:tav tm="100000">
                                          <p:val>
                                            <p:strVal val="#ppt_w"/>
                                          </p:val>
                                        </p:tav>
                                      </p:tavLst>
                                    </p:anim>
                                    <p:anim calcmode="lin" valueType="num">
                                      <p:cBhvr>
                                        <p:cTn id="84" dur="4000" fill="hold"/>
                                        <p:tgtEl>
                                          <p:spTgt spid="6"/>
                                        </p:tgtEl>
                                        <p:attrNameLst>
                                          <p:attrName>ppt_h</p:attrName>
                                        </p:attrNameLst>
                                      </p:cBhvr>
                                      <p:tavLst>
                                        <p:tav tm="0">
                                          <p:val>
                                            <p:fltVal val="0"/>
                                          </p:val>
                                        </p:tav>
                                        <p:tav tm="100000">
                                          <p:val>
                                            <p:strVal val="#ppt_h"/>
                                          </p:val>
                                        </p:tav>
                                      </p:tavLst>
                                    </p:anim>
                                    <p:anim calcmode="lin" valueType="num">
                                      <p:cBhvr>
                                        <p:cTn id="85"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86" dur="4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uiExpand="1" build="allAtOnce"/>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GALO DA MADRUGADA</Template>
  <TotalTime>28</TotalTime>
  <Words>734</Words>
  <Application>Microsoft Office PowerPoint</Application>
  <PresentationFormat>Personalizar</PresentationFormat>
  <Paragraphs>52</Paragraphs>
  <Slides>15</Slides>
  <Notes>1</Notes>
  <HiddenSlides>0</HiddenSlides>
  <MMClips>0</MMClips>
  <ScaleCrop>false</ScaleCrop>
  <HeadingPairs>
    <vt:vector size="6" baseType="variant">
      <vt:variant>
        <vt:lpstr>Fontes usadas</vt:lpstr>
      </vt:variant>
      <vt:variant>
        <vt:i4>13</vt:i4>
      </vt:variant>
      <vt:variant>
        <vt:lpstr>Tema</vt:lpstr>
      </vt:variant>
      <vt:variant>
        <vt:i4>2</vt:i4>
      </vt:variant>
      <vt:variant>
        <vt:lpstr>Títulos de slides</vt:lpstr>
      </vt:variant>
      <vt:variant>
        <vt:i4>15</vt:i4>
      </vt:variant>
    </vt:vector>
  </HeadingPairs>
  <TitlesOfParts>
    <vt:vector size="30" baseType="lpstr">
      <vt:lpstr>Aharoni</vt:lpstr>
      <vt:lpstr>Arial</vt:lpstr>
      <vt:lpstr>Arial Black</vt:lpstr>
      <vt:lpstr>Bauhaus 93</vt:lpstr>
      <vt:lpstr>Britannic Bold</vt:lpstr>
      <vt:lpstr>Calibri</vt:lpstr>
      <vt:lpstr>Cambria</vt:lpstr>
      <vt:lpstr>Cooper Black</vt:lpstr>
      <vt:lpstr>David</vt:lpstr>
      <vt:lpstr>Freestyle Script</vt:lpstr>
      <vt:lpstr>Maiandra GD</vt:lpstr>
      <vt:lpstr>Times New Roman</vt:lpstr>
      <vt:lpstr>Wingdings 2</vt:lpstr>
      <vt:lpstr>1_Tema do Office</vt:lpstr>
      <vt:lpstr>2_Viagem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3</cp:revision>
  <dcterms:created xsi:type="dcterms:W3CDTF">2020-09-02T18:08:00Z</dcterms:created>
  <dcterms:modified xsi:type="dcterms:W3CDTF">2020-09-02T18:36:10Z</dcterms:modified>
  <cp:contentStatus/>
</cp:coreProperties>
</file>