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1" r:id="rId1"/>
    <p:sldMasterId id="2147483683" r:id="rId2"/>
    <p:sldMasterId id="2147483707" r:id="rId3"/>
  </p:sldMasterIdLst>
  <p:notesMasterIdLst>
    <p:notesMasterId r:id="rId11"/>
  </p:notesMasterIdLst>
  <p:sldIdLst>
    <p:sldId id="406" r:id="rId4"/>
    <p:sldId id="401" r:id="rId5"/>
    <p:sldId id="398" r:id="rId6"/>
    <p:sldId id="399" r:id="rId7"/>
    <p:sldId id="403" r:id="rId8"/>
    <p:sldId id="405" r:id="rId9"/>
    <p:sldId id="397" r:id="rId10"/>
  </p:sldIdLst>
  <p:sldSz cx="9144000" cy="5143500" type="screen16x9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996600"/>
    <a:srgbClr val="A50021"/>
    <a:srgbClr val="CC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6229" autoAdjust="0"/>
  </p:normalViewPr>
  <p:slideViewPr>
    <p:cSldViewPr>
      <p:cViewPr varScale="1">
        <p:scale>
          <a:sx n="118" d="100"/>
          <a:sy n="118" d="100"/>
        </p:scale>
        <p:origin x="470" y="67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50" d="100"/>
        <a:sy n="50" d="100"/>
      </p:scale>
      <p:origin x="0" y="732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2.xml"/><Relationship Id="rId15" Type="http://schemas.openxmlformats.org/officeDocument/2006/relationships/tableStyles" Target="tableStyles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00495494-D788-4063-A122-3D9D438FD03D}" type="datetimeFigureOut">
              <a:rPr lang="fr-FR"/>
              <a:pPr>
                <a:defRPr/>
              </a:pPr>
              <a:t>23/03/2023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0"/>
            <a:r>
              <a:rPr lang="fr-FR" noProof="0" smtClean="0"/>
              <a:t>Deuxième niveau</a:t>
            </a:r>
          </a:p>
          <a:p>
            <a:pPr lvl="0"/>
            <a:r>
              <a:rPr lang="fr-FR" noProof="0" smtClean="0"/>
              <a:t>Troisième niveau</a:t>
            </a:r>
          </a:p>
          <a:p>
            <a:pPr lvl="0"/>
            <a:r>
              <a:rPr lang="fr-FR" noProof="0" smtClean="0"/>
              <a:t>Quatrième niveau</a:t>
            </a:r>
          </a:p>
          <a:p>
            <a:pPr lvl="0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3B0D055C-087A-46F6-88BC-3CD1DF74905E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40655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742950" indent="-28575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11430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6002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20574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7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381000" y="695325"/>
            <a:ext cx="6096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5538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8847828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F15547D-4A85-428E-9547-E49B3CDFCF31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997880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807E55-10F7-4A70-BEE7-1D06B6C070A8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23/03/2023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2CC7C5-2A0D-48E5-90FE-95EEA0A62E1E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4706335"/>
      </p:ext>
    </p:extLst>
  </p:cSld>
  <p:clrMapOvr>
    <a:masterClrMapping/>
  </p:clrMapOvr>
  <p:transition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280647-0CCA-4687-97B3-3475F23AFB59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23/03/2023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B8E657-AAE0-4D57-B522-C91CFF0D82AD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212044"/>
      </p:ext>
    </p:extLst>
  </p:cSld>
  <p:clrMapOvr>
    <a:masterClrMapping/>
  </p:clrMapOvr>
  <p:transition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4F7529-F860-41CF-B369-932541D205B6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23/03/2023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34A130-2003-475F-A42B-068E0A545BB6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9561299"/>
      </p:ext>
    </p:extLst>
  </p:cSld>
  <p:clrMapOvr>
    <a:masterClrMapping/>
  </p:clrMapOvr>
  <p:transition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483B8E-9D3D-4425-831D-AB232369C90B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23/03/2023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EFF164-FA43-4085-B15D-85B88900DC86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3932921"/>
      </p:ext>
    </p:extLst>
  </p:cSld>
  <p:clrMapOvr>
    <a:masterClrMapping/>
  </p:clrMapOvr>
  <p:transition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3F1CD4-39DD-4001-8FF7-1113DC93F79F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23/03/2023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D246A-0AA3-48C4-AF85-4EE6BEFFC8FC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3352807"/>
      </p:ext>
    </p:extLst>
  </p:cSld>
  <p:clrMapOvr>
    <a:masterClrMapping/>
  </p:clrMapOvr>
  <p:transition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578354-2997-4765-A583-35B43694CEE2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23/03/2023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9D727A-89A4-491E-8327-38BF216F6830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0886439"/>
      </p:ext>
    </p:extLst>
  </p:cSld>
  <p:clrMapOvr>
    <a:masterClrMapping/>
  </p:clrMapOvr>
  <p:transition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2E3A47-48B4-4E2D-9B32-D43EB79D7173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23/03/2023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3B434F-3B16-40C5-95CB-9FD9275C78A2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1444630"/>
      </p:ext>
    </p:extLst>
  </p:cSld>
  <p:clrMapOvr>
    <a:masterClrMapping/>
  </p:clrMapOvr>
  <p:transition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58B3EB-EB16-4170-AA57-A04DB798FFD7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23/03/2023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EDF333-D552-4451-87F5-51C7C6241202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743096"/>
      </p:ext>
    </p:extLst>
  </p:cSld>
  <p:clrMapOvr>
    <a:masterClrMapping/>
  </p:clrMapOvr>
  <p:transition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pt-BR" noProof="0" dirty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4DCFF7-65BE-4D8C-B987-897415FB2401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23/03/2023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457247-55E3-431C-AE52-2518CFDCA14E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7597796"/>
      </p:ext>
    </p:extLst>
  </p:cSld>
  <p:clrMapOvr>
    <a:masterClrMapping/>
  </p:clrMapOvr>
  <p:transition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C3AF7F-DE27-4179-8A42-18849BDE3CB1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23/03/2023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B7E4-9B3A-4FB6-A475-4D7F291496F6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8135922"/>
      </p:ext>
    </p:extLst>
  </p:cSld>
  <p:clrMapOvr>
    <a:masterClrMapping/>
  </p:clrMapOvr>
  <p:transition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7444EC-F80C-4797-AD32-72FD012E38AC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23/03/2023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B5CA0C-DCF6-4B88-A728-960E3E0DBA72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8639940"/>
      </p:ext>
    </p:extLst>
  </p:cSld>
  <p:clrMapOvr>
    <a:masterClrMapping/>
  </p:clrMapOvr>
  <p:transition>
    <p:split orient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9" y="401242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29" name="Título 28"/>
          <p:cNvSpPr>
            <a:spLocks noGrp="1"/>
          </p:cNvSpPr>
          <p:nvPr>
            <p:ph type="ctrTitle"/>
          </p:nvPr>
        </p:nvSpPr>
        <p:spPr>
          <a:xfrm>
            <a:off x="381008" y="3640064"/>
            <a:ext cx="8458201" cy="916781"/>
          </a:xfrm>
        </p:spPr>
        <p:txBody>
          <a:bodyPr anchor="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381008" y="2914650"/>
            <a:ext cx="8458201" cy="6858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pt-BR" smtClean="0"/>
              <a:t>Clique para editar o estilo do subtítulo mestre</a:t>
            </a:r>
            <a:endParaRPr kumimoji="0" lang="en-US"/>
          </a:p>
        </p:txBody>
      </p:sp>
      <p:sp>
        <p:nvSpPr>
          <p:cNvPr id="16" name="Espaço Reservado para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23/03/2023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5" name="Espaço Reservado para Número de Slide 14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176669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7" name="Espaço Reservado para Conteúd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23/03/2023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3581404" y="57156"/>
            <a:ext cx="2895601" cy="216694"/>
          </a:xfr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7585577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9" y="25836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1"/>
          </p:nvPr>
        </p:nvSpPr>
        <p:spPr>
          <a:xfrm>
            <a:off x="381008" y="1257307"/>
            <a:ext cx="8458201" cy="914401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9" name="Espaço Reservado par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23/03/2023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1" name="Espaço Reservado para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180484" y="2210320"/>
            <a:ext cx="8686801" cy="888619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79085194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9"/>
          <p:cNvSpPr>
            <a:spLocks noGrp="1"/>
          </p:cNvSpPr>
          <p:nvPr>
            <p:ph type="title"/>
          </p:nvPr>
        </p:nvSpPr>
        <p:spPr>
          <a:xfrm>
            <a:off x="301762" y="342901"/>
            <a:ext cx="8686801" cy="630936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04801" y="1200150"/>
            <a:ext cx="41910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2"/>
          </p:nvPr>
        </p:nvSpPr>
        <p:spPr>
          <a:xfrm>
            <a:off x="4648207" y="1200150"/>
            <a:ext cx="4343401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1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23/03/2023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3114481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ítulo 28"/>
          <p:cNvSpPr>
            <a:spLocks noGrp="1"/>
          </p:cNvSpPr>
          <p:nvPr>
            <p:ph type="title"/>
          </p:nvPr>
        </p:nvSpPr>
        <p:spPr>
          <a:xfrm>
            <a:off x="304800" y="4057651"/>
            <a:ext cx="8610600" cy="661988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281454" y="500065"/>
            <a:ext cx="4290555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25" name="Espaço Reservado para Texto 24"/>
          <p:cNvSpPr>
            <a:spLocks noGrp="1"/>
          </p:cNvSpPr>
          <p:nvPr>
            <p:ph type="body" sz="half" idx="3"/>
          </p:nvPr>
        </p:nvSpPr>
        <p:spPr>
          <a:xfrm>
            <a:off x="4645027" y="500065"/>
            <a:ext cx="4292240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281454" y="987031"/>
            <a:ext cx="4290555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8" name="Espaço Reservado para Conteúdo 27"/>
          <p:cNvSpPr>
            <a:spLocks noGrp="1"/>
          </p:cNvSpPr>
          <p:nvPr>
            <p:ph sz="quarter" idx="4"/>
          </p:nvPr>
        </p:nvSpPr>
        <p:spPr>
          <a:xfrm>
            <a:off x="4648734" y="987031"/>
            <a:ext cx="4288536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23/03/2023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229609" y="4857752"/>
            <a:ext cx="762001" cy="185166"/>
          </a:xfr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514359" y="4514853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310048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29"/>
          <p:cNvSpPr>
            <a:spLocks noGrp="1"/>
          </p:cNvSpPr>
          <p:nvPr>
            <p:ph type="title"/>
          </p:nvPr>
        </p:nvSpPr>
        <p:spPr>
          <a:xfrm>
            <a:off x="301762" y="342901"/>
            <a:ext cx="8686801" cy="630936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23/03/2023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21" name="Espaço Reservado para Rodapé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2493918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23/03/2023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24" name="Espaço Reservado para Rodap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9992660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514359" y="4386840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xfrm>
            <a:off x="457208" y="4114802"/>
            <a:ext cx="8458201" cy="390525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idx="2"/>
          </p:nvPr>
        </p:nvSpPr>
        <p:spPr>
          <a:xfrm>
            <a:off x="457206" y="457201"/>
            <a:ext cx="3008314" cy="360045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575053" y="457201"/>
            <a:ext cx="5340350" cy="36004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23/03/2023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29" name="Espaço Reservado para Rodap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2387992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3505200" y="462476"/>
            <a:ext cx="5029200" cy="27432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t-BR" dirty="0" smtClean="0"/>
              <a:t>Clique no ícone para adicionar uma imagem</a:t>
            </a:r>
            <a:endParaRPr kumimoji="0" lang="en-US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23/03/2023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380999" y="3745322"/>
            <a:ext cx="5867400" cy="391716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sz="half" idx="2"/>
          </p:nvPr>
        </p:nvSpPr>
        <p:spPr>
          <a:xfrm>
            <a:off x="380999" y="4149920"/>
            <a:ext cx="5867400" cy="576263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val="287543309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23/03/2023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4975384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858001" y="411963"/>
            <a:ext cx="1828800" cy="4388644"/>
          </a:xfrm>
        </p:spPr>
        <p:txBody>
          <a:bodyPr vert="eaVer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11" y="411963"/>
            <a:ext cx="6248399" cy="4388644"/>
          </a:xfrm>
        </p:spPr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23/03/2023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5377484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6350"/>
            <a:ext cx="9144000" cy="5149850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300" y="1803400"/>
            <a:ext cx="5825202" cy="1234727"/>
          </a:xfrm>
        </p:spPr>
        <p:txBody>
          <a:bodyPr anchor="b">
            <a:noAutofit/>
          </a:bodyPr>
          <a:lstStyle>
            <a:lvl1pPr algn="r">
              <a:defRPr sz="4050">
                <a:solidFill>
                  <a:schemeClr val="accent1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300" y="3038125"/>
            <a:ext cx="5825202" cy="822674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336947">
              <a:buSzPct val="100000"/>
            </a:pPr>
            <a:endParaRPr lang="hu-HU" altLang="pt-BR" sz="1350" smtClean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336947">
              <a:buSzPct val="100000"/>
            </a:pPr>
            <a:fld id="{4DDB5434-96A6-4B2B-8F2F-D86AA8190D4A}" type="slidenum">
              <a:rPr lang="hu-HU" altLang="pt-BR" sz="1350" smtClean="0"/>
              <a:pPr defTabSz="336947">
                <a:buSzPct val="100000"/>
              </a:pPr>
              <a:t>‹nº›</a:t>
            </a:fld>
            <a:endParaRPr lang="hu-HU" altLang="pt-BR" sz="1350" smtClean="0"/>
          </a:p>
        </p:txBody>
      </p:sp>
    </p:spTree>
    <p:extLst>
      <p:ext uri="{BB962C8B-B14F-4D97-AF65-F5344CB8AC3E}">
        <p14:creationId xmlns:p14="http://schemas.microsoft.com/office/powerpoint/2010/main" val="293240387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27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336947">
              <a:buSzPct val="100000"/>
            </a:pPr>
            <a:endParaRPr lang="hu-HU" altLang="pt-BR" sz="1350" smtClean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336947">
              <a:buSzPct val="100000"/>
            </a:pPr>
            <a:fld id="{1E487FC9-CDAF-4540-92A9-EAD17FFC5787}" type="slidenum">
              <a:rPr lang="hu-HU" altLang="pt-BR" sz="1350" smtClean="0"/>
              <a:pPr defTabSz="336947">
                <a:buSzPct val="100000"/>
              </a:pPr>
              <a:t>‹nº›</a:t>
            </a:fld>
            <a:endParaRPr lang="hu-HU" altLang="pt-BR" sz="1350" smtClean="0"/>
          </a:p>
        </p:txBody>
      </p:sp>
    </p:spTree>
    <p:extLst>
      <p:ext uri="{BB962C8B-B14F-4D97-AF65-F5344CB8AC3E}">
        <p14:creationId xmlns:p14="http://schemas.microsoft.com/office/powerpoint/2010/main" val="144698858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2025651"/>
            <a:ext cx="6447501" cy="1369936"/>
          </a:xfrm>
        </p:spPr>
        <p:txBody>
          <a:bodyPr anchor="b"/>
          <a:lstStyle>
            <a:lvl1pPr algn="l">
              <a:defRPr sz="3000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3395586"/>
            <a:ext cx="6447501" cy="645300"/>
          </a:xfrm>
        </p:spPr>
        <p:txBody>
          <a:bodyPr anchor="t"/>
          <a:lstStyle>
            <a:lvl1pPr marL="0" indent="0" algn="l">
              <a:buNone/>
              <a:defRPr sz="15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336947">
              <a:buSzPct val="100000"/>
            </a:pPr>
            <a:endParaRPr lang="hu-HU" altLang="pt-BR" sz="1350" smtClean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336947">
              <a:buSzPct val="100000"/>
            </a:pPr>
            <a:fld id="{36CB548E-FF48-4932-93AC-A3C8E53254D7}" type="slidenum">
              <a:rPr lang="hu-HU" altLang="pt-BR" sz="1350" smtClean="0"/>
              <a:pPr defTabSz="336947">
                <a:buSzPct val="100000"/>
              </a:pPr>
              <a:t>‹nº›</a:t>
            </a:fld>
            <a:endParaRPr lang="hu-HU" altLang="pt-BR" sz="1350" smtClean="0"/>
          </a:p>
        </p:txBody>
      </p:sp>
    </p:spTree>
    <p:extLst>
      <p:ext uri="{BB962C8B-B14F-4D97-AF65-F5344CB8AC3E}">
        <p14:creationId xmlns:p14="http://schemas.microsoft.com/office/powerpoint/2010/main" val="235220461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08001" y="1620442"/>
            <a:ext cx="3138026" cy="2910579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17477" y="1620442"/>
            <a:ext cx="3138026" cy="2910580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336947">
              <a:buSzPct val="100000"/>
            </a:pPr>
            <a:endParaRPr lang="hu-HU" altLang="pt-BR" sz="1350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336947">
              <a:buSzPct val="100000"/>
            </a:pPr>
            <a:fld id="{F76AF9C5-C2A7-4658-8EAF-71FAF0E0222E}" type="slidenum">
              <a:rPr lang="hu-HU" altLang="pt-BR" sz="1350" smtClean="0"/>
              <a:pPr defTabSz="336947">
                <a:buSzPct val="100000"/>
              </a:pPr>
              <a:t>‹nº›</a:t>
            </a:fld>
            <a:endParaRPr lang="hu-HU" altLang="pt-BR" sz="1350" smtClean="0"/>
          </a:p>
        </p:txBody>
      </p:sp>
    </p:spTree>
    <p:extLst>
      <p:ext uri="{BB962C8B-B14F-4D97-AF65-F5344CB8AC3E}">
        <p14:creationId xmlns:p14="http://schemas.microsoft.com/office/powerpoint/2010/main" val="101350379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6809" y="1620737"/>
            <a:ext cx="3139217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6809" y="2052934"/>
            <a:ext cx="3139217" cy="2478088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16287" y="1620737"/>
            <a:ext cx="3139214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16288" y="2052934"/>
            <a:ext cx="3139213" cy="2478088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336947">
              <a:buSzPct val="100000"/>
            </a:pPr>
            <a:endParaRPr lang="hu-HU" altLang="pt-BR" sz="1350" smtClean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336947">
              <a:buSzPct val="100000"/>
            </a:pPr>
            <a:fld id="{44FB6884-5BA7-4699-9426-1FB9AF1F0C61}" type="slidenum">
              <a:rPr lang="hu-HU" altLang="pt-BR" sz="1350" smtClean="0"/>
              <a:pPr defTabSz="336947">
                <a:buSzPct val="100000"/>
              </a:pPr>
              <a:t>‹nº›</a:t>
            </a:fld>
            <a:endParaRPr lang="hu-HU" altLang="pt-BR" sz="1350" smtClean="0"/>
          </a:p>
        </p:txBody>
      </p:sp>
    </p:spTree>
    <p:extLst>
      <p:ext uri="{BB962C8B-B14F-4D97-AF65-F5344CB8AC3E}">
        <p14:creationId xmlns:p14="http://schemas.microsoft.com/office/powerpoint/2010/main" val="6835670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457200"/>
            <a:ext cx="6447501" cy="990600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336947">
              <a:buSzPct val="100000"/>
            </a:pPr>
            <a:endParaRPr lang="hu-HU" altLang="pt-BR" sz="1350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336947">
              <a:buSzPct val="100000"/>
            </a:pPr>
            <a:fld id="{4B03281E-710A-4B71-B82F-634502B269AE}" type="slidenum">
              <a:rPr lang="hu-HU" altLang="pt-BR" sz="1350" smtClean="0"/>
              <a:pPr defTabSz="336947">
                <a:buSzPct val="100000"/>
              </a:pPr>
              <a:t>‹nº›</a:t>
            </a:fld>
            <a:endParaRPr lang="hu-HU" altLang="pt-BR" sz="1350" smtClean="0"/>
          </a:p>
        </p:txBody>
      </p:sp>
    </p:spTree>
    <p:extLst>
      <p:ext uri="{BB962C8B-B14F-4D97-AF65-F5344CB8AC3E}">
        <p14:creationId xmlns:p14="http://schemas.microsoft.com/office/powerpoint/2010/main" val="416192834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336947">
              <a:buSzPct val="100000"/>
            </a:pPr>
            <a:endParaRPr lang="hu-HU" altLang="pt-BR" sz="1350" smtClean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336947">
              <a:buSzPct val="100000"/>
            </a:pPr>
            <a:fld id="{2E37064C-3E1E-4C2C-B46B-42187AD51E07}" type="slidenum">
              <a:rPr lang="hu-HU" altLang="pt-BR" sz="1350" smtClean="0"/>
              <a:pPr defTabSz="336947">
                <a:buSzPct val="100000"/>
              </a:pPr>
              <a:t>‹nº›</a:t>
            </a:fld>
            <a:endParaRPr lang="hu-HU" altLang="pt-BR" sz="1350" smtClean="0"/>
          </a:p>
        </p:txBody>
      </p:sp>
    </p:spTree>
    <p:extLst>
      <p:ext uri="{BB962C8B-B14F-4D97-AF65-F5344CB8AC3E}">
        <p14:creationId xmlns:p14="http://schemas.microsoft.com/office/powerpoint/2010/main" val="134489533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1123953"/>
            <a:ext cx="2890896" cy="958850"/>
          </a:xfrm>
        </p:spPr>
        <p:txBody>
          <a:bodyPr anchor="b">
            <a:normAutofit/>
          </a:bodyPr>
          <a:lstStyle>
            <a:lvl1pPr>
              <a:defRPr sz="1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0346" y="386193"/>
            <a:ext cx="3385156" cy="4144828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8001" y="2082802"/>
            <a:ext cx="2890896" cy="1938337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342797" indent="0">
              <a:buNone/>
              <a:defRPr sz="1050"/>
            </a:lvl2pPr>
            <a:lvl3pPr marL="685595" indent="0">
              <a:buNone/>
              <a:defRPr sz="900"/>
            </a:lvl3pPr>
            <a:lvl4pPr marL="1028392" indent="0">
              <a:buNone/>
              <a:defRPr sz="750"/>
            </a:lvl4pPr>
            <a:lvl5pPr marL="1371188" indent="0">
              <a:buNone/>
              <a:defRPr sz="750"/>
            </a:lvl5pPr>
            <a:lvl6pPr marL="1713986" indent="0">
              <a:buNone/>
              <a:defRPr sz="750"/>
            </a:lvl6pPr>
            <a:lvl7pPr marL="2056783" indent="0">
              <a:buNone/>
              <a:defRPr sz="750"/>
            </a:lvl7pPr>
            <a:lvl8pPr marL="2399580" indent="0">
              <a:buNone/>
              <a:defRPr sz="750"/>
            </a:lvl8pPr>
            <a:lvl9pPr marL="2742377" indent="0">
              <a:buNone/>
              <a:defRPr sz="75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336947">
              <a:buSzPct val="100000"/>
            </a:pPr>
            <a:endParaRPr lang="hu-HU" altLang="pt-BR" sz="1350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336947">
              <a:buSzPct val="100000"/>
            </a:pPr>
            <a:fld id="{A055A546-139E-4B14-A129-DC859E3FEF01}" type="slidenum">
              <a:rPr lang="hu-HU" altLang="pt-BR" sz="1350" smtClean="0"/>
              <a:pPr defTabSz="336947">
                <a:buSzPct val="100000"/>
              </a:pPr>
              <a:t>‹nº›</a:t>
            </a:fld>
            <a:endParaRPr lang="hu-HU" altLang="pt-BR" sz="1350" smtClean="0"/>
          </a:p>
        </p:txBody>
      </p:sp>
    </p:spTree>
    <p:extLst>
      <p:ext uri="{BB962C8B-B14F-4D97-AF65-F5344CB8AC3E}">
        <p14:creationId xmlns:p14="http://schemas.microsoft.com/office/powerpoint/2010/main" val="145046591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3600450"/>
            <a:ext cx="6447500" cy="425054"/>
          </a:xfrm>
        </p:spPr>
        <p:txBody>
          <a:bodyPr anchor="b">
            <a:normAutofit/>
          </a:bodyPr>
          <a:lstStyle>
            <a:lvl1pPr algn="l">
              <a:defRPr sz="18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08001" y="457200"/>
            <a:ext cx="6447501" cy="2884289"/>
          </a:xfrm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8001" y="4025504"/>
            <a:ext cx="6447500" cy="505518"/>
          </a:xfrm>
        </p:spPr>
        <p:txBody>
          <a:bodyPr>
            <a:normAutofit/>
          </a:bodyPr>
          <a:lstStyle>
            <a:lvl1pPr marL="0" indent="0">
              <a:buNone/>
              <a:defRPr sz="9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336947">
              <a:buSzPct val="100000"/>
            </a:pPr>
            <a:endParaRPr lang="hu-HU" altLang="pt-BR" sz="1350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336947">
              <a:buSzPct val="100000"/>
            </a:pPr>
            <a:fld id="{C5BABF88-2C9A-4A85-B967-6D2684A0A0D4}" type="slidenum">
              <a:rPr lang="hu-HU" altLang="pt-BR" sz="1350" smtClean="0"/>
              <a:pPr defTabSz="336947">
                <a:buSzPct val="100000"/>
              </a:pPr>
              <a:t>‹nº›</a:t>
            </a:fld>
            <a:endParaRPr lang="hu-HU" altLang="pt-BR" sz="1350" smtClean="0"/>
          </a:p>
        </p:txBody>
      </p:sp>
    </p:spTree>
    <p:extLst>
      <p:ext uri="{BB962C8B-B14F-4D97-AF65-F5344CB8AC3E}">
        <p14:creationId xmlns:p14="http://schemas.microsoft.com/office/powerpoint/2010/main" val="67959631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457200"/>
            <a:ext cx="6447501" cy="2552700"/>
          </a:xfrm>
        </p:spPr>
        <p:txBody>
          <a:bodyPr anchor="ctr">
            <a:normAutofit/>
          </a:bodyPr>
          <a:lstStyle>
            <a:lvl1pPr algn="l">
              <a:defRPr sz="3300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3352800"/>
            <a:ext cx="6447501" cy="1178222"/>
          </a:xfrm>
        </p:spPr>
        <p:txBody>
          <a:bodyPr anchor="ctr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336947">
              <a:buSzPct val="100000"/>
            </a:pPr>
            <a:endParaRPr lang="hu-HU" altLang="pt-BR" sz="1350" smtClean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336947">
              <a:buSzPct val="100000"/>
            </a:pPr>
            <a:fld id="{18D39E7D-2B34-49A7-9DEC-49EB59CD4668}" type="slidenum">
              <a:rPr lang="hu-HU" altLang="pt-BR" sz="1350" smtClean="0"/>
              <a:pPr defTabSz="336947">
                <a:buSzPct val="100000"/>
              </a:pPr>
              <a:t>‹nº›</a:t>
            </a:fld>
            <a:endParaRPr lang="hu-HU" altLang="pt-BR" sz="1350" smtClean="0"/>
          </a:p>
        </p:txBody>
      </p:sp>
    </p:spTree>
    <p:extLst>
      <p:ext uri="{BB962C8B-B14F-4D97-AF65-F5344CB8AC3E}">
        <p14:creationId xmlns:p14="http://schemas.microsoft.com/office/powerpoint/2010/main" val="307441828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8500" y="457200"/>
            <a:ext cx="6070601" cy="2266950"/>
          </a:xfrm>
        </p:spPr>
        <p:txBody>
          <a:bodyPr anchor="ctr">
            <a:normAutofit/>
          </a:bodyPr>
          <a:lstStyle>
            <a:lvl1pPr algn="l">
              <a:defRPr sz="3300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24604" y="2724150"/>
            <a:ext cx="5418393" cy="28575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3352800"/>
            <a:ext cx="6447501" cy="1178222"/>
          </a:xfrm>
        </p:spPr>
        <p:txBody>
          <a:bodyPr anchor="ctr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336947">
              <a:buSzPct val="100000"/>
            </a:pPr>
            <a:endParaRPr lang="hu-HU" altLang="pt-BR" sz="1350" smtClean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336947">
              <a:buSzPct val="100000"/>
            </a:pPr>
            <a:fld id="{18D39E7D-2B34-49A7-9DEC-49EB59CD4668}" type="slidenum">
              <a:rPr lang="hu-HU" altLang="pt-BR" sz="1350" smtClean="0"/>
              <a:pPr defTabSz="336947">
                <a:buSzPct val="100000"/>
              </a:pPr>
              <a:t>‹nº›</a:t>
            </a:fld>
            <a:endParaRPr lang="hu-HU" altLang="pt-BR" sz="1350" smtClean="0"/>
          </a:p>
        </p:txBody>
      </p:sp>
      <p:sp>
        <p:nvSpPr>
          <p:cNvPr id="20" name="TextBox 19"/>
          <p:cNvSpPr txBox="1"/>
          <p:nvPr/>
        </p:nvSpPr>
        <p:spPr>
          <a:xfrm>
            <a:off x="406403" y="592784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669758" y="2164917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005435888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1448991"/>
            <a:ext cx="6447501" cy="1946595"/>
          </a:xfrm>
        </p:spPr>
        <p:txBody>
          <a:bodyPr anchor="b">
            <a:normAutofit/>
          </a:bodyPr>
          <a:lstStyle>
            <a:lvl1pPr algn="l">
              <a:defRPr sz="3300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3395586"/>
            <a:ext cx="6447501" cy="1135436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336947">
              <a:buSzPct val="100000"/>
            </a:pPr>
            <a:endParaRPr lang="hu-HU" altLang="pt-BR" sz="1350" smtClean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336947">
              <a:buSzPct val="100000"/>
            </a:pPr>
            <a:fld id="{18D39E7D-2B34-49A7-9DEC-49EB59CD4668}" type="slidenum">
              <a:rPr lang="hu-HU" altLang="pt-BR" sz="1350" smtClean="0"/>
              <a:pPr defTabSz="336947">
                <a:buSzPct val="100000"/>
              </a:pPr>
              <a:t>‹nº›</a:t>
            </a:fld>
            <a:endParaRPr lang="hu-HU" altLang="pt-BR" sz="1350" smtClean="0"/>
          </a:p>
        </p:txBody>
      </p:sp>
    </p:spTree>
    <p:extLst>
      <p:ext uri="{BB962C8B-B14F-4D97-AF65-F5344CB8AC3E}">
        <p14:creationId xmlns:p14="http://schemas.microsoft.com/office/powerpoint/2010/main" val="3934205055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o 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8500" y="457200"/>
            <a:ext cx="6070601" cy="2266950"/>
          </a:xfrm>
        </p:spPr>
        <p:txBody>
          <a:bodyPr anchor="ctr">
            <a:normAutofit/>
          </a:bodyPr>
          <a:lstStyle>
            <a:lvl1pPr algn="l">
              <a:defRPr sz="3300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07999" y="3009900"/>
            <a:ext cx="6447502" cy="385686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3395586"/>
            <a:ext cx="6447501" cy="1135436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336947">
              <a:buSzPct val="100000"/>
            </a:pPr>
            <a:endParaRPr lang="hu-HU" altLang="pt-BR" sz="1350" smtClean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336947">
              <a:buSzPct val="100000"/>
            </a:pPr>
            <a:fld id="{18D39E7D-2B34-49A7-9DEC-49EB59CD4668}" type="slidenum">
              <a:rPr lang="hu-HU" altLang="pt-BR" sz="1350" smtClean="0"/>
              <a:pPr defTabSz="336947">
                <a:buSzPct val="100000"/>
              </a:pPr>
              <a:t>‹nº›</a:t>
            </a:fld>
            <a:endParaRPr lang="hu-HU" altLang="pt-BR" sz="1350" smtClean="0"/>
          </a:p>
        </p:txBody>
      </p:sp>
      <p:sp>
        <p:nvSpPr>
          <p:cNvPr id="24" name="TextBox 23"/>
          <p:cNvSpPr txBox="1"/>
          <p:nvPr/>
        </p:nvSpPr>
        <p:spPr>
          <a:xfrm>
            <a:off x="406403" y="592784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669758" y="2164917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024937699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iro ou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0" y="457200"/>
            <a:ext cx="6441152" cy="2266950"/>
          </a:xfrm>
        </p:spPr>
        <p:txBody>
          <a:bodyPr anchor="ctr">
            <a:normAutofit/>
          </a:bodyPr>
          <a:lstStyle>
            <a:lvl1pPr algn="l">
              <a:defRPr sz="3300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07999" y="3009900"/>
            <a:ext cx="6447502" cy="385686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1800">
                <a:solidFill>
                  <a:schemeClr val="accent1"/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3395586"/>
            <a:ext cx="6447501" cy="1135436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336947">
              <a:buSzPct val="100000"/>
            </a:pPr>
            <a:endParaRPr lang="hu-HU" altLang="pt-BR" sz="1350" smtClean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336947">
              <a:buSzPct val="100000"/>
            </a:pPr>
            <a:fld id="{18D39E7D-2B34-49A7-9DEC-49EB59CD4668}" type="slidenum">
              <a:rPr lang="hu-HU" altLang="pt-BR" sz="1350" smtClean="0"/>
              <a:pPr defTabSz="336947">
                <a:buSzPct val="100000"/>
              </a:pPr>
              <a:t>‹nº›</a:t>
            </a:fld>
            <a:endParaRPr lang="hu-HU" altLang="pt-BR" sz="1350" smtClean="0"/>
          </a:p>
        </p:txBody>
      </p:sp>
    </p:spTree>
    <p:extLst>
      <p:ext uri="{BB962C8B-B14F-4D97-AF65-F5344CB8AC3E}">
        <p14:creationId xmlns:p14="http://schemas.microsoft.com/office/powerpoint/2010/main" val="459140838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336947">
              <a:buSzPct val="100000"/>
            </a:pPr>
            <a:endParaRPr lang="hu-HU" altLang="pt-BR" sz="1350" smtClean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336947">
              <a:buSzPct val="100000"/>
            </a:pPr>
            <a:fld id="{9712E267-CBCE-4773-911E-ECA09D9BD9BF}" type="slidenum">
              <a:rPr lang="hu-HU" altLang="pt-BR" sz="1350" smtClean="0"/>
              <a:pPr defTabSz="336947">
                <a:buSzPct val="100000"/>
              </a:pPr>
              <a:t>‹nº›</a:t>
            </a:fld>
            <a:endParaRPr lang="hu-HU" altLang="pt-BR" sz="1350" smtClean="0"/>
          </a:p>
        </p:txBody>
      </p:sp>
    </p:spTree>
    <p:extLst>
      <p:ext uri="{BB962C8B-B14F-4D97-AF65-F5344CB8AC3E}">
        <p14:creationId xmlns:p14="http://schemas.microsoft.com/office/powerpoint/2010/main" val="2989842757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5755" y="457200"/>
            <a:ext cx="978557" cy="3938588"/>
          </a:xfrm>
        </p:spPr>
        <p:txBody>
          <a:bodyPr vert="eaVert" anchor="ctr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8001" y="457200"/>
            <a:ext cx="5295113" cy="3938588"/>
          </a:xfrm>
        </p:spPr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336947">
              <a:buSzPct val="100000"/>
            </a:pPr>
            <a:endParaRPr lang="hu-HU" altLang="pt-BR" sz="1350" smtClean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336947">
              <a:buSzPct val="100000"/>
            </a:pPr>
            <a:fld id="{66363531-BA34-4E2A-A9B8-B7954F151589}" type="slidenum">
              <a:rPr lang="hu-HU" altLang="pt-BR" sz="1350" smtClean="0"/>
              <a:pPr defTabSz="336947">
                <a:buSzPct val="100000"/>
              </a:pPr>
              <a:t>‹nº›</a:t>
            </a:fld>
            <a:endParaRPr lang="hu-HU" altLang="pt-BR" sz="1350" smtClean="0"/>
          </a:p>
        </p:txBody>
      </p:sp>
    </p:spTree>
    <p:extLst>
      <p:ext uri="{BB962C8B-B14F-4D97-AF65-F5344CB8AC3E}">
        <p14:creationId xmlns:p14="http://schemas.microsoft.com/office/powerpoint/2010/main" val="31569560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slideLayout" Target="../slideLayouts/slideLayout35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17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6" Type="http://schemas.openxmlformats.org/officeDocument/2006/relationships/slideLayout" Target="../slideLayouts/slideLayout38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5" Type="http://schemas.openxmlformats.org/officeDocument/2006/relationships/slideLayout" Target="../slideLayouts/slideLayout3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slideLayout" Target="../slideLayouts/slideLayout3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89A879F-D50B-4788-8D66-2CF2C95CF47B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23/03/2023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E10C18A3-3A7D-4E6C-A59A-DA3633AB5B6E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75781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</p:sldLayoutIdLst>
  <p:transition>
    <p:split orient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9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idx="1"/>
          </p:nvPr>
        </p:nvSpPr>
        <p:spPr>
          <a:xfrm>
            <a:off x="304810" y="1165624"/>
            <a:ext cx="8686801" cy="339447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 smtClean="0"/>
              <a:t>Clique para editar o texto mestre</a:t>
            </a:r>
          </a:p>
          <a:p>
            <a:pPr lvl="1" eaLnBrk="1" latinLnBrk="0" hangingPunct="1"/>
            <a:r>
              <a:rPr kumimoji="0" lang="pt-BR" smtClean="0"/>
              <a:t>Segundo nível</a:t>
            </a:r>
          </a:p>
          <a:p>
            <a:pPr lvl="2" eaLnBrk="1" latinLnBrk="0" hangingPunct="1"/>
            <a:r>
              <a:rPr kumimoji="0" lang="pt-BR" smtClean="0"/>
              <a:t>Terceiro nível</a:t>
            </a:r>
          </a:p>
          <a:p>
            <a:pPr lvl="3" eaLnBrk="1" latinLnBrk="0" hangingPunct="1"/>
            <a:r>
              <a:rPr kumimoji="0" lang="pt-BR" smtClean="0"/>
              <a:t>Quarto nível</a:t>
            </a:r>
          </a:p>
          <a:p>
            <a:pPr lvl="4" eaLnBrk="1" latinLnBrk="0" hangingPunct="1"/>
            <a:r>
              <a:rPr kumimoji="0" lang="pt-BR" smtClean="0"/>
              <a:t>Quinto nível</a:t>
            </a:r>
            <a:endParaRPr kumimoji="0" lang="en-US"/>
          </a:p>
        </p:txBody>
      </p:sp>
      <p:sp>
        <p:nvSpPr>
          <p:cNvPr id="11" name="Espaço Reservado para Data 10"/>
          <p:cNvSpPr>
            <a:spLocks noGrp="1"/>
          </p:cNvSpPr>
          <p:nvPr>
            <p:ph type="dt" sz="half" idx="2"/>
          </p:nvPr>
        </p:nvSpPr>
        <p:spPr>
          <a:xfrm>
            <a:off x="6477001" y="57156"/>
            <a:ext cx="2514600" cy="216694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Arial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23/03/2023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3"/>
          </p:nvPr>
        </p:nvSpPr>
        <p:spPr>
          <a:xfrm>
            <a:off x="3124199" y="57156"/>
            <a:ext cx="3352800" cy="216694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4"/>
          </p:nvPr>
        </p:nvSpPr>
        <p:spPr>
          <a:xfrm>
            <a:off x="8229609" y="4857757"/>
            <a:ext cx="762001" cy="183356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Arial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10" name="Espaço Reservado para Título 9"/>
          <p:cNvSpPr>
            <a:spLocks noGrp="1"/>
          </p:cNvSpPr>
          <p:nvPr>
            <p:ph type="title"/>
          </p:nvPr>
        </p:nvSpPr>
        <p:spPr>
          <a:xfrm>
            <a:off x="304810" y="342900"/>
            <a:ext cx="8686801" cy="62865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514359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514359" y="793491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06159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86" r:id="rId3"/>
    <p:sldLayoutId id="2147483687" r:id="rId4"/>
    <p:sldLayoutId id="2147483688" r:id="rId5"/>
    <p:sldLayoutId id="2147483689" r:id="rId6"/>
    <p:sldLayoutId id="2147483690" r:id="rId7"/>
    <p:sldLayoutId id="2147483691" r:id="rId8"/>
    <p:sldLayoutId id="2147483692" r:id="rId9"/>
    <p:sldLayoutId id="2147483693" r:id="rId10"/>
    <p:sldLayoutId id="2147483694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6350"/>
            <a:ext cx="9144000" cy="5149850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08001" y="457200"/>
            <a:ext cx="6447501" cy="9906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1620442"/>
            <a:ext cx="6447501" cy="29105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3850" y="4531022"/>
            <a:ext cx="68395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489A879F-D50B-4788-8D66-2CF2C95CF47B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23/03/2023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08001" y="4531022"/>
            <a:ext cx="4723209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2998" y="4531022"/>
            <a:ext cx="51250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fld id="{E10C18A3-3A7D-4E6C-A59A-DA3633AB5B6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46718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8" r:id="rId1"/>
    <p:sldLayoutId id="2147483709" r:id="rId2"/>
    <p:sldLayoutId id="2147483710" r:id="rId3"/>
    <p:sldLayoutId id="2147483711" r:id="rId4"/>
    <p:sldLayoutId id="2147483712" r:id="rId5"/>
    <p:sldLayoutId id="2147483713" r:id="rId6"/>
    <p:sldLayoutId id="2147483714" r:id="rId7"/>
    <p:sldLayoutId id="2147483715" r:id="rId8"/>
    <p:sldLayoutId id="2147483716" r:id="rId9"/>
    <p:sldLayoutId id="2147483717" r:id="rId10"/>
    <p:sldLayoutId id="2147483718" r:id="rId11"/>
    <p:sldLayoutId id="2147483719" r:id="rId12"/>
    <p:sldLayoutId id="2147483720" r:id="rId13"/>
    <p:sldLayoutId id="2147483721" r:id="rId14"/>
    <p:sldLayoutId id="2147483722" r:id="rId15"/>
    <p:sldLayoutId id="2147483723" r:id="rId16"/>
  </p:sldLayoutIdLst>
  <p:txStyles>
    <p:titleStyle>
      <a:lvl1pPr algn="l" defTabSz="342900" rtl="0" eaLnBrk="1" latinLnBrk="0" hangingPunct="1">
        <a:spcBef>
          <a:spcPct val="0"/>
        </a:spcBef>
        <a:buNone/>
        <a:defRPr sz="27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57175" indent="-257175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3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572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0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001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5430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9.xml"/><Relationship Id="rId5" Type="http://schemas.openxmlformats.org/officeDocument/2006/relationships/audio" Target="../media/audio1.wav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7" Type="http://schemas.openxmlformats.org/officeDocument/2006/relationships/audio" Target="../media/audio2.wav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0.jpg"/><Relationship Id="rId5" Type="http://schemas.openxmlformats.org/officeDocument/2006/relationships/image" Target="../media/image9.PNG"/><Relationship Id="rId4" Type="http://schemas.openxmlformats.org/officeDocument/2006/relationships/hyperlink" Target="http://vendraminiletras.blogspot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6000">
              <a:srgbClr val="FFFF00"/>
            </a:gs>
            <a:gs pos="69000">
              <a:schemeClr val="accent5">
                <a:lumMod val="0"/>
                <a:lumOff val="100000"/>
              </a:schemeClr>
            </a:gs>
            <a:gs pos="74000">
              <a:schemeClr val="accent5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chemeClr val="accent6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l" defTabSz="121917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200" b="0" i="0" u="none" strike="noStrike" kern="0" cap="none" spc="0" normalizeH="0" baseline="0" noProof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450523">
            <a:off x="2849903" y="754110"/>
            <a:ext cx="5946408" cy="3703821"/>
          </a:xfrm>
          <a:prstGeom prst="round2DiagRect">
            <a:avLst>
              <a:gd name="adj1" fmla="val 50000"/>
              <a:gd name="adj2" fmla="val 0"/>
            </a:avLst>
          </a:prstGeom>
          <a:ln w="88900" cap="sq">
            <a:solidFill>
              <a:schemeClr val="accent6">
                <a:lumMod val="60000"/>
                <a:lumOff val="40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CaixaDeTexto 4"/>
          <p:cNvSpPr txBox="1"/>
          <p:nvPr/>
        </p:nvSpPr>
        <p:spPr>
          <a:xfrm rot="21181134">
            <a:off x="240460" y="276403"/>
            <a:ext cx="4054567" cy="1250238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angle"/>
          </a:sp3d>
        </p:spPr>
        <p:txBody>
          <a:bodyPr wrap="none" rtlCol="0">
            <a:prstTxWarp prst="textWave1">
              <a:avLst/>
            </a:prstTxWarp>
            <a:spAutoFit/>
          </a:bodyPr>
          <a:lstStyle/>
          <a:p>
            <a:pPr algn="ctr"/>
            <a:r>
              <a:rPr lang="pt-BR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Minhas Reflexões e Adaptação da Letra</a:t>
            </a:r>
          </a:p>
          <a:p>
            <a:pPr algn="ctr"/>
            <a:r>
              <a:rPr lang="pt-BR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Everybody</a:t>
            </a:r>
            <a:r>
              <a:rPr lang="pt-BR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 </a:t>
            </a:r>
            <a:r>
              <a:rPr lang="pt-BR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Hurtz</a:t>
            </a:r>
            <a:r>
              <a:rPr lang="pt-BR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</a:t>
            </a:r>
          </a:p>
        </p:txBody>
      </p:sp>
      <p:sp>
        <p:nvSpPr>
          <p:cNvPr id="6" name="CaixaDeTexto 5"/>
          <p:cNvSpPr txBox="1"/>
          <p:nvPr/>
        </p:nvSpPr>
        <p:spPr>
          <a:xfrm>
            <a:off x="539552" y="4299942"/>
            <a:ext cx="3323834" cy="727200"/>
          </a:xfrm>
          <a:prstGeom prst="rect">
            <a:avLst/>
          </a:prstGeom>
          <a:noFill/>
        </p:spPr>
        <p:txBody>
          <a:bodyPr wrap="none" rtlCol="0">
            <a:prstTxWarp prst="textStop">
              <a:avLst>
                <a:gd name="adj" fmla="val 17707"/>
              </a:avLst>
            </a:prstTxWarp>
            <a:spAutoFit/>
          </a:bodyPr>
          <a:lstStyle/>
          <a:p>
            <a:r>
              <a:rPr lang="pt-BR" sz="2400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Todo Mundo Se Machuca</a:t>
            </a:r>
            <a:endParaRPr lang="pt-BR" sz="2400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5868144" y="4599749"/>
            <a:ext cx="3140090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2400" b="1" cap="none" spc="0" dirty="0" smtClean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effectLst/>
              </a:rPr>
              <a:t>Progressão Automática</a:t>
            </a:r>
            <a:endParaRPr lang="pt-BR" sz="2400" b="1" cap="none" spc="0" dirty="0">
              <a:ln w="12700">
                <a:solidFill>
                  <a:schemeClr val="accent5"/>
                </a:solidFill>
                <a:prstDash val="solid"/>
              </a:ln>
              <a:pattFill prst="ltDnDiag">
                <a:fgClr>
                  <a:schemeClr val="accent5">
                    <a:lumMod val="60000"/>
                    <a:lumOff val="40000"/>
                  </a:schemeClr>
                </a:fgClr>
                <a:bgClr>
                  <a:schemeClr val="bg1"/>
                </a:bgClr>
              </a:patt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8957442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Click="0" advTm="16000">
        <p15:prstTrans prst="drape"/>
        <p:sndAc>
          <p:stSnd loop="1">
            <p:snd r:embed="rId3" name="Everybody%20Hurts.wav"/>
          </p:stSnd>
        </p:sndAc>
      </p:transition>
    </mc:Choice>
    <mc:Fallback xmlns="">
      <p:transition spd="slow" advClick="0" advTm="16000">
        <p:fade/>
        <p:sndAc>
          <p:stSnd loop="1">
            <p:snd r:embed="rId5" name="Everybody%20Hurt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000"/>
                            </p:stCondLst>
                            <p:childTnLst>
                              <p:par>
                                <p:cTn id="12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4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000"/>
                            </p:stCondLst>
                            <p:childTnLst>
                              <p:par>
                                <p:cTn id="16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4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0"/>
                            </p:stCondLst>
                            <p:childTnLst>
                              <p:par>
                                <p:cTn id="20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8000"/>
                            </p:stCondLst>
                            <p:childTnLst>
                              <p:par>
                                <p:cTn id="2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979712" y="339502"/>
            <a:ext cx="5184576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hangingPunct="0"/>
            <a:r>
              <a:rPr lang="pt-BR" alt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Quando seu dia é longo</a:t>
            </a:r>
            <a:br>
              <a:rPr lang="pt-BR" alt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alt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 a noite é somente sua</a:t>
            </a:r>
            <a:br>
              <a:rPr lang="pt-BR" alt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alt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Quando você tem certeza de que já teve o bastante desta </a:t>
            </a:r>
            <a:r>
              <a:rPr lang="pt-BR" alt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vida...</a:t>
            </a:r>
            <a:r>
              <a:rPr lang="pt-BR" alt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pt-BR" alt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pt-BR" altLang="pt-BR" sz="24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eaLnBrk="0" hangingPunct="0"/>
            <a:endParaRPr lang="pt-BR" altLang="pt-BR" sz="7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eaLnBrk="0" hangingPunct="0"/>
            <a:endParaRPr lang="pt-BR" altLang="pt-BR" sz="7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eaLnBrk="0" hangingPunct="0"/>
            <a:endParaRPr lang="pt-BR" altLang="pt-BR" sz="7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eaLnBrk="0" hangingPunct="0"/>
            <a:endParaRPr lang="pt-BR" altLang="pt-BR" sz="7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eaLnBrk="0" hangingPunct="0"/>
            <a:endParaRPr lang="pt-BR" altLang="pt-BR" sz="7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eaLnBrk="0" hangingPunct="0"/>
            <a:endParaRPr lang="pt-BR" altLang="pt-BR" sz="7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4499992" y="3363838"/>
            <a:ext cx="261161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4400" dirty="0" smtClean="0">
                <a:solidFill>
                  <a:srgbClr val="FF0000"/>
                </a:solidFill>
                <a:latin typeface="Chiller" panose="04020404031007020602" pitchFamily="82" charset="0"/>
              </a:rPr>
              <a:t>Aguente Firme</a:t>
            </a:r>
            <a:endParaRPr lang="pt-BR" sz="4400" dirty="0">
              <a:solidFill>
                <a:srgbClr val="FF0000"/>
              </a:solidFill>
              <a:latin typeface="Chiller" panose="04020404031007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76544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24000">
        <p15:prstTrans prst="fallOver"/>
      </p:transition>
    </mc:Choice>
    <mc:Fallback xmlns="">
      <p:transition spd="slow" advClick="0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1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5" dur="6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07504" y="555812"/>
            <a:ext cx="468052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hangingPunct="0"/>
            <a:r>
              <a:rPr lang="pt-BR" alt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Não desista de si mesmo</a:t>
            </a:r>
            <a:br>
              <a:rPr lang="pt-BR" alt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alt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Pois todo mundo chora</a:t>
            </a:r>
            <a:br>
              <a:rPr lang="pt-BR" alt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alt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 </a:t>
            </a:r>
            <a:r>
              <a:rPr lang="pt-BR" alt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 machuca </a:t>
            </a:r>
            <a:br>
              <a:rPr lang="pt-BR" alt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alt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Às vezes tudo está </a:t>
            </a:r>
            <a:r>
              <a:rPr lang="pt-BR" alt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errado</a:t>
            </a:r>
            <a:endParaRPr lang="pt-BR" altLang="pt-BR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76488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24000">
        <p15:prstTrans prst="wind"/>
      </p:transition>
    </mc:Choice>
    <mc:Fallback xmlns="">
      <p:transition spd="slow" advClick="0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683568" y="2568940"/>
            <a:ext cx="8568952" cy="9642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2539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altLang="pt-BR" sz="1400" b="1" i="0" u="none" strike="noStrike" cap="none" normalizeH="0" baseline="0" dirty="0" smtClean="0">
              <a:ln>
                <a:noFill/>
              </a:ln>
              <a:solidFill>
                <a:srgbClr val="999999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altLang="pt-BR" sz="1400" b="1" i="0" u="none" strike="noStrike" cap="none" normalizeH="0" baseline="0" dirty="0" smtClean="0">
              <a:ln>
                <a:noFill/>
              </a:ln>
              <a:solidFill>
                <a:srgbClr val="444444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altLang="pt-B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251520" y="267494"/>
            <a:ext cx="864096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hangingPunct="0"/>
            <a:r>
              <a:rPr lang="pt-BR" alt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Agora é hora de cantar sozinho</a:t>
            </a:r>
            <a:br>
              <a:rPr lang="pt-BR" alt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alt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Quando seu dia é uma noite </a:t>
            </a:r>
            <a:r>
              <a:rPr lang="pt-BR" alt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solitária</a:t>
            </a:r>
          </a:p>
          <a:p>
            <a:pPr lvl="0" algn="ctr" eaLnBrk="0" hangingPunct="0"/>
            <a:endParaRPr lang="pt-BR" alt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 eaLnBrk="0" hangingPunct="0"/>
            <a:r>
              <a:rPr lang="pt-BR" alt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Se </a:t>
            </a:r>
            <a:r>
              <a:rPr lang="pt-BR" alt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você tiver vontade de desistir </a:t>
            </a:r>
            <a:endParaRPr lang="pt-BR" altLang="pt-BR" sz="24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 eaLnBrk="0" hangingPunct="0"/>
            <a:endParaRPr lang="pt-BR" altLang="pt-BR" sz="24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 eaLnBrk="0" hangingPunct="0"/>
            <a:r>
              <a:rPr lang="pt-BR" alt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Para </a:t>
            </a:r>
            <a:r>
              <a:rPr lang="pt-BR" alt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prosseguir</a:t>
            </a:r>
            <a:br>
              <a:rPr lang="pt-BR" alt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pt-BR" alt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467544" y="3876698"/>
            <a:ext cx="457003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5400" b="1" cap="none" spc="0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Aguente Firme</a:t>
            </a:r>
            <a:endParaRPr lang="pt-BR" sz="54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189100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26000">
        <p15:prstTrans prst="fallOver"/>
      </p:transition>
    </mc:Choice>
    <mc:Fallback xmlns="">
      <p:transition spd="slow" advClick="0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4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5296920" y="0"/>
            <a:ext cx="384708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BR"/>
          </a:p>
        </p:txBody>
      </p:sp>
      <p:sp>
        <p:nvSpPr>
          <p:cNvPr id="2" name="Retângulo 1"/>
          <p:cNvSpPr/>
          <p:nvPr/>
        </p:nvSpPr>
        <p:spPr>
          <a:xfrm>
            <a:off x="107504" y="63371"/>
            <a:ext cx="5832648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hangingPunct="0"/>
            <a:r>
              <a:rPr lang="pt-BR" altLang="pt-BR" sz="32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Pois todo mundo se machuca</a:t>
            </a:r>
            <a:br>
              <a:rPr lang="pt-BR" altLang="pt-BR" sz="32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pt-BR" altLang="pt-BR" sz="3200" b="1" dirty="0" smtClean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eaLnBrk="0" hangingPunct="0"/>
            <a:r>
              <a:rPr lang="pt-BR" altLang="pt-BR" sz="32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Consiga </a:t>
            </a:r>
            <a:r>
              <a:rPr lang="pt-BR" altLang="pt-BR" sz="32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conforto em seus amigos</a:t>
            </a:r>
            <a:br>
              <a:rPr lang="pt-BR" altLang="pt-BR" sz="32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pt-BR" altLang="pt-BR" sz="3200" b="1" dirty="0" smtClean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eaLnBrk="0" hangingPunct="0"/>
            <a:r>
              <a:rPr lang="pt-BR" altLang="pt-BR" sz="32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Não </a:t>
            </a:r>
            <a:r>
              <a:rPr lang="pt-BR" altLang="pt-BR" sz="32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se entregue </a:t>
            </a:r>
            <a:br>
              <a:rPr lang="pt-BR" altLang="pt-BR" sz="32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pt-BR" altLang="pt-BR" sz="3200" b="1" dirty="0" smtClean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eaLnBrk="0" hangingPunct="0"/>
            <a:r>
              <a:rPr lang="pt-BR" altLang="pt-BR" sz="32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Quando </a:t>
            </a:r>
            <a:r>
              <a:rPr lang="pt-BR" altLang="pt-BR" sz="32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você sentir como se estivesse </a:t>
            </a:r>
            <a:r>
              <a:rPr lang="pt-BR" altLang="pt-BR" sz="32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sozinho</a:t>
            </a:r>
            <a:endParaRPr lang="pt-BR" altLang="pt-BR" sz="32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8880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4000">
        <p:randomBar dir="vert"/>
      </p:transition>
    </mc:Choice>
    <mc:Fallback xmlns="">
      <p:transition spd="slow" advClick="0" advTm="24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0"/>
                            </p:stCondLst>
                            <p:childTnLst>
                              <p:par>
                                <p:cTn id="20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275856" y="411510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alt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" panose="020B0604020202020204" pitchFamily="34" charset="0"/>
                <a:cs typeface="Arial" panose="020B0604020202020204" pitchFamily="34" charset="0"/>
              </a:rPr>
              <a:t>Os dias e noites são longos</a:t>
            </a:r>
            <a:br>
              <a:rPr lang="pt-BR" alt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alt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" panose="020B0604020202020204" pitchFamily="34" charset="0"/>
                <a:cs typeface="Arial" panose="020B0604020202020204" pitchFamily="34" charset="0"/>
              </a:rPr>
              <a:t>Quando você sentir que teve demais dessa </a:t>
            </a:r>
            <a:r>
              <a:rPr lang="pt-BR" altLang="pt-BR" sz="24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" panose="020B0604020202020204" pitchFamily="34" charset="0"/>
                <a:cs typeface="Arial" panose="020B0604020202020204" pitchFamily="34" charset="0"/>
              </a:rPr>
              <a:t>vida</a:t>
            </a:r>
            <a:endParaRPr lang="pt-BR" sz="19900" b="1" dirty="0">
              <a:ln w="12700" cmpd="sng">
                <a:solidFill>
                  <a:schemeClr val="accent4"/>
                </a:solidFill>
                <a:prstDash val="solid"/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899592" y="3219822"/>
            <a:ext cx="8613127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5400" b="1" cap="none" spc="0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Para </a:t>
            </a:r>
            <a:r>
              <a:rPr lang="pt-BR" sz="5400" b="1" cap="none" spc="0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Prossegui...</a:t>
            </a:r>
            <a:r>
              <a:rPr lang="pt-BR" altLang="pt-BR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ctr"/>
            <a:r>
              <a:rPr lang="pt-BR" altLang="pt-BR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Você </a:t>
            </a:r>
            <a:r>
              <a:rPr lang="pt-BR" altLang="pt-BR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não está sozinho... </a:t>
            </a:r>
            <a:endParaRPr lang="pt-BR" sz="5400" b="1" cap="none" spc="0" dirty="0" smtClean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  <a:p>
            <a:pPr algn="ctr"/>
            <a:endParaRPr lang="pt-BR" sz="54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  <a:p>
            <a:pPr algn="ctr"/>
            <a:endParaRPr lang="pt-BR" sz="5400" b="1" cap="none" spc="0" dirty="0" smtClean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  <a:p>
            <a:pPr algn="ctr"/>
            <a:endParaRPr lang="pt-BR" sz="5400" b="1" cap="none" spc="0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37103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4000">
        <p:wheel spokes="1"/>
      </p:transition>
    </mc:Choice>
    <mc:Fallback xmlns="">
      <p:transition spd="slow" advClick="0" advTm="24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6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62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250"/>
                            </p:stCondLst>
                            <p:childTnLst>
                              <p:par>
                                <p:cTn id="1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1250"/>
                            </p:stCondLst>
                            <p:childTnLst>
                              <p:par>
                                <p:cTn id="1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0"/>
                <a:lumOff val="100000"/>
              </a:schemeClr>
            </a:gs>
            <a:gs pos="35000">
              <a:schemeClr val="accent6">
                <a:lumMod val="0"/>
                <a:lumOff val="100000"/>
              </a:schemeClr>
            </a:gs>
            <a:gs pos="100000">
              <a:schemeClr val="accent6">
                <a:lumMod val="100000"/>
              </a:schemeClr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AutoShape 4" descr="data:image/jpeg;base64,/9j/4AAQSkZJRgABAQAAAQABAAD/2wCEAAkGBwgHBgkIBwgKCgkLDRYPDQwMDRsUFRAWIB0iIiAdHx8kKDQsJCYxJx8fLT0tMTU3Ojo6Iys/RD84QzQ5OjcBCgoKDQwNGg8PGjclHyU3Nzc3Nzc3Nzc3Nzc3Nzc3Nzc3Nzc3Nzc3Nzc3Nzc3Nzc3Nzc3Nzc3Nzc3Nzc3Nzc3N//AABEIAFoAkAMBIgACEQEDEQH/xAAbAAACAwEBAQAAAAAAAAAAAAADBAECBQYAB//EAD0QAAIBAwIEAwUGAwYHAAAAAAECAwAEERIhBRMxQSJRYRQycZGhBhVCUoGxI9HhM1NywfDxFkOCkqKy0v/EABkBAAIDAQAAAAAAAAAAAAAAAAEEAgMFAP/EACURAAICAgICAwACAwAAAAAAAAECAAMEERIhE1ExQXEikRRCYf/aAAwDAQACEQMRAD8A+gi5jfZG38xVVR1l5huJCv5T0rlo+JyKMZU/FaOvFX7af+2tvwkTG86/c6KWY/8AKlQHyIzUC4kz40B9VNY8fGG/EifGife5H4UP64oeJvUl5V9zW5yt1BHxWveD8i/KsxOLxsPGpU+m9X+87fGdf0ocG9Q+RfcdlZlQ6F37YFCRpCMSkZ/w7Uv94wMMh6E3ELf+8+lSCn1IF19xp4YCdTRqT8KHMYiNPKBxvgDFKPxCA/j+lV9uiJ2I/wA6mFaQLrL/AMA5LQGhlbYbhJM+gqxuUxnsaXlu0I2f5GpjcrOoUThT4FmNE5+RlmYejCs03HcEn4moNwxXOkkVPUhzj7XC/nobTL2bNKcxNtQA/Wp5sY6b0Z29wzPvnNCaTNLy3J304A+NLm4I6sCfKpCVswigaYfhP6VYSTd8/Ko5nrVhJ60v5YyaR7l1ll8jV+dKOuaGJKGLyL2prbWOYEDhe+P9Y+dHyweDfxGxPJjcE1POPdTQOZU6/WjzkTXCmf0xUc4nvQiwqNQo8xIGsxgS47ivc09sUsSKjUKPMQeMxhpC3U/Whlj+Y0ItVdddzncDGBMy+6a81w9L66qXruYh4GFaZ/IVRppMf1oZcedVLiu8kHjMlmfv+9ULPUFx51QuPOpeSQNM5v8A4hfHuy/Oix8ZnlOFt7h/LTk11usEbDByTmvQTXVtBItu5k1ENoJw3wB7+eDWU1tyrvU2VpoZtEwnCraY8JvXum5IkjRopZNgvU75/asjiN4ov44LQRSThOUOZC4dXG2Rg48Wc963n4hBLZzQzSlJRp1vMNGsb9M9evasLjEhS7mvLKT2gtIWCZwRnoc5rJNr2WEtNoVV1VBU/DKXfEWsJ2s7iOZ5osK7pHkHbcjzB2Of50ODisk7OvJkiZTujDfHnU8Jl4gOJxSXMOmFi3MlJ2UYIXHfP8xXS3UMctxbwyNG8Daz4mwDhc07XlN/sZnWYgJ/iJz0XEeYcF1U9TnoPOhz8WjhyxniZM4BDDJx6ZrqX+z/AAiPh8skdhHr5TOCkrf/AF69Kz4uDWD2ZiNmNUkWs75YeHfc5x+lWHJ63uVDF70RMWXivh1Re5/eOBjruNm67edT95llXDBGb3Sw/rQuJcFsYbyGCKGUpLFrVDIfFuRt8q0rHg0N4wtzzYkjAXSWJ+mdv6Vwydje4TijetTNn4vyShdJArZyQhIFV+9/4SvqU6uxOM/oa2L77PpbWcjRTk9Rp3APn3rEXhrRRlESMdG1EMXGe2etEZG+9zmxgOuMYPEQEDM2TpBIVS37VQ8SBUsrbDdsggqPP/ekDweZJOYrxtnAxIpIA8ulP8HsbXnG3uLRCxU6pIX3YgE5K7bAUGySBvc5cXl9QdrxGa6WLREcSOVDBhsB1Prue1T7bqAIldc56xY6UqkkdsojS4lCvpOnQxB+flTll9mPtHf26XEMU3JlGQ6xMVoLl7+5JsMAdiUuppYGVZDMhYZGuPGfpS7Xb8sujyeEeJSuCDWhfWfELeQw8VUw6UBjd3YFlG22fPBpYQ2jxq7Xcgz7oJHx64+NTGUfcrOIp+pthvWrI5ByDvSYlqefp3JwPMnFX7i4+ZupdPJaTLIqOGxnUBSkns9xJBbta20Y5oLSCMBivlkCkI+IjkuYQZVO2sEBB/1Hb5b1fhzy3PErZAVLvKoTSDpU5232Y9O2n41nXVr233NWu1iqqZucR4F9mozFN95i2GrLYVwSu+PxnpWZLY2014F4Zxqae25MjCUgY1LkgYIro4tfG7W+tij6raURoTjoCOgHT3fj61gcXhnsrww8xkKx7eEHqD5g1n4rtb0THL1FfYmZdWd7FAGS/EgNsZfc0kE9V22oAj4oqIkckZZ7XmB1O6gA7YG2Rg9sUzPJcxI4mRCFXSRhkx12JOfLyFehuIgA7NpIUrp1DpuDuSNv5081IC/MTFpJ1MtZbuSG3kl1EkaUdjpLfvg0VeNXlqz+xxGOUzrrLh2OoHYdAM7Gpnu7OKaKJ7qPVGwxgFh8wCKejurSRLrlyGXmTLICI23xk5PrvUGVQJYrMTLX/wBpJ7i35N3AYlkTJzH1Gc7DvmlImbkJHHBPINIRTyiNf1rUfjELBCxJdYRGoZSuMMCNyBWdBcclGQPKFZy55Lk5yc+f1xVdPXREndvWxDSQXjrGRaTFY1I5aRkP55PQketPw8TitI15ljcq594kBVwRjO/+vjSMPEbuJUKStIActrTRkeXunI+XxoQ4ndu7jSh2G8kIkPzLH/xC11tK2DRB1BVa1Z3sQN0XurqK6tkiWFHBVNICJp7ajsfma720uwF4famCZVvl1CRZGwg3Ixv3H+1cJczXM0rTM9tJMuwIj0N+hwf8q3eLrd8Mtrfi33lbXUloqiKBolRcDtkLvsT1FKZVQTiv9RimwvyMw/tvDcWt+0EtxdIHLNHrkLZXURsCc42HT02rCumuxbpFaKrEjxiJicDt4TjY/DBrf49xO9a1t7qS94bIbpOe9vC7a4+hUEjfO/TYZWuWurm3jnIkghdl2BjdyPL81X17aU2ACbsbmRQWmSMEg7KXGnuS3ujHpmkJ723hcK5BbbDONefUAgL9KIgGnS0rEHrq8X/tmjJyhgazjyBIHyG1aYW8nvUzy2OB/HcLDdxtGJZIppGGPHkhiPygkYFH4PxO5i4hC8Nl7S0T61iVtYOBjJVd6EiwAe6nyo1tfGxuo5Y3wCCpK9RtS+QrpUzE7/5L6bEZ1UCaC8Y4hwS0uIn4ff28t5cF1aJJlxkdAQMdQKBf8X4sTaLLbXcCLG2l7oamkB3Jy+SD7vbzrUuvtVJBw+KSGZZJYm1BWzufX51zd59pbv7QXZF8IESJToMSEY3GQT3rMwiLDsrofsfyiUHR2fyAmiWUYmbUB0ViSB+gxUW8UEGyeEHqBuPrmhyOCCVVmA79KrEqTsECEk+tbYSgCY7PkE9bjIMCkaSFx+VtP0FHV4CMlFY5zlgCazLqxMUhQqysPI09w63kggaUaXPZZY9YNcz0qNiGtL2bTRs3ICkDy7Un7QAxwK1bTirPG8M3BLGXbOpQU29AMfvWfPxfhZd4msJYNJxhVDgfufrRS1dkATnqbrZlTdHSFAztUwz5nXqdxtij8Ka3N0kiodAO5waYCp7UzKBgNmqLLyCQFjNWOOmLTNvGk9uZDEx1Nup2zWjxHhs81o0NoXjc/hZsipunVr7WNskVuRSqSrbVk5xuYIw+RNDGWsFhv5nLQ/ZtDy4ZyxlVdUhzsPQbUg3BLdp8sCd+jE11N/clZ5GXuADWDLP/ABuud6aw6rHXk5lGS9adKJzi35b3wP2oN5dEELqwVO2KJy09htm0LqLsCcbnpSE/Uf4qb/yXbqJnFrTvU6bgcrcUljhDhWPvbb/KjXMbQcTe2WUkxHcY6Vh8CZku1KMVODuDim7h2N1OdRzzOuaWtssdipPWozXXWqggd7m89qLi2XUAQpz0qIbLwABPCckYpzg2/CbgncgDHpVIP7Nf1/cVj45IcjfxNGwDiD7iEoEduykEMT+LYUOxjVZkfQjgb6dZGf5Ve+Uas4FVslUyHIHTyrbVBx/YgzHmJe+KyTlxFylc5C6s4+YzVm0LbMRgZPh8QFLyk6zuakf2A+NXrWAolDWHkZVZShymrYdmzSwmGrWwZn7sEwT9aO/vH4VD+/jtV4URdmMqlwwf3XYfl3WrLPo1ECRd+7EkUK5A5RON6pEchgemKPEQciI2LlnlBSUH0brWtHcXATLKCvnnH74rmI2Kv4SRv2rZtiTGMkmqbkBEuoc7M9d3wzkhh61lyXah85pq8ALnIzvWXMoDHAHXypilAFimVY3Kf//Z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itchFamily="18" charset="0"/>
              <a:ea typeface="+mn-ea"/>
              <a:cs typeface="Arial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3183634" y="312738"/>
            <a:ext cx="2898548" cy="29546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000" b="1" i="0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Arte Final &amp; Sons  </a:t>
            </a:r>
            <a:endParaRPr kumimoji="0" lang="pt-BR" sz="2000" b="1" i="0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ea typeface="+mn-ea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b="1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Acervo </a:t>
            </a:r>
            <a:r>
              <a:rPr kumimoji="0" lang="pt-BR" b="1" i="0" u="none" strike="noStrike" kern="120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Pessoal     </a:t>
            </a:r>
            <a:endParaRPr kumimoji="0" lang="pt-BR" b="1" i="0" u="sng" strike="noStrike" kern="1200" cap="none" spc="0" normalizeH="0" baseline="0" noProof="0" dirty="0" smtClean="0">
              <a:ln>
                <a:noFill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ea typeface="+mn-ea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000" b="1" i="0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Músicas</a:t>
            </a:r>
            <a:r>
              <a:rPr kumimoji="0" lang="pt-BR" sz="2000" b="1" i="0" u="sng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600" b="1" i="0" u="none" strike="noStrike" kern="1200" cap="none" spc="0" normalizeH="0" baseline="0" noProof="0" dirty="0" smtClean="0">
              <a:ln>
                <a:noFill/>
              </a:ln>
              <a:solidFill>
                <a:schemeClr val="bg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Abert/</a:t>
            </a:r>
            <a:r>
              <a:rPr kumimoji="0" lang="pt-BR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Acomp</a:t>
            </a:r>
            <a:r>
              <a:rPr kumimoji="0" lang="pt-BR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: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Everybody</a:t>
            </a:r>
            <a:r>
              <a:rPr kumimoji="0" lang="pt-BR" sz="1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 </a:t>
            </a:r>
            <a:r>
              <a:rPr kumimoji="0" lang="pt-BR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Hurtz</a:t>
            </a:r>
            <a:r>
              <a:rPr kumimoji="0" lang="pt-BR" sz="1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Elida Angel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600" b="1" i="0" u="none" strike="noStrike" kern="1200" cap="none" spc="0" normalizeH="0" baseline="0" noProof="0" dirty="0" smtClean="0">
              <a:ln>
                <a:noFill/>
              </a:ln>
              <a:solidFill>
                <a:schemeClr val="bg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Encerramento</a:t>
            </a:r>
            <a:endParaRPr kumimoji="0" lang="pt-BR" sz="1600" b="1" i="0" u="none" strike="noStrike" kern="1200" cap="none" spc="0" normalizeH="0" baseline="0" noProof="0" dirty="0" smtClean="0">
              <a:ln>
                <a:noFill/>
              </a:ln>
              <a:solidFill>
                <a:schemeClr val="bg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 </a:t>
            </a:r>
            <a:r>
              <a:rPr kumimoji="0" lang="pt-BR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Smile</a:t>
            </a:r>
            <a:endParaRPr kumimoji="0" lang="pt-BR" sz="1600" b="1" i="0" u="none" strike="noStrike" kern="1200" cap="none" spc="0" normalizeH="0" baseline="0" noProof="0" dirty="0" smtClean="0">
              <a:ln>
                <a:noFill/>
              </a:ln>
              <a:solidFill>
                <a:srgbClr val="99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Judy Garland</a:t>
            </a:r>
            <a:r>
              <a:rPr lang="pt-BR" sz="1600" dirty="0" smtClean="0">
                <a:solidFill>
                  <a:srgbClr val="FF6600"/>
                </a:solidFill>
                <a:latin typeface="Maiandra GD" pitchFamily="34" charset="0"/>
                <a:cs typeface="Arial" charset="0"/>
              </a:rPr>
              <a:t> </a:t>
            </a:r>
            <a:endParaRPr kumimoji="0" lang="pt-BR" sz="1600" i="0" u="none" strike="noStrike" kern="1200" cap="none" spc="0" normalizeH="0" baseline="0" noProof="0" dirty="0" smtClean="0">
              <a:ln>
                <a:noFill/>
              </a:ln>
              <a:solidFill>
                <a:srgbClr val="FF6600"/>
              </a:solidFill>
              <a:effectLst/>
              <a:uLnTx/>
              <a:uFillTx/>
              <a:latin typeface="Maiandra GD" pitchFamily="34" charset="0"/>
              <a:cs typeface="Arial" charset="0"/>
            </a:endParaRPr>
          </a:p>
        </p:txBody>
      </p:sp>
      <p:sp>
        <p:nvSpPr>
          <p:cNvPr id="11" name="Retângulo 10"/>
          <p:cNvSpPr/>
          <p:nvPr/>
        </p:nvSpPr>
        <p:spPr>
          <a:xfrm>
            <a:off x="3614375" y="3688036"/>
            <a:ext cx="5410952" cy="116955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chemeClr val="accent2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0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Britannic Bold" panose="020B0903060703020204" pitchFamily="34" charset="0"/>
                <a:ea typeface="+mn-ea"/>
                <a:cs typeface="+mn-cs"/>
              </a:rPr>
              <a:t>ACESSE  MEUS  ESPAÇOS  CULTURAIS  E  TORNE-SE  MEU SEGUIDOR</a:t>
            </a:r>
            <a:endParaRPr kumimoji="0" lang="pt-BR" sz="11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Britannic Bold" panose="020B0903060703020204" pitchFamily="34" charset="0"/>
              <a:ea typeface="+mn-ea"/>
              <a:cs typeface="+mn-cs"/>
            </a:endParaRPr>
          </a:p>
          <a:p>
            <a:pPr lvl="1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pt-BR" sz="11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Britannic Bold" panose="020B0903060703020204" pitchFamily="34" charset="0"/>
                <a:ea typeface="+mn-ea"/>
                <a:cs typeface="+mn-cs"/>
                <a:hlinkClick r:id="rId4"/>
              </a:rPr>
              <a:t>http://vendraminiletras.blogspot.com/</a:t>
            </a:r>
            <a:endParaRPr kumimoji="0" lang="pt-BR" sz="1100" b="0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Britannic Bold" panose="020B0903060703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1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Britannic Bold" panose="020B0903060703020204" pitchFamily="34" charset="0"/>
                <a:ea typeface="+mn-ea"/>
                <a:cs typeface="+mn-cs"/>
              </a:rPr>
              <a:t>http://sergrasan.com/toninhovendraminislides/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0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Aharoni" panose="02010803020104030203" pitchFamily="2" charset="-79"/>
              </a:rPr>
              <a:t>PARTICIPAÇÕES:</a:t>
            </a:r>
          </a:p>
          <a:p>
            <a:pPr marL="685718" marR="0" lvl="2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9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Aharoni" panose="02010803020104030203" pitchFamily="2" charset="-79"/>
              </a:rPr>
              <a:t>ASSOCIAÇÃO DOS POETAS E ESCRITORES DE JUNDIAÍ E REGIÃO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Aharoni" panose="02010803020104030203" pitchFamily="2" charset="-79"/>
              </a:rPr>
              <a:t> </a:t>
            </a:r>
            <a:r>
              <a:rPr kumimoji="0" lang="pt-BR" sz="9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Aharoni" panose="02010803020104030203" pitchFamily="2" charset="-79"/>
              </a:rPr>
              <a:t>ACADEMIA NACIONAL DE LETRAS DO PORTAL DO POETA BRASILEIRO -  ACADÊMICO  </a:t>
            </a:r>
            <a:r>
              <a:rPr kumimoji="0" lang="pt-BR" sz="9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Aharoni" panose="02010803020104030203" pitchFamily="2" charset="-79"/>
              </a:rPr>
              <a:t>28</a:t>
            </a:r>
            <a:endParaRPr kumimoji="0" lang="pt-BR" sz="9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 Black" panose="020B0A04020102020204" pitchFamily="34" charset="0"/>
              <a:ea typeface="+mn-ea"/>
              <a:cs typeface="Aharoni" panose="02010803020104030203" pitchFamily="2" charset="-79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6858" y="255926"/>
            <a:ext cx="3084154" cy="3035904"/>
          </a:xfrm>
          <a:prstGeom prst="rect">
            <a:avLst/>
          </a:prstGeom>
          <a:ln>
            <a:solidFill>
              <a:schemeClr val="accent6">
                <a:lumMod val="20000"/>
                <a:lumOff val="80000"/>
              </a:schemeClr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6" name="Retângulo 5"/>
          <p:cNvSpPr/>
          <p:nvPr/>
        </p:nvSpPr>
        <p:spPr>
          <a:xfrm rot="21447907">
            <a:off x="6382911" y="2699290"/>
            <a:ext cx="2450713" cy="5386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1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CRIAÇÃO/ADAPT/FORMATAÇÃO </a:t>
            </a:r>
            <a:endParaRPr lang="pt-BR" sz="1400" b="1" i="1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600" b="1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VENDRAMINI </a:t>
            </a:r>
            <a:r>
              <a:rPr lang="pt-BR" b="1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Toninho  </a:t>
            </a:r>
            <a:endParaRPr lang="pt-BR" sz="1400" b="1" i="1" u="sng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518" y="255926"/>
            <a:ext cx="2591249" cy="4603019"/>
          </a:xfrm>
          <a:prstGeom prst="rect">
            <a:avLst/>
          </a:prstGeom>
          <a:solidFill>
            <a:srgbClr val="FFFFFF">
              <a:shade val="85000"/>
            </a:srgbClr>
          </a:solidFill>
          <a:ln w="28575" cap="sq">
            <a:solidFill>
              <a:schemeClr val="accent1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710675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0" advClick="0" advTm="170000">
        <p14:doors dir="vert"/>
        <p:sndAc>
          <p:stSnd loop="1">
            <p:snd r:embed="rId3" name="Judy Garland - Smile.wav"/>
          </p:stSnd>
        </p:sndAc>
      </p:transition>
    </mc:Choice>
    <mc:Fallback xmlns="">
      <p:transition spd="slow" advClick="0" advTm="170000">
        <p:fade/>
        <p:sndAc>
          <p:stSnd loop="1">
            <p:snd r:embed="rId7" name="Judy Garland - Smil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200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4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6000"/>
                            </p:stCondLst>
                            <p:childTnLst>
                              <p:par>
                                <p:cTn id="3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4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0"/>
                            </p:stCondLst>
                            <p:childTnLst>
                              <p:par>
                                <p:cTn id="3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4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4000"/>
                            </p:stCondLst>
                            <p:childTnLst>
                              <p:par>
                                <p:cTn id="4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4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8000"/>
                            </p:stCondLst>
                            <p:childTnLst>
                              <p:par>
                                <p:cTn id="5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4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4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2000"/>
                            </p:stCondLst>
                            <p:childTnLst>
                              <p:par>
                                <p:cTn id="5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4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4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4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6000"/>
                            </p:stCondLst>
                            <p:childTnLst>
                              <p:par>
                                <p:cTn id="6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4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4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4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0000"/>
                            </p:stCondLst>
                            <p:childTnLst>
                              <p:par>
                                <p:cTn id="6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4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4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4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4000"/>
                            </p:stCondLst>
                            <p:childTnLst>
                              <p:par>
                                <p:cTn id="7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NTIGO AS MÃOS DE MINHA MÃE - S">
  <a:themeElements>
    <a:clrScheme name="Aspecto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Aspecto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Viagem">
  <a:themeElements>
    <a:clrScheme name="Elementar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Escritório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Facetado">
  <a:themeElements>
    <a:clrScheme name="Facetado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ado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ado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4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TODO MUNDO SE MACHUCA</Template>
  <TotalTime>6</TotalTime>
  <Words>115</Words>
  <Application>Microsoft Office PowerPoint</Application>
  <PresentationFormat>Apresentação na tela (16:9)</PresentationFormat>
  <Paragraphs>46</Paragraphs>
  <Slides>7</Slides>
  <Notes>2</Notes>
  <HiddenSlides>0</HiddenSlides>
  <MMClips>0</MMClips>
  <ScaleCrop>false</ScaleCrop>
  <HeadingPairs>
    <vt:vector size="6" baseType="variant">
      <vt:variant>
        <vt:lpstr>Fontes usadas</vt:lpstr>
      </vt:variant>
      <vt:variant>
        <vt:i4>14</vt:i4>
      </vt:variant>
      <vt:variant>
        <vt:lpstr>Tema</vt:lpstr>
      </vt:variant>
      <vt:variant>
        <vt:i4>3</vt:i4>
      </vt:variant>
      <vt:variant>
        <vt:lpstr>Títulos de slides</vt:lpstr>
      </vt:variant>
      <vt:variant>
        <vt:i4>7</vt:i4>
      </vt:variant>
    </vt:vector>
  </HeadingPairs>
  <TitlesOfParts>
    <vt:vector size="24" baseType="lpstr">
      <vt:lpstr>Aharoni</vt:lpstr>
      <vt:lpstr>Arial</vt:lpstr>
      <vt:lpstr>Arial Black</vt:lpstr>
      <vt:lpstr>Britannic Bold</vt:lpstr>
      <vt:lpstr>Brush Script MT</vt:lpstr>
      <vt:lpstr>Calibri</vt:lpstr>
      <vt:lpstr>Cambria</vt:lpstr>
      <vt:lpstr>Chiller</vt:lpstr>
      <vt:lpstr>David</vt:lpstr>
      <vt:lpstr>Maiandra GD</vt:lpstr>
      <vt:lpstr>Times New Roman</vt:lpstr>
      <vt:lpstr>Trebuchet MS</vt:lpstr>
      <vt:lpstr>Wingdings 2</vt:lpstr>
      <vt:lpstr>Wingdings 3</vt:lpstr>
      <vt:lpstr>ANTIGO AS MÃOS DE MINHA MÃE - S</vt:lpstr>
      <vt:lpstr>1_Viagem</vt:lpstr>
      <vt:lpstr>Facetado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Antonio</dc:creator>
  <cp:lastModifiedBy>Antonio</cp:lastModifiedBy>
  <cp:revision>1</cp:revision>
  <dcterms:created xsi:type="dcterms:W3CDTF">2023-03-23T11:58:07Z</dcterms:created>
  <dcterms:modified xsi:type="dcterms:W3CDTF">2023-03-23T12:04:08Z</dcterms:modified>
  <cp:contentStatus/>
</cp:coreProperties>
</file>