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media/audio3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71" r:id="rId3"/>
    <p:sldId id="272" r:id="rId4"/>
    <p:sldId id="273" r:id="rId5"/>
    <p:sldId id="274" r:id="rId6"/>
    <p:sldId id="275" r:id="rId7"/>
    <p:sldId id="276" r:id="rId8"/>
    <p:sldId id="277" r:id="rId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7" autoAdjust="0"/>
    <p:restoredTop sz="94660"/>
  </p:normalViewPr>
  <p:slideViewPr>
    <p:cSldViewPr>
      <p:cViewPr varScale="1">
        <p:scale>
          <a:sx n="88" d="100"/>
          <a:sy n="88" d="100"/>
        </p:scale>
        <p:origin x="451" y="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089A16-7D65-469E-831C-470ED1FB53A3}" type="datetimeFigureOut">
              <a:rPr lang="pt-BR" smtClean="0"/>
              <a:t>28/08/2020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28FA60-D878-4F78-981D-0B9EDF9F00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73621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28FA60-D878-4F78-981D-0B9EDF9F00B7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2235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8583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28/08/2020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33919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28/08/2020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87320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28/08/2020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76033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28/08/2020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50717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28/08/2020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30333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28/08/2020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234858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28/08/2020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26595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28/08/2020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39981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28/08/2020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5256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28/08/2020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71077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28/08/2020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51030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/>
              <a:t>28/08/2020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15652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423592" y="2068314"/>
            <a:ext cx="705678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2000" dirty="0">
              <a:latin typeface="Chiller" pitchFamily="82" charset="0"/>
            </a:endParaRPr>
          </a:p>
          <a:p>
            <a:r>
              <a:rPr lang="pt-BR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 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1919536" y="2114480"/>
            <a:ext cx="37444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atin typeface="Harrington" pitchFamily="82" charset="0"/>
              </a:rPr>
              <a:t>HOJE É DIA SANTO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4223792" y="5661248"/>
            <a:ext cx="7632848" cy="615553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1600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NOSSA EXISTÊNCIA É UM CICLO  </a:t>
            </a:r>
          </a:p>
          <a:p>
            <a:pPr algn="ctr"/>
            <a:r>
              <a:rPr lang="pt-BR" sz="1600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TEMOS QUE SABER VIVER </a:t>
            </a:r>
            <a:r>
              <a:rPr lang="pt-BR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INTEGRALMENTE</a:t>
            </a:r>
            <a:r>
              <a:rPr lang="pt-BR" sz="1600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OS BELOS MOMENTOS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9562229" y="6381328"/>
            <a:ext cx="22944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Progressão Automática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534184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Click="0" advTm="17000">
        <p15:prstTrans prst="fallOver"/>
        <p:sndAc>
          <p:stSnd loop="1">
            <p:snd r:embed="rId2" name="Ave Maria (Andre Rieu -.wav"/>
          </p:stSnd>
        </p:sndAc>
      </p:transition>
    </mc:Choice>
    <mc:Fallback>
      <p:transition spd="slow" advClick="0" advTm="17000">
        <p:fade/>
        <p:sndAc>
          <p:stSnd loop="1">
            <p:snd r:embed="rId2" name="Ave Maria (Andre Rieu -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007768" y="565488"/>
            <a:ext cx="7632848" cy="5377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algn="ctr">
              <a:lnSpc>
                <a:spcPct val="120000"/>
              </a:lnSpc>
              <a:spcAft>
                <a:spcPts val="800"/>
              </a:spcAft>
            </a:pPr>
            <a:r>
              <a:rPr lang="pt-B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"/>
                <a:ea typeface="Times New Roman"/>
                <a:cs typeface="Times New Roman"/>
              </a:rPr>
              <a:t>O </a:t>
            </a:r>
            <a:r>
              <a:rPr lang="pt-B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"/>
                <a:ea typeface="Times New Roman"/>
                <a:cs typeface="Times New Roman"/>
              </a:rPr>
              <a:t>dia 29 de junho amanheceu meio nublado, “ruspioso” como diria Santo Sebastião Gasparotto. </a:t>
            </a:r>
          </a:p>
          <a:p>
            <a:pPr marL="1371600" algn="ctr">
              <a:lnSpc>
                <a:spcPct val="120000"/>
              </a:lnSpc>
              <a:spcAft>
                <a:spcPts val="800"/>
              </a:spcAft>
            </a:pPr>
            <a:endParaRPr lang="pt-BR" sz="2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"/>
              <a:ea typeface="Times New Roman"/>
              <a:cs typeface="Times New Roman"/>
            </a:endParaRPr>
          </a:p>
          <a:p>
            <a:pPr marL="1371600" algn="ctr">
              <a:lnSpc>
                <a:spcPct val="120000"/>
              </a:lnSpc>
              <a:spcAft>
                <a:spcPts val="800"/>
              </a:spcAft>
            </a:pPr>
            <a:r>
              <a:rPr lang="pt-B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"/>
                <a:ea typeface="Times New Roman"/>
                <a:cs typeface="Times New Roman"/>
              </a:rPr>
              <a:t>Recebi a notícia de seu passamento com muita tristeza, pois sua vida foi para mim, sua família, e tantos outros parentes sempre de alegria. </a:t>
            </a:r>
          </a:p>
          <a:p>
            <a:pPr marL="1371600" algn="ctr">
              <a:lnSpc>
                <a:spcPct val="120000"/>
              </a:lnSpc>
              <a:spcAft>
                <a:spcPts val="800"/>
              </a:spcAft>
            </a:pPr>
            <a:endParaRPr lang="pt-BR" sz="2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rial"/>
              <a:ea typeface="Times New Roman"/>
              <a:cs typeface="Times New Roman"/>
            </a:endParaRPr>
          </a:p>
          <a:p>
            <a:pPr marL="1371600" algn="ctr">
              <a:lnSpc>
                <a:spcPct val="120000"/>
              </a:lnSpc>
              <a:spcAft>
                <a:spcPts val="800"/>
              </a:spcAft>
            </a:pPr>
            <a:r>
              <a:rPr lang="pt-BR" sz="2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"/>
                <a:ea typeface="Times New Roman"/>
                <a:cs typeface="Times New Roman"/>
              </a:rPr>
              <a:t>Lembrei-me </a:t>
            </a:r>
            <a:r>
              <a:rPr lang="pt-B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"/>
                <a:ea typeface="Times New Roman"/>
                <a:cs typeface="Times New Roman"/>
              </a:rPr>
              <a:t>de muitas passagens do “Tio Santo”.</a:t>
            </a:r>
            <a:r>
              <a:rPr lang="pt-BR" sz="2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"/>
                <a:ea typeface="Times New Roman"/>
                <a:cs typeface="Times New Roman"/>
              </a:rPr>
              <a:t> </a:t>
            </a:r>
            <a:endParaRPr lang="pt-BR" sz="1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764704"/>
            <a:ext cx="4027305" cy="583264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8158488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Click="0" advTm="28000">
        <p15:prstTrans prst="wind"/>
      </p:transition>
    </mc:Choice>
    <mc:Fallback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Retângulo 1"/>
          <p:cNvSpPr/>
          <p:nvPr/>
        </p:nvSpPr>
        <p:spPr>
          <a:xfrm>
            <a:off x="0" y="0"/>
            <a:ext cx="12192000" cy="64694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algn="ctr">
              <a:lnSpc>
                <a:spcPct val="120000"/>
              </a:lnSpc>
              <a:spcAft>
                <a:spcPts val="800"/>
              </a:spcAft>
            </a:pPr>
            <a:endParaRPr lang="pt-BR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Times New Roman"/>
              <a:cs typeface="Times New Roman"/>
            </a:endParaRPr>
          </a:p>
          <a:p>
            <a:pPr marL="1371600" algn="ctr">
              <a:lnSpc>
                <a:spcPct val="120000"/>
              </a:lnSpc>
              <a:spcAft>
                <a:spcPts val="800"/>
              </a:spcAft>
            </a:pPr>
            <a:r>
              <a:rPr lang="pt-BR" sz="2400" b="1" dirty="0">
                <a:ln w="0"/>
                <a:solidFill>
                  <a:srgbClr val="FFC000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Naquelas festas de fim-de-ano juntamente com meu pai Vico, faziam a alegria da criançada no salão do Tio Nicola.</a:t>
            </a:r>
          </a:p>
          <a:p>
            <a:pPr marL="1371600" algn="ctr">
              <a:lnSpc>
                <a:spcPct val="120000"/>
              </a:lnSpc>
              <a:spcAft>
                <a:spcPts val="800"/>
              </a:spcAft>
            </a:pPr>
            <a:r>
              <a:rPr lang="pt-BR" sz="2400" b="1" dirty="0">
                <a:ln w="0"/>
                <a:solidFill>
                  <a:srgbClr val="FFC000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 Os jogos de “bocha” naquele campo feito em mutirão que  o meu avô cuidava. </a:t>
            </a:r>
          </a:p>
          <a:p>
            <a:pPr marL="1371600" algn="ctr">
              <a:lnSpc>
                <a:spcPct val="120000"/>
              </a:lnSpc>
              <a:spcAft>
                <a:spcPts val="800"/>
              </a:spcAft>
            </a:pPr>
            <a:r>
              <a:rPr lang="pt-BR" sz="2400" b="1" dirty="0">
                <a:ln w="0"/>
                <a:solidFill>
                  <a:srgbClr val="FFC000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As jogatinas de truco com aquelas gritarias, falando impropérios na língua italiana.</a:t>
            </a:r>
          </a:p>
          <a:p>
            <a:pPr marL="1371600" algn="ctr">
              <a:lnSpc>
                <a:spcPct val="120000"/>
              </a:lnSpc>
              <a:spcAft>
                <a:spcPts val="800"/>
              </a:spcAft>
            </a:pPr>
            <a:r>
              <a:rPr lang="pt-BR" sz="2400" b="1" dirty="0">
                <a:ln w="0"/>
                <a:solidFill>
                  <a:srgbClr val="FFC000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 As pescarias em companhia do Tio Nivaldo, Vico, Gueta e a turma lá de Banharão no rio Jaú. </a:t>
            </a:r>
          </a:p>
          <a:p>
            <a:pPr marL="1371600" algn="ctr">
              <a:lnSpc>
                <a:spcPct val="120000"/>
              </a:lnSpc>
              <a:spcAft>
                <a:spcPts val="800"/>
              </a:spcAft>
            </a:pPr>
            <a:r>
              <a:rPr lang="pt-BR" sz="2400" b="1" dirty="0">
                <a:ln w="0"/>
                <a:solidFill>
                  <a:srgbClr val="FFC000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E outras tantas muitas engraçadas.</a:t>
            </a:r>
          </a:p>
          <a:p>
            <a:pPr marL="1371600" algn="ctr">
              <a:lnSpc>
                <a:spcPct val="120000"/>
              </a:lnSpc>
              <a:spcAft>
                <a:spcPts val="800"/>
              </a:spcAft>
            </a:pPr>
            <a:r>
              <a:rPr lang="pt-BR" sz="2400" b="1" dirty="0">
                <a:ln w="0"/>
                <a:solidFill>
                  <a:srgbClr val="FFC000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 Viveu de forma simples e digna, foi trabalhador exemplar, marceneiro de mão cheia, construiu peças que ainda hoje estão por muitos lares de parentes, amigos e outras tantas pessoas</a:t>
            </a:r>
            <a:r>
              <a:rPr lang="pt-BR" sz="2000" b="1" dirty="0">
                <a:ln w="0"/>
                <a:solidFill>
                  <a:srgbClr val="FFC000"/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  <a:cs typeface="Times New Roman"/>
              </a:rPr>
              <a:t>. </a:t>
            </a:r>
            <a:endParaRPr lang="pt-BR" sz="1400" b="1" dirty="0">
              <a:ln w="0"/>
              <a:solidFill>
                <a:srgbClr val="FFC000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Calibri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95871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Click="0" advTm="38000">
        <p15:prstTrans prst="wind"/>
      </p:transition>
    </mc:Choice>
    <mc:Fallback>
      <p:transition spd="slow" advClick="0" advTm="3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3863752" y="332656"/>
            <a:ext cx="7632848" cy="319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algn="ctr">
              <a:lnSpc>
                <a:spcPct val="120000"/>
              </a:lnSpc>
              <a:spcAft>
                <a:spcPts val="800"/>
              </a:spcAft>
            </a:pPr>
            <a:r>
              <a:rPr lang="pt-B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"/>
                <a:ea typeface="Times New Roman"/>
                <a:cs typeface="Times New Roman"/>
              </a:rPr>
              <a:t>Guardaremos nas gavetas essas lembranças e em algum lugar muito especial, certamente, estará à fotografia do Santo a sorrir, deixando uma saudade em nossos corações.</a:t>
            </a:r>
            <a:endParaRPr lang="pt-BR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alibri"/>
              <a:ea typeface="Times New Roman"/>
              <a:cs typeface="Times New Roman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863752" y="2852936"/>
            <a:ext cx="7344816" cy="36502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algn="ctr">
              <a:lnSpc>
                <a:spcPct val="120000"/>
              </a:lnSpc>
              <a:spcAft>
                <a:spcPts val="800"/>
              </a:spcAft>
            </a:pPr>
            <a:endParaRPr lang="pt-BR" dirty="0">
              <a:solidFill>
                <a:srgbClr val="000000"/>
              </a:solidFill>
              <a:latin typeface="Arial"/>
              <a:ea typeface="Times New Roman"/>
              <a:cs typeface="Times New Roman"/>
            </a:endParaRPr>
          </a:p>
          <a:p>
            <a:pPr marL="1371600" algn="ctr">
              <a:lnSpc>
                <a:spcPct val="120000"/>
              </a:lnSpc>
              <a:spcAft>
                <a:spcPts val="800"/>
              </a:spcAft>
            </a:pPr>
            <a:endParaRPr lang="pt-BR" dirty="0">
              <a:solidFill>
                <a:srgbClr val="000000"/>
              </a:solidFill>
              <a:latin typeface="Arial"/>
              <a:ea typeface="Times New Roman"/>
              <a:cs typeface="Times New Roman"/>
            </a:endParaRPr>
          </a:p>
          <a:p>
            <a:pPr marL="1371600" algn="ctr">
              <a:lnSpc>
                <a:spcPct val="120000"/>
              </a:lnSpc>
              <a:spcAft>
                <a:spcPts val="800"/>
              </a:spcAft>
            </a:pPr>
            <a:r>
              <a:rPr lang="pt-B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"/>
                <a:ea typeface="Times New Roman"/>
                <a:cs typeface="Times New Roman"/>
              </a:rPr>
              <a:t>Salve Santo, teremos muitas histórias para contar. </a:t>
            </a:r>
          </a:p>
          <a:p>
            <a:pPr marL="1371600" algn="ctr">
              <a:lnSpc>
                <a:spcPct val="120000"/>
              </a:lnSpc>
              <a:spcAft>
                <a:spcPts val="800"/>
              </a:spcAft>
            </a:pPr>
            <a:r>
              <a:rPr lang="pt-B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"/>
                <a:ea typeface="Times New Roman"/>
                <a:cs typeface="Times New Roman"/>
              </a:rPr>
              <a:t>Hoje deixo aqui o meu registro em forma de poema, contando sua história na visão de poeta. </a:t>
            </a:r>
            <a:endParaRPr lang="pt-BR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692696"/>
            <a:ext cx="3966771" cy="578979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3896174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0000">
        <p14:prism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4799856" y="332656"/>
            <a:ext cx="54726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 BLANCA" pitchFamily="2" charset="0"/>
              </a:rPr>
              <a:t>A PROCISSÃO DO SANTO</a:t>
            </a:r>
          </a:p>
        </p:txBody>
      </p:sp>
      <p:sp>
        <p:nvSpPr>
          <p:cNvPr id="8" name="Retângulo 7"/>
          <p:cNvSpPr/>
          <p:nvPr/>
        </p:nvSpPr>
        <p:spPr>
          <a:xfrm>
            <a:off x="3035660" y="1057712"/>
            <a:ext cx="90010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algn="ctr"/>
            <a:r>
              <a:rPr lang="pt-BR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/>
                <a:ea typeface="Times New Roman"/>
                <a:cs typeface="Times New Roman"/>
              </a:rPr>
              <a:t>Vestiu o terninho azul e arrancou aplausos da família</a:t>
            </a:r>
          </a:p>
          <a:p>
            <a:pPr marL="1371600" algn="ctr"/>
            <a:endParaRPr lang="pt-BR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/>
              <a:ea typeface="Times New Roman"/>
              <a:cs typeface="Times New Roman"/>
            </a:endParaRPr>
          </a:p>
          <a:p>
            <a:pPr marL="1371600" algn="ctr"/>
            <a:r>
              <a:rPr lang="pt-BR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/>
                <a:ea typeface="Times New Roman"/>
                <a:cs typeface="Times New Roman"/>
              </a:rPr>
              <a:t>Uma foto da comunhão marcou o acontecimento</a:t>
            </a:r>
          </a:p>
          <a:p>
            <a:pPr marL="1371600" algn="ctr"/>
            <a:r>
              <a:rPr lang="pt-BR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/>
                <a:ea typeface="Times New Roman"/>
                <a:cs typeface="Times New Roman"/>
              </a:rPr>
              <a:t> </a:t>
            </a:r>
          </a:p>
          <a:p>
            <a:pPr marL="1371600" algn="ctr"/>
            <a:r>
              <a:rPr lang="pt-BR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/>
                <a:ea typeface="Times New Roman"/>
                <a:cs typeface="Times New Roman"/>
              </a:rPr>
              <a:t>Cresceu para a vida e aquele mundo tornou-se pequeno</a:t>
            </a:r>
          </a:p>
          <a:p>
            <a:pPr marL="1371600" algn="ctr"/>
            <a:endParaRPr lang="pt-BR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/>
              <a:ea typeface="Times New Roman"/>
              <a:cs typeface="Times New Roman"/>
            </a:endParaRPr>
          </a:p>
          <a:p>
            <a:pPr marL="1371600" algn="ctr"/>
            <a:r>
              <a:rPr lang="pt-BR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/>
                <a:ea typeface="Times New Roman"/>
                <a:cs typeface="Times New Roman"/>
              </a:rPr>
              <a:t>Olhou para trás e acenou para Giuseppe e Domenica</a:t>
            </a:r>
          </a:p>
          <a:p>
            <a:pPr marL="1371600" algn="ctr"/>
            <a:r>
              <a:rPr lang="pt-BR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/>
                <a:ea typeface="Times New Roman"/>
                <a:cs typeface="Times New Roman"/>
              </a:rPr>
              <a:t> </a:t>
            </a:r>
          </a:p>
          <a:p>
            <a:pPr marL="1371600" algn="ctr"/>
            <a:r>
              <a:rPr lang="pt-BR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/>
                <a:ea typeface="Times New Roman"/>
                <a:cs typeface="Times New Roman"/>
              </a:rPr>
              <a:t>Amassou com os pés aquele barro vermelho</a:t>
            </a:r>
          </a:p>
          <a:p>
            <a:pPr marL="1371600" algn="ctr"/>
            <a:endParaRPr lang="pt-BR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/>
              <a:ea typeface="Times New Roman"/>
              <a:cs typeface="Times New Roman"/>
            </a:endParaRPr>
          </a:p>
          <a:p>
            <a:pPr marL="1371600" algn="ctr"/>
            <a:r>
              <a:rPr lang="pt-BR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/>
                <a:ea typeface="Times New Roman"/>
                <a:cs typeface="Times New Roman"/>
              </a:rPr>
              <a:t>Deixou na ponte de madeira as marcas de um tempo vivido</a:t>
            </a:r>
          </a:p>
          <a:p>
            <a:pPr marL="1371600" algn="ctr"/>
            <a:endParaRPr lang="pt-BR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/>
              <a:ea typeface="Times New Roman"/>
              <a:cs typeface="Times New Roman"/>
            </a:endParaRPr>
          </a:p>
          <a:p>
            <a:pPr marL="1371600" algn="ctr"/>
            <a:r>
              <a:rPr lang="pt-BR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/>
                <a:ea typeface="Times New Roman"/>
                <a:cs typeface="Times New Roman"/>
              </a:rPr>
              <a:t>O rio foi um divisor de aguas e levou embora suas fantasias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1057712"/>
            <a:ext cx="4102718" cy="457569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1757670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8000">
        <p14:window dir="vert"/>
        <p:sndAc>
          <p:stSnd loop="1">
            <p:snd r:embed="rId2" name="Smile - Charlie Chaplin.wav"/>
          </p:stSnd>
        </p:sndAc>
      </p:transition>
    </mc:Choice>
    <mc:Fallback>
      <p:transition spd="slow" advClick="0" advTm="28000">
        <p:fade/>
        <p:sndAc>
          <p:stSnd loop="1">
            <p:snd r:embed="rId2" name="Smile - Charlie Chapli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000"/>
                            </p:stCondLst>
                            <p:childTnLst>
                              <p:par>
                                <p:cTn id="3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0"/>
                            </p:stCondLst>
                            <p:childTnLst>
                              <p:par>
                                <p:cTn id="4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4000"/>
                            </p:stCondLst>
                            <p:childTnLst>
                              <p:par>
                                <p:cTn id="5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4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8000"/>
                            </p:stCondLst>
                            <p:childTnLst>
                              <p:par>
                                <p:cTn id="5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4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2000"/>
                            </p:stCondLst>
                            <p:childTnLst>
                              <p:par>
                                <p:cTn id="6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40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6000"/>
                            </p:stCondLst>
                            <p:childTnLst>
                              <p:par>
                                <p:cTn id="7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4000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4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0000"/>
                            </p:stCondLst>
                            <p:childTnLst>
                              <p:par>
                                <p:cTn id="8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79576" y="764704"/>
            <a:ext cx="61926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algn="ctr"/>
            <a:r>
              <a:rPr lang="pt-BR" dirty="0">
                <a:solidFill>
                  <a:srgbClr val="FFFF00"/>
                </a:solidFill>
                <a:latin typeface="Calibri"/>
                <a:ea typeface="Times New Roman"/>
                <a:cs typeface="Times New Roman"/>
              </a:rPr>
              <a:t> </a:t>
            </a:r>
          </a:p>
        </p:txBody>
      </p:sp>
      <p:sp>
        <p:nvSpPr>
          <p:cNvPr id="4" name="Retângulo 3"/>
          <p:cNvSpPr/>
          <p:nvPr/>
        </p:nvSpPr>
        <p:spPr>
          <a:xfrm>
            <a:off x="3143672" y="332656"/>
            <a:ext cx="8784976" cy="612475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1371600" algn="ctr"/>
            <a:endParaRPr lang="pt-BR" sz="2800" b="1" dirty="0">
              <a:ln/>
              <a:solidFill>
                <a:schemeClr val="accent3"/>
              </a:solidFill>
              <a:latin typeface="Calibri"/>
              <a:ea typeface="Times New Roman"/>
              <a:cs typeface="Times New Roman"/>
            </a:endParaRPr>
          </a:p>
          <a:p>
            <a:pPr marL="1371600" algn="ctr"/>
            <a:r>
              <a:rPr lang="pt-BR" sz="2800" b="1" dirty="0">
                <a:ln/>
                <a:solidFill>
                  <a:schemeClr val="accent3"/>
                </a:solidFill>
                <a:latin typeface="Calibri"/>
                <a:ea typeface="Times New Roman"/>
                <a:cs typeface="Times New Roman"/>
              </a:rPr>
              <a:t>Chegou à estação Banharão</a:t>
            </a:r>
          </a:p>
          <a:p>
            <a:pPr marL="1371600" algn="ctr"/>
            <a:r>
              <a:rPr lang="pt-BR" sz="2800" b="1" dirty="0">
                <a:ln/>
                <a:solidFill>
                  <a:schemeClr val="accent3"/>
                </a:solidFill>
                <a:latin typeface="Calibri"/>
                <a:ea typeface="Times New Roman"/>
                <a:cs typeface="Times New Roman"/>
              </a:rPr>
              <a:t>Carregando poucos pertences e fotografias</a:t>
            </a:r>
          </a:p>
          <a:p>
            <a:pPr marL="1371600" algn="ctr"/>
            <a:endParaRPr lang="pt-BR" sz="2800" b="1" dirty="0">
              <a:ln/>
              <a:solidFill>
                <a:schemeClr val="accent3"/>
              </a:solidFill>
              <a:latin typeface="Calibri"/>
              <a:ea typeface="Times New Roman"/>
              <a:cs typeface="Times New Roman"/>
            </a:endParaRPr>
          </a:p>
          <a:p>
            <a:pPr marL="1371600" algn="ctr"/>
            <a:r>
              <a:rPr lang="pt-BR" sz="2800" b="1" dirty="0">
                <a:ln/>
                <a:solidFill>
                  <a:schemeClr val="accent3"/>
                </a:solidFill>
                <a:latin typeface="Calibri"/>
                <a:ea typeface="Times New Roman"/>
                <a:cs typeface="Times New Roman"/>
              </a:rPr>
              <a:t>Embarcou no trem azul</a:t>
            </a:r>
          </a:p>
          <a:p>
            <a:pPr marL="1371600" algn="ctr"/>
            <a:endParaRPr lang="pt-BR" sz="2800" b="1" dirty="0">
              <a:ln/>
              <a:solidFill>
                <a:schemeClr val="accent3"/>
              </a:solidFill>
              <a:latin typeface="Calibri"/>
              <a:ea typeface="Times New Roman"/>
              <a:cs typeface="Times New Roman"/>
            </a:endParaRPr>
          </a:p>
          <a:p>
            <a:pPr marL="1371600" algn="ctr"/>
            <a:r>
              <a:rPr lang="pt-BR" sz="2800" b="1" dirty="0">
                <a:ln/>
                <a:solidFill>
                  <a:schemeClr val="accent3"/>
                </a:solidFill>
                <a:latin typeface="Calibri"/>
                <a:ea typeface="Times New Roman"/>
                <a:cs typeface="Times New Roman"/>
              </a:rPr>
              <a:t>Ouviu sons de ferro e aço</a:t>
            </a:r>
          </a:p>
          <a:p>
            <a:pPr marL="1371600" algn="ctr"/>
            <a:r>
              <a:rPr lang="pt-BR" sz="2800" b="1" dirty="0">
                <a:ln/>
                <a:solidFill>
                  <a:schemeClr val="accent3"/>
                </a:solidFill>
                <a:latin typeface="Calibri"/>
                <a:ea typeface="Times New Roman"/>
                <a:cs typeface="Times New Roman"/>
              </a:rPr>
              <a:t>e o ranger de madeira dos velhos vagões que</a:t>
            </a:r>
          </a:p>
          <a:p>
            <a:pPr marL="1371600" algn="ctr"/>
            <a:r>
              <a:rPr lang="pt-BR" sz="2800" b="1" dirty="0">
                <a:ln/>
                <a:solidFill>
                  <a:schemeClr val="accent3"/>
                </a:solidFill>
                <a:latin typeface="Calibri"/>
                <a:ea typeface="Times New Roman"/>
                <a:cs typeface="Times New Roman"/>
              </a:rPr>
              <a:t>acalentou seus sonhos de carpinteiro</a:t>
            </a:r>
          </a:p>
          <a:p>
            <a:pPr marL="1371600" algn="ctr"/>
            <a:r>
              <a:rPr lang="pt-BR" sz="2800" b="1" dirty="0">
                <a:ln/>
                <a:solidFill>
                  <a:schemeClr val="accent3"/>
                </a:solidFill>
                <a:latin typeface="Calibri"/>
                <a:ea typeface="Times New Roman"/>
                <a:cs typeface="Times New Roman"/>
              </a:rPr>
              <a:t> </a:t>
            </a:r>
          </a:p>
          <a:p>
            <a:pPr marL="1371600" algn="ctr"/>
            <a:r>
              <a:rPr lang="pt-BR" sz="2800" b="1" dirty="0">
                <a:ln/>
                <a:solidFill>
                  <a:schemeClr val="accent3"/>
                </a:solidFill>
                <a:latin typeface="Calibri"/>
                <a:ea typeface="Times New Roman"/>
                <a:cs typeface="Times New Roman"/>
              </a:rPr>
              <a:t>O apito disparado pelo maquinista anunciou a estação de Jundiaí em sua vida</a:t>
            </a:r>
          </a:p>
          <a:p>
            <a:pPr marL="1371600" algn="ctr"/>
            <a:endParaRPr lang="pt-BR" sz="2800" b="1" dirty="0">
              <a:ln/>
              <a:solidFill>
                <a:schemeClr val="accent3"/>
              </a:solidFill>
              <a:latin typeface="Calibri"/>
              <a:ea typeface="Times New Roman"/>
              <a:cs typeface="Times New Roman"/>
            </a:endParaRPr>
          </a:p>
          <a:p>
            <a:pPr marL="1371600" algn="ctr"/>
            <a:r>
              <a:rPr lang="pt-BR" sz="2800" b="1" dirty="0">
                <a:ln/>
                <a:solidFill>
                  <a:schemeClr val="accent3"/>
                </a:solidFill>
                <a:latin typeface="Calibri"/>
                <a:ea typeface="Times New Roman"/>
                <a:cs typeface="Times New Roman"/>
              </a:rPr>
              <a:t>Início de outra era, a de marceneiro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36" y="1566084"/>
            <a:ext cx="5095122" cy="381642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370779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0000">
        <p14:switch dir="l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4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0"/>
                            </p:stCondLst>
                            <p:childTnLst>
                              <p:par>
                                <p:cTn id="5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4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2000"/>
                            </p:stCondLst>
                            <p:childTnLst>
                              <p:par>
                                <p:cTn id="6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4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60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3719736" y="332656"/>
            <a:ext cx="8352928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algn="ctr"/>
            <a:r>
              <a:rPr lang="pt-B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/>
                <a:ea typeface="Times New Roman"/>
                <a:cs typeface="Times New Roman"/>
              </a:rPr>
              <a:t>Construiu peças com gavetas que guardaram suas roupas e fotografias</a:t>
            </a:r>
          </a:p>
          <a:p>
            <a:pPr marL="1371600" algn="ctr"/>
            <a:endParaRPr lang="pt-BR" sz="2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alibri"/>
              <a:ea typeface="Times New Roman"/>
              <a:cs typeface="Times New Roman"/>
            </a:endParaRPr>
          </a:p>
          <a:p>
            <a:pPr marL="1371600" algn="ctr"/>
            <a:r>
              <a:rPr lang="pt-B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/>
                <a:ea typeface="Times New Roman"/>
                <a:cs typeface="Times New Roman"/>
              </a:rPr>
              <a:t>Que foram mudando com o decorrer do tempo e a moda</a:t>
            </a:r>
          </a:p>
          <a:p>
            <a:pPr marL="1371600" algn="ctr"/>
            <a:r>
              <a:rPr lang="pt-B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/>
                <a:ea typeface="Times New Roman"/>
                <a:cs typeface="Times New Roman"/>
              </a:rPr>
              <a:t>Dos vinte, trinta, quarenta, sessenta, e noventa e um</a:t>
            </a:r>
          </a:p>
          <a:p>
            <a:pPr marL="1371600" algn="ctr"/>
            <a:r>
              <a:rPr lang="pt-B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/>
                <a:ea typeface="Times New Roman"/>
                <a:cs typeface="Times New Roman"/>
              </a:rPr>
              <a:t> </a:t>
            </a:r>
          </a:p>
          <a:p>
            <a:pPr marL="1371600" algn="ctr"/>
            <a:r>
              <a:rPr lang="pt-B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/>
                <a:ea typeface="Times New Roman"/>
                <a:cs typeface="Times New Roman"/>
              </a:rPr>
              <a:t>Não tem mais estações em sua vida</a:t>
            </a:r>
          </a:p>
          <a:p>
            <a:pPr marL="1371600" algn="ctr"/>
            <a:endParaRPr lang="pt-BR" sz="2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alibri"/>
              <a:ea typeface="Times New Roman"/>
              <a:cs typeface="Times New Roman"/>
            </a:endParaRPr>
          </a:p>
          <a:p>
            <a:pPr marL="1371600" algn="ctr"/>
            <a:r>
              <a:rPr lang="pt-B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/>
                <a:ea typeface="Times New Roman"/>
                <a:cs typeface="Times New Roman"/>
              </a:rPr>
              <a:t>A última foi a do inverno</a:t>
            </a:r>
          </a:p>
          <a:p>
            <a:pPr marL="1371600" algn="ctr"/>
            <a:endParaRPr lang="pt-BR" sz="2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alibri"/>
              <a:ea typeface="Times New Roman"/>
              <a:cs typeface="Times New Roman"/>
            </a:endParaRPr>
          </a:p>
          <a:p>
            <a:pPr marL="1371600" algn="ctr"/>
            <a:r>
              <a:rPr lang="pt-B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/>
                <a:ea typeface="Times New Roman"/>
                <a:cs typeface="Times New Roman"/>
              </a:rPr>
              <a:t>Não tem mais Santo aqui na terra</a:t>
            </a:r>
          </a:p>
          <a:p>
            <a:pPr marL="1371600" algn="ctr"/>
            <a:endParaRPr lang="pt-BR" sz="2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alibri"/>
              <a:ea typeface="Times New Roman"/>
              <a:cs typeface="Times New Roman"/>
            </a:endParaRPr>
          </a:p>
          <a:p>
            <a:pPr marL="1371600" algn="ctr"/>
            <a:r>
              <a:rPr lang="pt-B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/>
                <a:ea typeface="Times New Roman"/>
                <a:cs typeface="Times New Roman"/>
              </a:rPr>
              <a:t>Agora é o Santo lá do céu</a:t>
            </a:r>
          </a:p>
          <a:p>
            <a:pPr marL="1371600" algn="ctr"/>
            <a:endParaRPr lang="pt-BR" sz="2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alibri"/>
              <a:ea typeface="Times New Roman"/>
              <a:cs typeface="Times New Roman"/>
            </a:endParaRPr>
          </a:p>
          <a:p>
            <a:pPr marL="1371600" algn="ctr"/>
            <a:r>
              <a:rPr lang="pt-B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/>
                <a:ea typeface="Times New Roman"/>
                <a:cs typeface="Times New Roman"/>
              </a:rPr>
              <a:t>Vinte e nove de junho de 2013</a:t>
            </a:r>
          </a:p>
          <a:p>
            <a:pPr marL="1371600" algn="ctr"/>
            <a:r>
              <a:rPr lang="pt-B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/>
                <a:ea typeface="Times New Roman"/>
                <a:cs typeface="Times New Roman"/>
              </a:rPr>
              <a:t>São Pedro guiará seus passos.</a:t>
            </a:r>
          </a:p>
          <a:p>
            <a:pPr marL="1371600" algn="ctr"/>
            <a:r>
              <a:rPr lang="pt-BR" sz="2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/>
                <a:ea typeface="Times New Roman"/>
                <a:cs typeface="Times New Roman"/>
              </a:rPr>
              <a:t> 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836711"/>
            <a:ext cx="4306202" cy="591409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1108908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0000">
        <p14:prism dir="r" isInverted="1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4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4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4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4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4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4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410633" y="10584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pt-BR" sz="32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4028229" y="5181728"/>
            <a:ext cx="7968884" cy="154901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algn="ctr" defTabSz="1219170">
              <a:defRPr/>
            </a:pPr>
            <a:r>
              <a:rPr lang="pt-BR" sz="1333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467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marL="609585" lvl="1" algn="ctr" defTabSz="1219170">
              <a:defRPr/>
            </a:pPr>
            <a:r>
              <a:rPr lang="pt-BR" sz="1467" dirty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http://vendraminiletras.blogspot.com/</a:t>
            </a:r>
            <a:endParaRPr lang="pt-BR" sz="1467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defTabSz="1219170">
              <a:defRPr/>
            </a:pPr>
            <a:r>
              <a:rPr lang="pt-BR" sz="1467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algn="ctr" defTabSz="1219170">
              <a:defRPr/>
            </a:pPr>
            <a:r>
              <a:rPr lang="pt-BR" sz="1333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914268" lvl="2" algn="ctr" defTabSz="1219170">
              <a:defRPr/>
            </a:pPr>
            <a:r>
              <a:rPr lang="pt-BR" sz="12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333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12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  <a:r>
              <a:rPr lang="pt-BR" sz="12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</a:t>
            </a:r>
            <a:r>
              <a:rPr lang="pt-BR" sz="12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ACADÊMICO  28</a:t>
            </a:r>
          </a:p>
          <a:p>
            <a:pPr algn="ctr" defTabSz="121917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1333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4246" y="440033"/>
            <a:ext cx="4112205" cy="4047872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625519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4267" kern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4028229" y="213784"/>
            <a:ext cx="3744415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spc="4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  <a:cs typeface="Arial" charset="0"/>
              </a:rPr>
              <a:t>CRIAÇÃO PRODUÇÃO </a:t>
            </a:r>
            <a:r>
              <a:rPr lang="pt-BR" sz="1600" spc="4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  <a:cs typeface="Arial" charset="0"/>
              </a:rPr>
              <a:t>FORMATAÇÃO</a:t>
            </a:r>
          </a:p>
          <a:p>
            <a:pPr algn="ctr"/>
            <a:endParaRPr lang="pt-BR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  <a:cs typeface="Arial" charset="0"/>
            </a:endParaRPr>
          </a:p>
          <a:p>
            <a:pPr algn="ctr"/>
            <a:r>
              <a:rPr lang="pt-BR" sz="1400" b="1" spc="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  <a:cs typeface="Arial" charset="0"/>
              </a:rPr>
              <a:t>TONINHO VENDRAMINI  </a:t>
            </a:r>
            <a:endParaRPr lang="pt-BR" b="1" u="sng" spc="8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endParaRPr lang="pt-BR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de Fundo</a:t>
            </a:r>
          </a:p>
          <a:p>
            <a:pPr algn="ctr"/>
            <a:endParaRPr lang="pt-BR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 </a:t>
            </a:r>
            <a:endParaRPr lang="pt-BR" b="1" spc="400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000" b="1" spc="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Ave Maria/</a:t>
            </a:r>
            <a:r>
              <a:rPr lang="pt-BR" sz="2000" b="1" spc="4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Smile</a:t>
            </a:r>
            <a:endParaRPr lang="pt-BR" sz="2000" b="1" spc="4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000" b="1" spc="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Orquestrado</a:t>
            </a:r>
          </a:p>
          <a:p>
            <a:pPr algn="ctr"/>
            <a:endParaRPr lang="pt-BR" sz="2000" b="1" spc="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000" b="1" spc="4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algn="ctr"/>
            <a:r>
              <a:rPr lang="pt-BR" sz="2000" b="1" spc="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Hoje</a:t>
            </a:r>
          </a:p>
          <a:p>
            <a:pPr algn="ctr"/>
            <a:r>
              <a:rPr lang="pt-BR" sz="2000" b="1" spc="4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Canta:Taiguara</a:t>
            </a:r>
            <a:endParaRPr lang="pt-BR" sz="2000" b="1" spc="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104" y="908720"/>
            <a:ext cx="3836544" cy="570720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504234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Click="0" advTm="151000">
        <p14:flythrough/>
        <p:sndAc>
          <p:stSnd loop="1">
            <p:snd r:embed="rId3" name="3 - Hoje.wav"/>
          </p:stSnd>
        </p:sndAc>
      </p:transition>
    </mc:Choice>
    <mc:Fallback>
      <p:transition spd="slow" advClick="0" advTm="151000">
        <p:fade/>
        <p:sndAc>
          <p:stSnd loop="1">
            <p:snd r:embed="rId3" name="3 - Hoj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2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25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25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250"/>
                            </p:stCondLst>
                            <p:childTnLst>
                              <p:par>
                                <p:cTn id="2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750"/>
                            </p:stCondLst>
                            <p:childTnLst>
                              <p:par>
                                <p:cTn id="2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" dur="3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250"/>
                            </p:stCondLst>
                            <p:childTnLst>
                              <p:par>
                                <p:cTn id="3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" dur="3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6" dur="4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40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2" dur="4000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4000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250"/>
                            </p:stCondLst>
                            <p:childTnLst>
                              <p:par>
                                <p:cTn id="4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30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allAtOnce" animBg="1"/>
    </p:bldLst>
  </p:timing>
</p:sld>
</file>

<file path=ppt/theme/theme1.xml><?xml version="1.0" encoding="utf-8"?>
<a:theme xmlns:a="http://schemas.openxmlformats.org/drawingml/2006/main" name="HOJE É DIA SANTO">
  <a:themeElements>
    <a:clrScheme name="Folhagem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an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Ângulo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HOJE É DIA SANTO - REFORMATAR</Template>
  <TotalTime>75</TotalTime>
  <Words>394</Words>
  <Application>Microsoft Office PowerPoint</Application>
  <PresentationFormat>Widescreen</PresentationFormat>
  <Paragraphs>89</Paragraphs>
  <Slides>8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21" baseType="lpstr">
      <vt:lpstr>Aharoni</vt:lpstr>
      <vt:lpstr>AR BLANCA</vt:lpstr>
      <vt:lpstr>Arial</vt:lpstr>
      <vt:lpstr>Arial Black</vt:lpstr>
      <vt:lpstr>Britannic Bold</vt:lpstr>
      <vt:lpstr>Calibri</vt:lpstr>
      <vt:lpstr>Chiller</vt:lpstr>
      <vt:lpstr>Harrington</vt:lpstr>
      <vt:lpstr>Kristen ITC</vt:lpstr>
      <vt:lpstr>Maiandra GD</vt:lpstr>
      <vt:lpstr>Times New Roman</vt:lpstr>
      <vt:lpstr>Tw Cen MT</vt:lpstr>
      <vt:lpstr>HOJE É DIA SANTO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8</cp:revision>
  <dcterms:created xsi:type="dcterms:W3CDTF">2020-08-28T17:35:50Z</dcterms:created>
  <dcterms:modified xsi:type="dcterms:W3CDTF">2020-08-28T18:51:00Z</dcterms:modified>
  <cp:contentStatus/>
</cp:coreProperties>
</file>