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notesMasterIdLst>
    <p:notesMasterId r:id="rId7"/>
  </p:notesMasterIdLst>
  <p:sldIdLst>
    <p:sldId id="305" r:id="rId2"/>
    <p:sldId id="306" r:id="rId3"/>
    <p:sldId id="307" r:id="rId4"/>
    <p:sldId id="308" r:id="rId5"/>
    <p:sldId id="302" r:id="rId6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66CC"/>
    <a:srgbClr val="5CA4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3" d="100"/>
          <a:sy n="113" d="100"/>
        </p:scale>
        <p:origin x="542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17/07/2023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357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543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20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518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36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95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72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047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864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45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760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4614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025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8253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606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9573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399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0771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  <p:sldLayoutId id="2147483963" r:id="rId12"/>
    <p:sldLayoutId id="2147483964" r:id="rId13"/>
    <p:sldLayoutId id="2147483965" r:id="rId14"/>
    <p:sldLayoutId id="2147483966" r:id="rId15"/>
    <p:sldLayoutId id="2147483967" r:id="rId16"/>
    <p:sldLayoutId id="21474839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7.jpe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372200" y="4604671"/>
            <a:ext cx="3115447" cy="741570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179397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000" cap="none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Não Use o Mouse</a:t>
            </a:r>
          </a:p>
          <a:p>
            <a:pPr algn="ctr">
              <a:defRPr/>
            </a:pPr>
            <a:endParaRPr lang="pt-BR" sz="1600" cap="none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1200" cap="none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20B0504020000000003" pitchFamily="34" charset="0"/>
              </a:rPr>
              <a:t>PROGRESSÃO AUTOMÁTICA    </a:t>
            </a:r>
            <a:endParaRPr lang="pt-BR" sz="1200" cap="none" dirty="0">
              <a:ln w="6600">
                <a:solidFill>
                  <a:schemeClr val="accent2"/>
                </a:solidFill>
                <a:prstDash val="solid"/>
              </a:ln>
              <a:solidFill>
                <a:srgbClr val="00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1332140">
            <a:off x="5047999" y="276917"/>
            <a:ext cx="4038197" cy="2455538"/>
          </a:xfrm>
          <a:prstGeom prst="rect">
            <a:avLst/>
          </a:prstGeom>
        </p:spPr>
        <p:txBody>
          <a:bodyPr wrap="none">
            <a:prstTxWarp prst="textWave1">
              <a:avLst>
                <a:gd name="adj1" fmla="val 19814"/>
                <a:gd name="adj2" fmla="val -3537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lvl="0"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erlin Sans FB Demi" panose="020E0802020502020306" pitchFamily="34" charset="0"/>
              </a:rPr>
              <a:t>SEREIAS </a:t>
            </a:r>
          </a:p>
          <a:p>
            <a:pPr lvl="0"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erlin Sans FB Demi" panose="020E0802020502020306" pitchFamily="34" charset="0"/>
              </a:rPr>
              <a:t> E </a:t>
            </a:r>
          </a:p>
          <a:p>
            <a:pPr lvl="0"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erlin Sans FB Demi" panose="020E0802020502020306" pitchFamily="34" charset="0"/>
              </a:rPr>
              <a:t> SEUS  MITOS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20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6" name="Imagem 5" descr="Most Popular Dream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1645">
            <a:off x="114577" y="257240"/>
            <a:ext cx="4342844" cy="325713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4" y="2595474"/>
            <a:ext cx="4288255" cy="237998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995936" y="2705199"/>
            <a:ext cx="49685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Seres mitológicos, metade mulher, e a outra de peixe que habitam os mares</a:t>
            </a:r>
            <a:r>
              <a:rPr lang="pt-BR" sz="2400" b="1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. </a:t>
            </a:r>
          </a:p>
          <a:p>
            <a:pPr lvl="0" algn="ctr"/>
            <a:endParaRPr lang="pt-BR" b="1" dirty="0">
              <a:solidFill>
                <a:srgbClr val="000000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8558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prestige"/>
        <p:sndAc>
          <p:stSnd loop="1">
            <p:snd r:embed="rId2" name="Ernesto Cortazar - Missing_You.wav"/>
          </p:stSnd>
        </p:sndAc>
      </p:transition>
    </mc:Choice>
    <mc:Fallback xmlns="">
      <p:transition spd="slow" advClick="0" advTm="15000">
        <p:fade/>
        <p:sndAc>
          <p:stSnd loop="1">
            <p:snd r:embed="rId5" name="Ernesto Cortazar - Missing_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2"/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868144" y="267494"/>
            <a:ext cx="29158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2400" b="1" dirty="0">
              <a:solidFill>
                <a:srgbClr val="000000"/>
              </a:solidFill>
              <a:latin typeface="Open Sans"/>
            </a:endParaRPr>
          </a:p>
          <a:p>
            <a:pPr lvl="0" algn="ctr"/>
            <a:r>
              <a:rPr lang="pt-BR" sz="2400" b="1" dirty="0" smtClean="0">
                <a:solidFill>
                  <a:srgbClr val="000000"/>
                </a:solidFill>
                <a:latin typeface="Open Sans"/>
              </a:rPr>
              <a:t>Muitos já viram em </a:t>
            </a:r>
            <a:r>
              <a:rPr lang="pt-BR" sz="2400" b="1" dirty="0">
                <a:solidFill>
                  <a:srgbClr val="000000"/>
                </a:solidFill>
                <a:latin typeface="Open Sans"/>
              </a:rPr>
              <a:t>filmes, desenhos, </a:t>
            </a:r>
            <a:r>
              <a:rPr lang="pt-BR" sz="2400" b="1" dirty="0" smtClean="0">
                <a:solidFill>
                  <a:srgbClr val="000000"/>
                </a:solidFill>
                <a:latin typeface="Open Sans"/>
              </a:rPr>
              <a:t>séries etc. </a:t>
            </a:r>
          </a:p>
          <a:p>
            <a:pPr lvl="0" algn="ctr"/>
            <a:endParaRPr lang="pt-BR" sz="2400" b="1" dirty="0">
              <a:solidFill>
                <a:srgbClr val="000000"/>
              </a:solidFill>
              <a:latin typeface="Open Sans"/>
            </a:endParaRPr>
          </a:p>
          <a:p>
            <a:pPr lvl="0" algn="ctr"/>
            <a:r>
              <a:rPr lang="pt-BR" sz="2400" b="1" dirty="0" smtClean="0">
                <a:solidFill>
                  <a:srgbClr val="000000"/>
                </a:solidFill>
                <a:latin typeface="Open Sans"/>
              </a:rPr>
              <a:t>Perigosas </a:t>
            </a:r>
            <a:r>
              <a:rPr lang="pt-BR" sz="2400" b="1" dirty="0">
                <a:solidFill>
                  <a:srgbClr val="000000"/>
                </a:solidFill>
                <a:latin typeface="Open Sans"/>
              </a:rPr>
              <a:t>e </a:t>
            </a:r>
            <a:r>
              <a:rPr lang="pt-BR" sz="2400" b="1" dirty="0" smtClean="0">
                <a:solidFill>
                  <a:srgbClr val="000000"/>
                </a:solidFill>
                <a:latin typeface="Open Sans"/>
              </a:rPr>
              <a:t>provocantes estão </a:t>
            </a:r>
            <a:r>
              <a:rPr lang="pt-BR" sz="2400" b="1" dirty="0">
                <a:solidFill>
                  <a:srgbClr val="000000"/>
                </a:solidFill>
                <a:latin typeface="Open Sans"/>
              </a:rPr>
              <a:t>sempre presentes no mundo da ficção. </a:t>
            </a:r>
            <a:endParaRPr lang="pt-BR" sz="2400" b="1" dirty="0" smtClean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2" name="Imagem 1" descr="Mermaids images Mermaid Wallpaper HD wallpaper and background photo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46531" cy="476569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253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:push dir="u"/>
      </p:transition>
    </mc:Choice>
    <mc:Fallback xmlns=""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131719" y="267494"/>
            <a:ext cx="47607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000000"/>
                </a:solidFill>
                <a:latin typeface="Open Sans"/>
              </a:rPr>
              <a:t>Segundo conta o mito, </a:t>
            </a:r>
            <a:r>
              <a:rPr lang="pt-BR" b="1" dirty="0" smtClean="0">
                <a:solidFill>
                  <a:srgbClr val="000000"/>
                </a:solidFill>
                <a:latin typeface="Open Sans"/>
              </a:rPr>
              <a:t>habitavam </a:t>
            </a:r>
            <a:r>
              <a:rPr lang="pt-BR" b="1" dirty="0">
                <a:solidFill>
                  <a:srgbClr val="000000"/>
                </a:solidFill>
                <a:latin typeface="Open Sans"/>
              </a:rPr>
              <a:t>os rochedos entre a ilha de Capri e a costa da Itália. </a:t>
            </a:r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r>
              <a:rPr lang="pt-BR" b="1" dirty="0" smtClean="0">
                <a:solidFill>
                  <a:srgbClr val="000000"/>
                </a:solidFill>
                <a:latin typeface="Open Sans"/>
              </a:rPr>
              <a:t>Eram </a:t>
            </a:r>
            <a:r>
              <a:rPr lang="pt-BR" b="1" dirty="0">
                <a:solidFill>
                  <a:srgbClr val="000000"/>
                </a:solidFill>
                <a:latin typeface="Open Sans"/>
              </a:rPr>
              <a:t>tão lindas e cantavam com tanta doçura que atraíam os tripulantes dos navios que passavam por ali, </a:t>
            </a:r>
            <a:r>
              <a:rPr lang="pt-BR" b="1" dirty="0" smtClean="0">
                <a:solidFill>
                  <a:srgbClr val="000000"/>
                </a:solidFill>
                <a:latin typeface="Open Sans"/>
              </a:rPr>
              <a:t>fazendo-os colidirem </a:t>
            </a:r>
            <a:r>
              <a:rPr lang="pt-BR" b="1" dirty="0">
                <a:solidFill>
                  <a:srgbClr val="000000"/>
                </a:solidFill>
                <a:latin typeface="Open Sans"/>
              </a:rPr>
              <a:t>com os rochedos e afundarem. </a:t>
            </a:r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9902">
            <a:off x="67264" y="294810"/>
            <a:ext cx="4601114" cy="344083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>
            <a:off x="143508" y="3844484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000000"/>
                </a:solidFill>
                <a:latin typeface="Open Sans"/>
              </a:rPr>
              <a:t>Odisseu, personagem da Odisseia de Homero, conseguiu salvar-se apenas porque colocou cera nos ouvidos dos seus marinheiros e amarrou-se ao mastro de seu navio, para conseguir ouvi-las e ainda assim manter-se distante. </a:t>
            </a:r>
          </a:p>
        </p:txBody>
      </p:sp>
    </p:spTree>
    <p:extLst>
      <p:ext uri="{BB962C8B-B14F-4D97-AF65-F5344CB8AC3E}">
        <p14:creationId xmlns:p14="http://schemas.microsoft.com/office/powerpoint/2010/main" val="348152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ractur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9000">
              <a:srgbClr val="00B0F0"/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779912" y="871571"/>
            <a:ext cx="5184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000000"/>
                </a:solidFill>
                <a:latin typeface="Open Sans"/>
              </a:rPr>
              <a:t>Essa história é contada mundialmente e a maioria dos povos que dependiam dos oceanos para viajar ou se alimentar, temiam a figura feminina com </a:t>
            </a:r>
            <a:r>
              <a:rPr lang="pt-BR" b="1" dirty="0" smtClean="0">
                <a:solidFill>
                  <a:srgbClr val="000000"/>
                </a:solidFill>
                <a:latin typeface="Open Sans"/>
              </a:rPr>
              <a:t>cauda </a:t>
            </a:r>
            <a:r>
              <a:rPr lang="pt-BR" b="1" dirty="0">
                <a:solidFill>
                  <a:srgbClr val="000000"/>
                </a:solidFill>
                <a:latin typeface="Open Sans"/>
              </a:rPr>
              <a:t>de peixe que enfeitiçava os homens com seu belo canto, até fazê-los se afogar no mar. </a:t>
            </a:r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b="1" dirty="0" smtClean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2" name="Imagem 1" descr="Mermaids atoll - The lost ship by DaniNaimare on Deviant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777">
            <a:off x="149161" y="502427"/>
            <a:ext cx="4442417" cy="296161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179511" y="3312802"/>
            <a:ext cx="87849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000000"/>
                </a:solidFill>
                <a:latin typeface="Open Sans"/>
              </a:rPr>
              <a:t>Surgiu também uma lenda sobre uma mulher que cometeu assassinato e resolveu fugir para o mar, porém, o oceano não aceitou esconder sua beleza, transformando-a praticamente em um peixe. </a:t>
            </a:r>
          </a:p>
          <a:p>
            <a:pPr lvl="0" algn="ctr"/>
            <a:endParaRPr lang="pt-BR" b="1" dirty="0" smtClean="0">
              <a:solidFill>
                <a:srgbClr val="000000"/>
              </a:solidFill>
              <a:latin typeface="Open Sans"/>
            </a:endParaRPr>
          </a:p>
          <a:p>
            <a:pPr lvl="0" algn="ctr"/>
            <a:r>
              <a:rPr lang="pt-BR" b="1" dirty="0" smtClean="0">
                <a:solidFill>
                  <a:srgbClr val="000000"/>
                </a:solidFill>
                <a:latin typeface="Open Sans"/>
              </a:rPr>
              <a:t>Já </a:t>
            </a:r>
            <a:r>
              <a:rPr lang="pt-BR" b="1" dirty="0">
                <a:solidFill>
                  <a:srgbClr val="000000"/>
                </a:solidFill>
                <a:latin typeface="Open Sans"/>
              </a:rPr>
              <a:t>na cultura contemporânea, as sereias representam o sexo e a sensualidade</a:t>
            </a:r>
            <a:r>
              <a:rPr lang="pt-BR" b="1" dirty="0" smtClean="0">
                <a:solidFill>
                  <a:srgbClr val="000000"/>
                </a:solidFill>
                <a:latin typeface="Open Sans"/>
              </a:rPr>
              <a:t>.</a:t>
            </a:r>
            <a:endParaRPr lang="pt-BR" b="1" dirty="0">
              <a:solidFill>
                <a:srgbClr val="000000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4993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40104" y="1938087"/>
            <a:ext cx="242971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  </a:t>
            </a: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 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&amp; Sons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dirty="0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Músicas:</a:t>
            </a:r>
          </a:p>
          <a:p>
            <a:r>
              <a:rPr lang="pt-BR" sz="1600" dirty="0" err="1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Missing</a:t>
            </a:r>
            <a:r>
              <a:rPr lang="pt-BR" sz="1600" dirty="0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600" dirty="0" err="1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You</a:t>
            </a:r>
            <a:endParaRPr lang="pt-BR" sz="1600" dirty="0" smtClean="0">
              <a:solidFill>
                <a:srgbClr val="92D050"/>
              </a:solidFill>
              <a:latin typeface="Maiandra GD" pitchFamily="34" charset="0"/>
              <a:cs typeface="Arial" charset="0"/>
            </a:endParaRPr>
          </a:p>
          <a:p>
            <a:endParaRPr lang="pt-BR" sz="1600" dirty="0" smtClean="0">
              <a:solidFill>
                <a:srgbClr val="92D050"/>
              </a:solidFill>
              <a:latin typeface="Maiandra GD" pitchFamily="34" charset="0"/>
              <a:cs typeface="Arial" charset="0"/>
            </a:endParaRPr>
          </a:p>
          <a:p>
            <a:r>
              <a:rPr lang="pt-BR" sz="1600" dirty="0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Amor </a:t>
            </a:r>
            <a:r>
              <a:rPr lang="pt-BR" sz="1600" dirty="0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em Porto </a:t>
            </a:r>
            <a:r>
              <a:rPr lang="pt-BR" sz="1600" dirty="0" smtClean="0">
                <a:solidFill>
                  <a:srgbClr val="92D050"/>
                </a:solidFill>
                <a:latin typeface="Maiandra GD" pitchFamily="34" charset="0"/>
                <a:cs typeface="Arial" charset="0"/>
              </a:rPr>
              <a:t>Fino </a:t>
            </a:r>
            <a:r>
              <a:rPr lang="pt-BR" sz="1600" dirty="0" err="1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Dalida</a:t>
            </a:r>
            <a:endParaRPr lang="pt-BR" sz="1600" dirty="0" smtClean="0">
              <a:solidFill>
                <a:srgbClr val="FFFF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123728" y="3807829"/>
            <a:ext cx="6918706" cy="1238801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100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0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100" kern="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1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100" kern="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</a:t>
            </a:r>
            <a:r>
              <a:rPr lang="pt-BR" sz="11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>
              <a:defRPr/>
            </a:pPr>
            <a:r>
              <a:rPr lang="pt-BR" sz="1000" kern="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PENSAMENTO:</a:t>
            </a:r>
          </a:p>
          <a:p>
            <a:pPr algn="ctr">
              <a:defRPr/>
            </a:pPr>
            <a:r>
              <a:rPr lang="pt-BR" sz="1000" kern="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“Seja forte nos embates da vida e não desanime se o sofrimento o visitar ou nas pessoas que lhe são caras. O sofrimento, além de purificar-nos, realiza o aprimoramento de nossa força interna”</a:t>
            </a:r>
            <a:endParaRPr lang="pt-BR" sz="1000" kern="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2" y="0"/>
            <a:ext cx="2927296" cy="219547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doors dir="vert"/>
        <p:sndAc>
          <p:stSnd loop="1">
            <p:snd r:embed="rId2" name="Dalida - Amor en Portofino.wav"/>
          </p:stSnd>
        </p:sndAc>
      </p:transition>
    </mc:Choice>
    <mc:Fallback xmlns="">
      <p:transition spd="slow" advClick="0" advTm="100000">
        <p:fade/>
        <p:sndAc>
          <p:stSnd loop="1">
            <p:snd r:embed="rId6" name="Dalida - Amor en Portof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SEREIAS E SEUS MITOS</Template>
  <TotalTime>23</TotalTime>
  <Words>290</Words>
  <Application>Microsoft Office PowerPoint</Application>
  <PresentationFormat>Apresentação na tela (16:9)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20" baseType="lpstr">
      <vt:lpstr>Aharoni</vt:lpstr>
      <vt:lpstr>Arial</vt:lpstr>
      <vt:lpstr>Arial Black</vt:lpstr>
      <vt:lpstr>Berlin Sans FB Demi</vt:lpstr>
      <vt:lpstr>Britannic Bold</vt:lpstr>
      <vt:lpstr>Calibri</vt:lpstr>
      <vt:lpstr>Century Gothic</vt:lpstr>
      <vt:lpstr>Cooper Black</vt:lpstr>
      <vt:lpstr>David</vt:lpstr>
      <vt:lpstr>Maiandra GD</vt:lpstr>
      <vt:lpstr>MV Boli</vt:lpstr>
      <vt:lpstr>Open Sans</vt:lpstr>
      <vt:lpstr>Segoe Script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2023-07-17T17:55:09Z</dcterms:created>
  <dcterms:modified xsi:type="dcterms:W3CDTF">2023-07-17T18:19:06Z</dcterms:modified>
  <cp:contentStatus/>
</cp:coreProperties>
</file>