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notesMasterIdLst>
    <p:notesMasterId r:id="rId11"/>
  </p:notesMasterIdLst>
  <p:sldIdLst>
    <p:sldId id="296" r:id="rId2"/>
    <p:sldId id="299" r:id="rId3"/>
    <p:sldId id="310" r:id="rId4"/>
    <p:sldId id="311" r:id="rId5"/>
    <p:sldId id="314" r:id="rId6"/>
    <p:sldId id="312" r:id="rId7"/>
    <p:sldId id="315" r:id="rId8"/>
    <p:sldId id="313" r:id="rId9"/>
    <p:sldId id="309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590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20/03/2021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279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6591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236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102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51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55113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567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948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20/03/2021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93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97517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6200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337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42818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4831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93453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632207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11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232959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audio" Target="../media/audio3.wav"/><Relationship Id="rId5" Type="http://schemas.openxmlformats.org/officeDocument/2006/relationships/image" Target="../media/image24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-54920" y="0"/>
            <a:ext cx="9235431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1" name="Picture 8" descr="CD (ani)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45966" y="4042394"/>
            <a:ext cx="964596" cy="964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ângulo 1"/>
          <p:cNvSpPr/>
          <p:nvPr/>
        </p:nvSpPr>
        <p:spPr>
          <a:xfrm>
            <a:off x="7961041" y="3660730"/>
            <a:ext cx="1152128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t-BR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TV</a:t>
            </a:r>
          </a:p>
        </p:txBody>
      </p:sp>
      <p:sp>
        <p:nvSpPr>
          <p:cNvPr id="3" name="Retângulo 2"/>
          <p:cNvSpPr/>
          <p:nvPr/>
        </p:nvSpPr>
        <p:spPr>
          <a:xfrm>
            <a:off x="1043608" y="842975"/>
            <a:ext cx="7776864" cy="769441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pt-BR" sz="2800" b="1" cap="none" spc="600" dirty="0">
                <a:ln w="9525">
                  <a:solidFill>
                    <a:srgbClr val="0070C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MI VIDA SIN TU AMOR</a:t>
            </a:r>
          </a:p>
        </p:txBody>
      </p:sp>
      <p:sp>
        <p:nvSpPr>
          <p:cNvPr id="6" name="Retângulo 5"/>
          <p:cNvSpPr/>
          <p:nvPr/>
        </p:nvSpPr>
        <p:spPr>
          <a:xfrm rot="21291241">
            <a:off x="280369" y="3372617"/>
            <a:ext cx="4572000" cy="1200329"/>
          </a:xfrm>
          <a:prstGeom prst="rect">
            <a:avLst/>
          </a:prstGeom>
        </p:spPr>
        <p:txBody>
          <a:bodyPr>
            <a:prstTxWarp prst="textStop">
              <a:avLst/>
            </a:prstTxWarp>
            <a:spAutoFit/>
          </a:bodyPr>
          <a:lstStyle/>
          <a:p>
            <a:pPr algn="ctr"/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Roboto"/>
              </a:rPr>
              <a:t>Minha essência é mudar; não me basta ser rio, se eu posso ser mar.</a:t>
            </a:r>
            <a:endParaRPr lang="pt-BR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631" y="724281"/>
            <a:ext cx="3300854" cy="3746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30000">
        <p:fade/>
        <p:sndAc>
          <p:stSnd loop="1">
            <p:snd r:embed="rId2" name="Enya - Water Voices.wav"/>
          </p:stSnd>
        </p:sndAc>
      </p:transition>
    </mc:Choice>
    <mc:Fallback xmlns="">
      <p:transition spd="slow" advClick="0" advTm="30000">
        <p:fade/>
        <p:sndAc>
          <p:stSnd loop="1">
            <p:snd r:embed="rId7" name="Enya - Water Voic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5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" presetID="3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25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23000">
              <a:schemeClr val="accent5"/>
            </a:gs>
            <a:gs pos="73090">
              <a:srgbClr val="DEF3C0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418" y="341328"/>
            <a:ext cx="2997200" cy="44363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0423"/>
            <a:ext cx="4176464" cy="465297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/>
          <p:cNvSpPr/>
          <p:nvPr/>
        </p:nvSpPr>
        <p:spPr>
          <a:xfrm>
            <a:off x="2267744" y="200424"/>
            <a:ext cx="4786888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>
                <a:gd name="adj" fmla="val 31624"/>
              </a:avLst>
            </a:prstTxWarp>
            <a:spAutoFit/>
          </a:bodyPr>
          <a:lstStyle/>
          <a:p>
            <a:pPr algn="ctr"/>
            <a:r>
              <a:rPr lang="pt-BR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Mi vida sin tu amor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395536" y="3763919"/>
            <a:ext cx="86409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É como uma estrada que não sabe para onde vai,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só uma lembrança do passado, uma história que chegou ao fim.</a:t>
            </a:r>
          </a:p>
        </p:txBody>
      </p:sp>
    </p:spTree>
    <p:extLst>
      <p:ext uri="{BB962C8B-B14F-4D97-AF65-F5344CB8AC3E}">
        <p14:creationId xmlns:p14="http://schemas.microsoft.com/office/powerpoint/2010/main" val="14008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9000">
        <p14:flythrough/>
        <p:sndAc>
          <p:stSnd loop="1">
            <p:snd r:embed="rId2" name="Crystian Castro - Mi Vida Sin Tu Amor.wav"/>
          </p:stSnd>
        </p:sndAc>
      </p:transition>
    </mc:Choice>
    <mc:Fallback xmlns="">
      <p:transition spd="slow" advClick="0" advTm="29000">
        <p:fade/>
        <p:sndAc>
          <p:stSnd loop="1">
            <p:snd r:embed="rId6" name="Crystian Castro - Mi Vida Sin Tu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accent1">
                <a:lumMod val="40000"/>
                <a:lumOff val="60000"/>
              </a:schemeClr>
            </a:gs>
            <a:gs pos="0">
              <a:schemeClr val="accent6"/>
            </a:gs>
            <a:gs pos="92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9052"/>
            <a:ext cx="3845111" cy="4799356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7" name="Retângulo 16"/>
          <p:cNvSpPr/>
          <p:nvPr/>
        </p:nvSpPr>
        <p:spPr>
          <a:xfrm>
            <a:off x="251520" y="4249804"/>
            <a:ext cx="8496944" cy="646331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É de um amante com o coração partido, um navio em alto mar,</a:t>
            </a:r>
            <a:b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</a:br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sem porto ou ilusão.</a:t>
            </a:r>
          </a:p>
        </p:txBody>
      </p:sp>
      <p:sp>
        <p:nvSpPr>
          <p:cNvPr id="18" name="Retângulo 17"/>
          <p:cNvSpPr/>
          <p:nvPr/>
        </p:nvSpPr>
        <p:spPr>
          <a:xfrm>
            <a:off x="3236509" y="363575"/>
            <a:ext cx="3357137" cy="954107"/>
          </a:xfrm>
          <a:prstGeom prst="rect">
            <a:avLst/>
          </a:prstGeom>
        </p:spPr>
        <p:txBody>
          <a:bodyPr wrap="non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800" b="1" spc="6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MI VIDA SIN </a:t>
            </a:r>
          </a:p>
          <a:p>
            <a:pPr algn="ctr"/>
            <a:r>
              <a:rPr lang="pt-BR" sz="2800" b="1" spc="6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TU AMOR</a:t>
            </a:r>
          </a:p>
        </p:txBody>
      </p:sp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681" y="1130748"/>
            <a:ext cx="4301388" cy="30713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5021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6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accent1">
                <a:lumMod val="40000"/>
                <a:lumOff val="60000"/>
              </a:schemeClr>
            </a:gs>
            <a:gs pos="0">
              <a:schemeClr val="accent6"/>
            </a:gs>
            <a:gs pos="100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541" y="264891"/>
            <a:ext cx="4013317" cy="46085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84" y="627534"/>
            <a:ext cx="4083918" cy="4083918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7" name="Retângulo 16"/>
          <p:cNvSpPr/>
          <p:nvPr/>
        </p:nvSpPr>
        <p:spPr>
          <a:xfrm>
            <a:off x="2318399" y="324005"/>
            <a:ext cx="4572000" cy="923330"/>
          </a:xfrm>
          <a:prstGeom prst="rect">
            <a:avLst/>
          </a:prstGeom>
        </p:spPr>
        <p:txBody>
          <a:bodyPr>
            <a:prstTxWarp prst="textWave4">
              <a:avLst/>
            </a:prstTxWarp>
            <a:spAutoFit/>
          </a:bodyPr>
          <a:lstStyle/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Minha vida sem o seu amor não existe mais</a:t>
            </a:r>
            <a:b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282548" y="4171118"/>
            <a:ext cx="8537923" cy="646331"/>
          </a:xfrm>
          <a:prstGeom prst="rect">
            <a:avLst/>
          </a:prstGeom>
        </p:spPr>
        <p:txBody>
          <a:bodyPr wrap="square">
            <a:prstTxWarp prst="textWave4">
              <a:avLst/>
            </a:prstTxWarp>
            <a:spAutoFit/>
          </a:bodyPr>
          <a:lstStyle/>
          <a:p>
            <a:pPr algn="ctr"/>
            <a:r>
              <a:rPr lang="pt-BR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anose="020B0604020202020204" pitchFamily="34" charset="0"/>
              </a:rPr>
              <a:t>É um inverno rigoroso em minha solidão, um silêncio da vastidão, uma alma que não encontra seu lugar.</a:t>
            </a:r>
            <a:endParaRPr lang="pt-BR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4781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:fad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6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21" y="339502"/>
            <a:ext cx="5230738" cy="4873066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Retângulo 17"/>
          <p:cNvSpPr/>
          <p:nvPr/>
        </p:nvSpPr>
        <p:spPr>
          <a:xfrm>
            <a:off x="329686" y="4141364"/>
            <a:ext cx="8496944" cy="707886"/>
          </a:xfrm>
          <a:prstGeom prst="rect">
            <a:avLst/>
          </a:prstGeom>
        </p:spPr>
        <p:txBody>
          <a:bodyPr wrap="square">
            <a:prstTxWarp prst="textInflateBottom">
              <a:avLst>
                <a:gd name="adj" fmla="val 84289"/>
              </a:avLst>
            </a:prstTxWarp>
            <a:spAutoFit/>
          </a:bodyPr>
          <a:lstStyle/>
          <a:p>
            <a:pPr algn="ctr"/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Que o caloroso abraço não vai voltar.</a:t>
            </a:r>
            <a:b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</a:b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87" y="-36924"/>
            <a:ext cx="2984500" cy="3733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868" y="166043"/>
            <a:ext cx="2997200" cy="29972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078" y="1906039"/>
            <a:ext cx="3024336" cy="228216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68527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4000">
        <p15:prstTrans prst="peelOff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6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57" y="187484"/>
            <a:ext cx="4032448" cy="45987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46598"/>
            <a:ext cx="3682009" cy="468052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259134" y="3679551"/>
            <a:ext cx="8589219" cy="1477328"/>
          </a:xfrm>
          <a:prstGeom prst="rect">
            <a:avLst/>
          </a:prstGeom>
        </p:spPr>
        <p:txBody>
          <a:bodyPr>
            <a:prstTxWarp prst="textCanUp">
              <a:avLst/>
            </a:prstTxWarp>
            <a:spAutoFit/>
          </a:bodyPr>
          <a:lstStyle/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É como um enigma que não tem solução,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</a:b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 uma nuvem que vai embora, seu adeus eu levei.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</a:b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432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9000">
        <p:circle/>
      </p:transition>
    </mc:Choice>
    <mc:Fallback xmlns="">
      <p:transition spd="slow" advClick="0" advTm="1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5486"/>
            <a:ext cx="4392488" cy="4632922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7" name="Retângulo 16"/>
          <p:cNvSpPr/>
          <p:nvPr/>
        </p:nvSpPr>
        <p:spPr>
          <a:xfrm>
            <a:off x="447332" y="3844533"/>
            <a:ext cx="828091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3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Será uma eterna solidão de estar sem você.</a:t>
            </a:r>
          </a:p>
        </p:txBody>
      </p:sp>
    </p:spTree>
    <p:extLst>
      <p:ext uri="{BB962C8B-B14F-4D97-AF65-F5344CB8AC3E}">
        <p14:creationId xmlns:p14="http://schemas.microsoft.com/office/powerpoint/2010/main" val="304947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4000">
        <p:wheel spokes="1"/>
      </p:transition>
    </mc:Choice>
    <mc:Fallback xmlns="">
      <p:transition spd="slow" advClick="0" advTm="14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6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113" y="97141"/>
            <a:ext cx="4118392" cy="482253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27" y="115267"/>
            <a:ext cx="4063586" cy="4470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8" name="Retângulo 17"/>
          <p:cNvSpPr/>
          <p:nvPr/>
        </p:nvSpPr>
        <p:spPr>
          <a:xfrm>
            <a:off x="1395016" y="4147615"/>
            <a:ext cx="608205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sem seu amor, não sei viver.</a:t>
            </a:r>
          </a:p>
        </p:txBody>
      </p:sp>
    </p:spTree>
    <p:extLst>
      <p:ext uri="{BB962C8B-B14F-4D97-AF65-F5344CB8AC3E}">
        <p14:creationId xmlns:p14="http://schemas.microsoft.com/office/powerpoint/2010/main" val="154641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window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0"/>
                            </p:stCondLst>
                            <p:childTnLst>
                              <p:par>
                                <p:cTn id="27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8" dur="6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" dur="6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6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1" dur="625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ângulo 20"/>
          <p:cNvSpPr/>
          <p:nvPr/>
        </p:nvSpPr>
        <p:spPr>
          <a:xfrm>
            <a:off x="179512" y="166738"/>
            <a:ext cx="352225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  <a:endParaRPr lang="pt-BR" sz="2000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b="1" dirty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200" b="1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</a:p>
          <a:p>
            <a:pPr algn="ctr"/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Axkatan </a:t>
            </a:r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ctr"/>
            <a:r>
              <a:rPr lang="pt-BR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Enya Voices </a:t>
            </a:r>
            <a:endParaRPr lang="pt-BR" sz="16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algn="ctr"/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Mi Vida </a:t>
            </a:r>
            <a:r>
              <a:rPr lang="pt-BR" sz="1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Sin</a:t>
            </a:r>
            <a:r>
              <a:rPr lang="pt-B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Tu Amor</a:t>
            </a:r>
          </a:p>
          <a:p>
            <a:pPr algn="ctr"/>
            <a:r>
              <a:rPr lang="pt-BR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 </a:t>
            </a:r>
          </a:p>
          <a:p>
            <a:pPr algn="ctr"/>
            <a:r>
              <a:rPr lang="pt-BR" sz="1600" b="1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Crystian</a:t>
            </a:r>
            <a:r>
              <a:rPr lang="pt-BR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Castro</a:t>
            </a:r>
          </a:p>
          <a:p>
            <a:pPr algn="ctr"/>
            <a:endParaRPr lang="pt-BR" sz="16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Frases nos Slides</a:t>
            </a:r>
          </a:p>
          <a:p>
            <a:pPr algn="ctr"/>
            <a:r>
              <a:rPr lang="pt-BR" sz="16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Coletadas da Canção</a:t>
            </a:r>
          </a:p>
          <a:p>
            <a:pPr algn="ctr"/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El Mar</a:t>
            </a:r>
          </a:p>
          <a:p>
            <a:pPr algn="ctr"/>
            <a:r>
              <a:rPr lang="pt-BR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</a:t>
            </a:r>
          </a:p>
          <a:p>
            <a:pPr algn="ctr"/>
            <a:endParaRPr lang="pt-BR" sz="2000" b="1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878306" y="3935367"/>
            <a:ext cx="5108112" cy="102085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97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363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63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363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363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363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363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876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67237" lvl="2" algn="ctr"/>
            <a:r>
              <a:rPr lang="pt-BR" sz="68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779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68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584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tângulo 3"/>
          <p:cNvSpPr/>
          <p:nvPr/>
        </p:nvSpPr>
        <p:spPr>
          <a:xfrm rot="21408598">
            <a:off x="6724646" y="1934777"/>
            <a:ext cx="2068068" cy="1916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 EDIÇÃO</a:t>
            </a:r>
          </a:p>
          <a:p>
            <a:pPr algn="ctr"/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</a:p>
          <a:p>
            <a:pPr algn="ctr"/>
            <a:endParaRPr lang="pt-BR" sz="1752" b="1" i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28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8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928" y="166738"/>
            <a:ext cx="2093457" cy="1711796"/>
          </a:xfrm>
          <a:prstGeom prst="ellipse">
            <a:avLst/>
          </a:prstGeom>
          <a:ln>
            <a:noFill/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3" name="Rectangle 33"/>
          <p:cNvSpPr>
            <a:spLocks noChangeArrowheads="1"/>
          </p:cNvSpPr>
          <p:nvPr/>
        </p:nvSpPr>
        <p:spPr bwMode="auto">
          <a:xfrm>
            <a:off x="58943" y="51469"/>
            <a:ext cx="9085058" cy="5032321"/>
          </a:xfrm>
          <a:prstGeom prst="rect">
            <a:avLst/>
          </a:prstGeom>
          <a:noFill/>
          <a:ln w="76200">
            <a:solidFill>
              <a:srgbClr val="AAE2CA">
                <a:lumMod val="40000"/>
                <a:lumOff val="6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defTabSz="800832" eaLnBrk="0" hangingPunct="0">
              <a:defRPr/>
            </a:pPr>
            <a:endParaRPr lang="pt-BR" sz="2336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89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0">
        <p14:flythrough/>
        <p:sndAc>
          <p:stSnd loop="1">
            <p:snd r:embed="rId2" name="EL MAR.wav"/>
          </p:stSnd>
        </p:sndAc>
      </p:transition>
    </mc:Choice>
    <mc:Fallback xmlns="">
      <p:transition spd="slow" advClick="0" advTm="180000">
        <p:fade/>
        <p:sndAc>
          <p:stSnd loop="1">
            <p:snd r:embed="rId6" name="EL M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0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7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000"/>
                            </p:stCondLst>
                            <p:childTnLst>
                              <p:par>
                                <p:cTn id="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7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0"/>
                            </p:stCondLst>
                            <p:childTnLst>
                              <p:par>
                                <p:cTn id="6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7000"/>
                            </p:stCondLst>
                            <p:childTnLst>
                              <p:par>
                                <p:cTn id="7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7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4000"/>
                            </p:stCondLst>
                            <p:childTnLst>
                              <p:par>
                                <p:cTn id="8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7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1000"/>
                            </p:stCondLst>
                            <p:childTnLst>
                              <p:par>
                                <p:cTn id="9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8000"/>
                            </p:stCondLst>
                            <p:childTnLst>
                              <p:par>
                                <p:cTn id="9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7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0"/>
                            </p:stCondLst>
                            <p:childTnLst>
                              <p:par>
                                <p:cTn id="10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7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2000"/>
                            </p:stCondLst>
                            <p:childTnLst>
                              <p:par>
                                <p:cTn id="11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7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9000"/>
                            </p:stCondLst>
                            <p:childTnLst>
                              <p:par>
                                <p:cTn id="1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7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7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7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7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7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7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7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7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3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FORMARANDO mi vida sem tu amor</Template>
  <TotalTime>29</TotalTime>
  <Words>241</Words>
  <Application>Microsoft Office PowerPoint</Application>
  <PresentationFormat>Apresentação na tela (16:9)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20" baseType="lpstr">
      <vt:lpstr>arial</vt:lpstr>
      <vt:lpstr>Arial Black</vt:lpstr>
      <vt:lpstr>Britannic Bold</vt:lpstr>
      <vt:lpstr>Calibri</vt:lpstr>
      <vt:lpstr>Cooper Black</vt:lpstr>
      <vt:lpstr>David</vt:lpstr>
      <vt:lpstr>Gill Sans MT</vt:lpstr>
      <vt:lpstr>Maiandra GD</vt:lpstr>
      <vt:lpstr>Roboto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Antonio Vendramini</cp:lastModifiedBy>
  <cp:revision>4</cp:revision>
  <dcterms:created xsi:type="dcterms:W3CDTF">2021-03-06T19:46:28Z</dcterms:created>
  <dcterms:modified xsi:type="dcterms:W3CDTF">2021-03-20T14:59:27Z</dcterms:modified>
</cp:coreProperties>
</file>