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</p:sldMasterIdLst>
  <p:notesMasterIdLst>
    <p:notesMasterId r:id="rId11"/>
  </p:notesMasterIdLst>
  <p:sldIdLst>
    <p:sldId id="296" r:id="rId2"/>
    <p:sldId id="321" r:id="rId3"/>
    <p:sldId id="342" r:id="rId4"/>
    <p:sldId id="324" r:id="rId5"/>
    <p:sldId id="322" r:id="rId6"/>
    <p:sldId id="328" r:id="rId7"/>
    <p:sldId id="329" r:id="rId8"/>
    <p:sldId id="330" r:id="rId9"/>
    <p:sldId id="343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84975" autoAdjust="0"/>
  </p:normalViewPr>
  <p:slideViewPr>
    <p:cSldViewPr>
      <p:cViewPr varScale="1">
        <p:scale>
          <a:sx n="118" d="100"/>
          <a:sy n="118" d="100"/>
        </p:scale>
        <p:origin x="446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01/08/2022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3711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3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2135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50800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21272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1911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20242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910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25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262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217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71813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53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229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16816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18682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0023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71716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7874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94257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61219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0815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982855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audio" Target="../media/audio3.wav"/><Relationship Id="rId7" Type="http://schemas.openxmlformats.org/officeDocument/2006/relationships/hyperlink" Target="http://www.sergrasan.com/toninhovendraminislide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1.gif"/><Relationship Id="rId10" Type="http://schemas.openxmlformats.org/officeDocument/2006/relationships/audio" Target="../media/audio3.wav"/><Relationship Id="rId4" Type="http://schemas.openxmlformats.org/officeDocument/2006/relationships/image" Target="../media/image8.gif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7" Type="http://schemas.openxmlformats.org/officeDocument/2006/relationships/audio" Target="../media/audio6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.gif"/><Relationship Id="rId4" Type="http://schemas.openxmlformats.org/officeDocument/2006/relationships/image" Target="../media/image2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bg2">
                <a:tint val="97000"/>
                <a:hueMod val="162000"/>
                <a:satMod val="200000"/>
                <a:lumMod val="124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 rot="20975422">
            <a:off x="3738834" y="327254"/>
            <a:ext cx="4946219" cy="328719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>
                <a:gd name="adj" fmla="val 22327"/>
              </a:avLst>
            </a:prstTxWarp>
            <a:spAutoFit/>
          </a:bodyPr>
          <a:lstStyle/>
          <a:p>
            <a:pPr algn="ctr"/>
            <a:r>
              <a:rPr lang="pt-BR" sz="1400" b="1" spc="3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PAZ </a:t>
            </a:r>
          </a:p>
          <a:p>
            <a:pPr algn="ctr"/>
            <a:r>
              <a:rPr lang="pt-BR" sz="1400" b="1" spc="3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INTERIOR</a:t>
            </a:r>
            <a:endParaRPr lang="pt-BR" sz="1400" b="1" spc="30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pt-BR" sz="1400" b="1" spc="3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</a:t>
            </a:r>
            <a:endParaRPr lang="pt-BR" sz="1400" b="1" spc="300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pt-BR" sz="1400" b="1" spc="30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deixe </a:t>
            </a:r>
          </a:p>
          <a:p>
            <a:pPr algn="ctr"/>
            <a:r>
              <a:rPr lang="pt-BR" sz="1400" b="1" spc="30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as atitudes </a:t>
            </a:r>
          </a:p>
          <a:p>
            <a:pPr algn="ctr"/>
            <a:r>
              <a:rPr lang="pt-BR" sz="1400" b="1" spc="30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alheias a </a:t>
            </a:r>
          </a:p>
          <a:p>
            <a:pPr algn="ctr"/>
            <a:r>
              <a:rPr lang="pt-BR" sz="1400" b="1" spc="30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destruam</a:t>
            </a:r>
          </a:p>
          <a:p>
            <a:pPr algn="ctr"/>
            <a:endParaRPr lang="pt-BR" b="1" spc="300" dirty="0">
              <a:ln w="12700">
                <a:solidFill>
                  <a:schemeClr val="accent1"/>
                </a:solidFill>
                <a:prstDash val="solid"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="" xmlns:a16="http://schemas.microsoft.com/office/drawing/2014/main" id="{42EEE023-8527-9F12-6EA6-25ABC6F1997C}"/>
              </a:ext>
            </a:extLst>
          </p:cNvPr>
          <p:cNvSpPr/>
          <p:nvPr/>
        </p:nvSpPr>
        <p:spPr>
          <a:xfrm>
            <a:off x="4890540" y="3584627"/>
            <a:ext cx="3967430" cy="1384995"/>
          </a:xfrm>
          <a:prstGeom prst="rect">
            <a:avLst/>
          </a:prstGeom>
          <a:solidFill>
            <a:srgbClr val="C00000"/>
          </a:solidFill>
          <a:ln w="19050"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</a:rPr>
              <a:t>Músicas </a:t>
            </a:r>
            <a:r>
              <a:rPr lang="pt-BR" sz="16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</a:rPr>
              <a:t>de </a:t>
            </a:r>
            <a:r>
              <a:rPr lang="pt-BR" sz="1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oper Black" panose="0208090404030B020404" pitchFamily="18" charset="0"/>
              </a:rPr>
              <a:t>Fundo</a:t>
            </a:r>
            <a:endParaRPr lang="pt-BR" sz="1600" b="1" i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oper Black" panose="0208090404030B020404" pitchFamily="18" charset="0"/>
            </a:endParaRPr>
          </a:p>
          <a:p>
            <a:r>
              <a:rPr lang="pt-BR" sz="1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Todos os sons que chegam aos </a:t>
            </a:r>
          </a:p>
          <a:p>
            <a:r>
              <a:rPr lang="pt-BR" sz="1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nossos ouvidos são prenúncios </a:t>
            </a:r>
          </a:p>
          <a:p>
            <a:r>
              <a:rPr lang="pt-BR" sz="1600" b="1" i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um bem estar.</a:t>
            </a:r>
            <a:endParaRPr lang="pt-BR" sz="1600" b="1" i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Sequência Automática</a:t>
            </a:r>
          </a:p>
        </p:txBody>
      </p:sp>
      <p:grpSp>
        <p:nvGrpSpPr>
          <p:cNvPr id="7" name="Grupo 18">
            <a:extLst>
              <a:ext uri="{FF2B5EF4-FFF2-40B4-BE49-F238E27FC236}">
                <a16:creationId xmlns="" xmlns:a16="http://schemas.microsoft.com/office/drawing/2014/main" id="{962FA30E-9204-C838-18ED-0B268194EED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9" name="Grupo 19">
              <a:extLst>
                <a:ext uri="{FF2B5EF4-FFF2-40B4-BE49-F238E27FC236}">
                  <a16:creationId xmlns="" xmlns:a16="http://schemas.microsoft.com/office/drawing/2014/main" id="{124DC98C-BB77-D44C-89BB-D4931DA6BD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0" name="Picture 9" descr="Acessorio GIF (130)">
                <a:extLst>
                  <a:ext uri="{FF2B5EF4-FFF2-40B4-BE49-F238E27FC236}">
                    <a16:creationId xmlns="" xmlns:a16="http://schemas.microsoft.com/office/drawing/2014/main" id="{32970E2C-DAD7-C986-0511-A5E1C45E60F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1" name="Picture 9" descr="Acessorio GIF (130)">
                <a:extLst>
                  <a:ext uri="{FF2B5EF4-FFF2-40B4-BE49-F238E27FC236}">
                    <a16:creationId xmlns="" xmlns:a16="http://schemas.microsoft.com/office/drawing/2014/main" id="{427CC0F2-342A-A4AA-A5C2-368A7DDBBA7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20">
              <a:extLst>
                <a:ext uri="{FF2B5EF4-FFF2-40B4-BE49-F238E27FC236}">
                  <a16:creationId xmlns="" xmlns:a16="http://schemas.microsoft.com/office/drawing/2014/main" id="{CA5835B6-C865-0E23-9694-64861CF38C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>
                <a:extLst>
                  <a:ext uri="{FF2B5EF4-FFF2-40B4-BE49-F238E27FC236}">
                    <a16:creationId xmlns="" xmlns:a16="http://schemas.microsoft.com/office/drawing/2014/main" id="{F9B54A5A-1BEA-D7A5-7FAD-D514A0F8B88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9" name="Picture 9" descr="Acessorio GIF (130)">
                <a:extLst>
                  <a:ext uri="{FF2B5EF4-FFF2-40B4-BE49-F238E27FC236}">
                    <a16:creationId xmlns="" xmlns:a16="http://schemas.microsoft.com/office/drawing/2014/main" id="{79816B1F-4CE7-4394-0C25-ECB18E6F7D2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1" name="Grupo 16">
              <a:extLst>
                <a:ext uri="{FF2B5EF4-FFF2-40B4-BE49-F238E27FC236}">
                  <a16:creationId xmlns="" xmlns:a16="http://schemas.microsoft.com/office/drawing/2014/main" id="{B3DE74C4-13A3-CB24-79B3-A895BD59CB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5" name="Picture 24" descr="Acessorio GIF (130)">
                <a:extLst>
                  <a:ext uri="{FF2B5EF4-FFF2-40B4-BE49-F238E27FC236}">
                    <a16:creationId xmlns="" xmlns:a16="http://schemas.microsoft.com/office/drawing/2014/main" id="{066AAAC7-ED82-4E7B-9CB0-2A9290DBC5A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25" descr="Acessorio GIF (130)">
                <a:extLst>
                  <a:ext uri="{FF2B5EF4-FFF2-40B4-BE49-F238E27FC236}">
                    <a16:creationId xmlns="" xmlns:a16="http://schemas.microsoft.com/office/drawing/2014/main" id="{B08F04CA-0CFF-9F05-12AD-9B91367127B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2" name="Grupo 24">
              <a:extLst>
                <a:ext uri="{FF2B5EF4-FFF2-40B4-BE49-F238E27FC236}">
                  <a16:creationId xmlns="" xmlns:a16="http://schemas.microsoft.com/office/drawing/2014/main" id="{7D5CC032-B005-9094-9313-95BC2CB81F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="" xmlns:a16="http://schemas.microsoft.com/office/drawing/2014/main" id="{FBCB8DFC-2DAF-4C95-89CC-9DC9D899412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="" xmlns:a16="http://schemas.microsoft.com/office/drawing/2014/main" id="{A5356AEA-40B7-735A-A756-9DC1E920BA6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2" name="Picture 6" descr="C:\Users\Gogu\Desktop\542516.gif">
            <a:extLst>
              <a:ext uri="{FF2B5EF4-FFF2-40B4-BE49-F238E27FC236}">
                <a16:creationId xmlns="" xmlns:a16="http://schemas.microsoft.com/office/drawing/2014/main" id="{29AA91E3-12E4-EECF-6AC2-F8FBFA5FE1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026" y="3960472"/>
            <a:ext cx="1084903" cy="633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116549"/>
            <a:ext cx="3868335" cy="27209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" y="2287261"/>
            <a:ext cx="4186786" cy="28562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  <p:sndAc>
          <p:stSnd loop="1">
            <p:snd r:embed="rId3" name="An_Affair_To_Remember_Roger_Williams_Loop_Edmen.wav"/>
          </p:stSnd>
        </p:sndAc>
      </p:transition>
    </mc:Choice>
    <mc:Fallback xmlns="">
      <p:transition spd="slow" advClick="0" advTm="30000">
        <p:fade/>
        <p:sndAc>
          <p:stSnd loop="1">
            <p:snd r:embed="rId8" name="An_Affair_To_Remember_Roger_Williams_Loop_Edm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77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7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7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77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0"/>
                            </p:stCondLst>
                            <p:childTnLst>
                              <p:par>
                                <p:cTn id="19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7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750"/>
                            </p:stCondLst>
                            <p:childTnLst>
                              <p:par>
                                <p:cTn id="26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7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750"/>
                            </p:stCondLst>
                            <p:childTnLst>
                              <p:par>
                                <p:cTn id="33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7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7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750"/>
                            </p:stCondLst>
                            <p:childTnLst>
                              <p:par>
                                <p:cTn id="40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7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750"/>
                            </p:stCondLst>
                            <p:childTnLst>
                              <p:par>
                                <p:cTn id="47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7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9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3">
                <a:lumMod val="40000"/>
                <a:lumOff val="6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="" xmlns:a16="http://schemas.microsoft.com/office/drawing/2014/main" id="{F6980CDD-5B5E-12FD-667D-13C4E426A2C2}"/>
              </a:ext>
            </a:extLst>
          </p:cNvPr>
          <p:cNvSpPr txBox="1"/>
          <p:nvPr/>
        </p:nvSpPr>
        <p:spPr>
          <a:xfrm>
            <a:off x="3491880" y="386537"/>
            <a:ext cx="5374645" cy="4370427"/>
          </a:xfrm>
          <a:prstGeom prst="rect">
            <a:avLst/>
          </a:prstGeom>
          <a:noFill/>
        </p:spPr>
        <p:txBody>
          <a:bodyPr wrap="square">
            <a:prstTxWarp prst="textDeflateInflateDeflate">
              <a:avLst/>
            </a:prstTxWarp>
            <a:spAutoFit/>
          </a:bodyPr>
          <a:lstStyle/>
          <a:p>
            <a:pPr algn="r"/>
            <a:r>
              <a:rPr lang="pt-BR" sz="1800" spc="25" dirty="0">
                <a:solidFill>
                  <a:schemeClr val="accent6">
                    <a:lumMod val="75000"/>
                  </a:schemeClr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 </a:t>
            </a:r>
            <a:endParaRPr lang="pt-BR" b="1" i="1" spc="25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ts val="2400"/>
              </a:lnSpc>
            </a:pPr>
            <a:r>
              <a:rPr lang="pt-BR" sz="2400" i="1" spc="25" dirty="0" smtClean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Quando pensamos em </a:t>
            </a:r>
            <a:r>
              <a:rPr lang="pt-BR" sz="2400" i="1" spc="25" dirty="0" smtClean="0">
                <a:solidFill>
                  <a:srgbClr val="00B0F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PAZ INTERIOR</a:t>
            </a:r>
            <a:r>
              <a:rPr lang="pt-BR" sz="2400" i="1" spc="25" dirty="0" smtClean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, a nossa preguiça mental deve ser dominada a todo custo! Não devemos permitir que os outros pensem por nós. </a:t>
            </a:r>
          </a:p>
          <a:p>
            <a:pPr algn="ctr" fontAlgn="base">
              <a:lnSpc>
                <a:spcPts val="2400"/>
              </a:lnSpc>
            </a:pPr>
            <a:endParaRPr lang="pt-BR" sz="2400" i="1" spc="25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ts val="2400"/>
              </a:lnSpc>
            </a:pPr>
            <a:r>
              <a:rPr lang="pt-BR" sz="2400" i="1" spc="25" dirty="0" smtClean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Esse lamentável comodismo é de caráter epidêmico e deve ser debelado por uma salutar reação que transforme a cada um de nós em um ser verdadeiramente pensante.</a:t>
            </a:r>
            <a:endParaRPr lang="pt-BR" b="1" i="1" spc="25" dirty="0">
              <a:solidFill>
                <a:srgbClr val="FFFF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75" y="98106"/>
            <a:ext cx="3172978" cy="34044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08" y="3291830"/>
            <a:ext cx="3172978" cy="169103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617" y="71316"/>
            <a:ext cx="4824536" cy="41290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5591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0000">
        <p:fade/>
        <p:sndAc>
          <p:stSnd loop="1">
            <p:snd r:embed="rId2" name="André Rieu-La Vie Continue.wav"/>
          </p:stSnd>
        </p:sndAc>
      </p:transition>
    </mc:Choice>
    <mc:Fallback>
      <p:transition spd="slow" advClick="0" advTm="40000">
        <p:fade/>
        <p:sndAc>
          <p:stSnd loop="1">
            <p:snd r:embed="rId2" name="André Rieu-La Vie Contin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25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75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9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9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l="-5000" t="1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507529" y="219193"/>
            <a:ext cx="446449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CONTINUE </a:t>
            </a:r>
            <a:r>
              <a:rPr lang="pt-BR" sz="2800" b="1" i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APRECIANDO, a seguir:</a:t>
            </a:r>
            <a:endParaRPr lang="pt-BR" sz="2800" b="1" i="1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spc="3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MAIS UMA REALIZAÇÃO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spc="3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de</a:t>
            </a:r>
            <a:endParaRPr lang="pt-BR" sz="2800" b="1" i="1" spc="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spc="3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 </a:t>
            </a:r>
            <a:r>
              <a:rPr lang="pt-BR" sz="4000" b="1" i="1" spc="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  <a:cs typeface="David" panose="020E0502060401010101" pitchFamily="34" charset="-79"/>
              </a:rPr>
              <a:t>A</a:t>
            </a:r>
            <a:r>
              <a:rPr lang="pt-BR" sz="4000" b="1" i="1" spc="600" dirty="0" smtClean="0">
                <a:solidFill>
                  <a:srgbClr val="002060"/>
                </a:solidFill>
                <a:latin typeface="Forte" panose="03060902040502070203" pitchFamily="66" charset="0"/>
                <a:ea typeface="Gadugi" panose="020B0502040204020203" pitchFamily="34" charset="0"/>
                <a:cs typeface="David" panose="020E0502060401010101" pitchFamily="34" charset="-79"/>
              </a:rPr>
              <a:t>rtes  e sons</a:t>
            </a:r>
            <a:r>
              <a:rPr lang="pt-BR" sz="4400" b="1" i="1" spc="600" dirty="0" smtClean="0">
                <a:solidFill>
                  <a:srgbClr val="002060"/>
                </a:solidFill>
                <a:latin typeface="Forte" panose="03060902040502070203" pitchFamily="66" charset="0"/>
                <a:ea typeface="Gadugi" panose="020B0502040204020203" pitchFamily="34" charset="0"/>
                <a:cs typeface="David" panose="020E0502060401010101" pitchFamily="34" charset="-79"/>
              </a:rPr>
              <a:t> </a:t>
            </a:r>
            <a:r>
              <a:rPr lang="pt-BR" sz="3600" b="1" i="1" spc="600" dirty="0" smtClean="0">
                <a:solidFill>
                  <a:srgbClr val="002060"/>
                </a:solidFill>
                <a:latin typeface="Forte" panose="03060902040502070203" pitchFamily="66" charset="0"/>
                <a:cs typeface="David" panose="020E0502060401010101" pitchFamily="34" charset="-79"/>
              </a:rPr>
              <a:t> </a:t>
            </a:r>
            <a:endParaRPr lang="pt-BR" b="1" i="1" spc="600" dirty="0">
              <a:solidFill>
                <a:srgbClr val="002060"/>
              </a:solidFill>
              <a:latin typeface="Forte" panose="03060902040502070203" pitchFamily="66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60406" y="3573699"/>
            <a:ext cx="5219705" cy="132203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5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FFC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u="sng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1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100" u="sng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1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1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Gasparotto Vendramini Secondo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=""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175" y="3253538"/>
            <a:ext cx="3086410" cy="17491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>
            <a:extLst>
              <a:ext uri="{FF2B5EF4-FFF2-40B4-BE49-F238E27FC236}">
                <a16:creationId xmlns="" xmlns:a16="http://schemas.microsoft.com/office/drawing/2014/main" id="{C9A5965E-7526-7ABF-56DE-4C8A65D271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367" y="152072"/>
            <a:ext cx="3806947" cy="33378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3000">
        <p:fade/>
        <p:sndAc>
          <p:stSnd loop="1">
            <p:snd r:embed="rId3" name="Al final del arco iris.wav"/>
          </p:stSnd>
        </p:sndAc>
      </p:transition>
    </mc:Choice>
    <mc:Fallback xmlns="">
      <p:transition spd="slow" advClick="0" advTm="33000">
        <p:fade/>
        <p:sndAc>
          <p:stSnd loop="1">
            <p:snd r:embed="rId10" name="Al final del arco i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CaixaDeTexto 19">
            <a:extLst>
              <a:ext uri="{FF2B5EF4-FFF2-40B4-BE49-F238E27FC236}">
                <a16:creationId xmlns="" xmlns:a16="http://schemas.microsoft.com/office/drawing/2014/main" id="{FE991DE1-16E0-EDD7-19DE-8282B7B02751}"/>
              </a:ext>
            </a:extLst>
          </p:cNvPr>
          <p:cNvSpPr txBox="1"/>
          <p:nvPr/>
        </p:nvSpPr>
        <p:spPr>
          <a:xfrm>
            <a:off x="3848100" y="641397"/>
            <a:ext cx="4968000" cy="769441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isometricOffAxis2Left"/>
            <a:lightRig rig="threePt" dir="t"/>
          </a:scene3d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4400" dirty="0" smtClean="0">
                <a:solidFill>
                  <a:srgbClr val="FF0000"/>
                </a:solidFill>
                <a:effectLst/>
                <a:latin typeface="MV Boli" panose="02000500030200090000" pitchFamily="2" charset="0"/>
                <a:ea typeface="Times New Roman" panose="02020603050405020304" pitchFamily="18" charset="0"/>
                <a:cs typeface="MV Boli" panose="02000500030200090000" pitchFamily="2" charset="0"/>
              </a:rPr>
              <a:t>PAZ INTERIOR</a:t>
            </a:r>
            <a:endParaRPr lang="pt-BR" sz="4400" dirty="0">
              <a:solidFill>
                <a:srgbClr val="FF0000"/>
              </a:solidFill>
              <a:effectLst/>
              <a:latin typeface="MV Boli" panose="02000500030200090000" pitchFamily="2" charset="0"/>
              <a:ea typeface="Times New Roman" panose="02020603050405020304" pitchFamily="18" charset="0"/>
              <a:cs typeface="MV Boli" panose="02000500030200090000" pitchFamily="2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2596605" y="1851670"/>
            <a:ext cx="6480720" cy="2246769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adley Hand ITC" panose="03070402050302030203" pitchFamily="66" charset="0"/>
                <a:ea typeface="Times New Roman" panose="02020603050405020304" pitchFamily="18" charset="0"/>
              </a:rPr>
              <a:t>Não há outros lugares para procurá-la.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adley Hand ITC" panose="03070402050302030203" pitchFamily="66" charset="0"/>
                <a:ea typeface="Times New Roman" panose="02020603050405020304" pitchFamily="18" charset="0"/>
              </a:rPr>
            </a:b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radley Hand ITC" panose="03070402050302030203" pitchFamily="66" charset="0"/>
              <a:ea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adley Hand ITC" panose="03070402050302030203" pitchFamily="66" charset="0"/>
                <a:ea typeface="Times New Roman" panose="02020603050405020304" pitchFamily="18" charset="0"/>
              </a:rPr>
              <a:t>Ela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adley Hand ITC" panose="03070402050302030203" pitchFamily="66" charset="0"/>
                <a:ea typeface="Times New Roman" panose="02020603050405020304" pitchFamily="18" charset="0"/>
              </a:rPr>
              <a:t>acontece a partir da compreensão, e da disponibilidade em aceitar e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adley Hand ITC" panose="03070402050302030203" pitchFamily="66" charset="0"/>
                <a:ea typeface="Times New Roman" panose="02020603050405020304" pitchFamily="18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adley Hand ITC" panose="03070402050302030203" pitchFamily="66" charset="0"/>
                <a:ea typeface="Times New Roman" panose="02020603050405020304" pitchFamily="18" charset="0"/>
              </a:rPr>
              <a:t>aprender com os momentos que chegam.</a:t>
            </a:r>
            <a:endParaRPr lang="pt-BR" sz="2800" dirty="0">
              <a:latin typeface="Bradley Hand ITC" panose="03070402050302030203" pitchFamily="66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3" y="267494"/>
            <a:ext cx="5289410" cy="4464496"/>
          </a:xfrm>
          <a:prstGeom prst="rect">
            <a:avLst/>
          </a:prstGeom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5168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  <p:sndAc>
          <p:stSnd loop="1">
            <p:snd r:embed="rId2" name="RAUL DIBLASIO - amor eterno - NOVISSIMA - Estéreo.wav"/>
          </p:stSnd>
        </p:sndAc>
      </p:transition>
    </mc:Choice>
    <mc:Fallback xmlns="">
      <p:transition spd="slow" advClick="0" advTm="33000">
        <p:fade/>
        <p:sndAc>
          <p:stSnd loop="1">
            <p:snd r:embed="rId5" name="RAUL DIBLASIO - amor eterno - NOVISSIMA - Estére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84000"/>
                <a:lumOff val="16000"/>
                <a:alpha val="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="" xmlns:a16="http://schemas.microsoft.com/office/drawing/2014/main" id="{AAE9EE4C-F7C1-74D3-090C-C59F0761FFAD}"/>
              </a:ext>
            </a:extLst>
          </p:cNvPr>
          <p:cNvSpPr txBox="1"/>
          <p:nvPr/>
        </p:nvSpPr>
        <p:spPr>
          <a:xfrm>
            <a:off x="5076056" y="305077"/>
            <a:ext cx="3760453" cy="1260908"/>
          </a:xfrm>
          <a:prstGeom prst="rect">
            <a:avLst/>
          </a:prstGeom>
          <a:noFill/>
        </p:spPr>
        <p:txBody>
          <a:bodyPr wrap="square">
            <a:prstTxWarp prst="textCurveDown">
              <a:avLst>
                <a:gd name="adj" fmla="val 25273"/>
              </a:avLst>
            </a:prstTxWarp>
            <a:spAutoFit/>
          </a:bodyPr>
          <a:lstStyle/>
          <a:p>
            <a:pPr algn="ctr"/>
            <a:r>
              <a:rPr lang="pt-BR" sz="3600" dirty="0" smtClean="0">
                <a:ln w="57150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hiller" panose="040204040310070206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PAZ </a:t>
            </a:r>
          </a:p>
          <a:p>
            <a:pPr algn="ctr"/>
            <a:r>
              <a:rPr lang="pt-BR" sz="3600" dirty="0" smtClean="0">
                <a:ln w="57150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hiller" panose="040204040310070206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INTERIOR</a:t>
            </a:r>
            <a:endParaRPr lang="pt-BR" sz="3600" dirty="0">
              <a:ln w="57150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Chiller" panose="04020404031007020602" pitchFamily="82" charset="0"/>
              <a:ea typeface="Times New Roman" panose="02020603050405020304" pitchFamily="18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986802" y="1948025"/>
            <a:ext cx="4572000" cy="2677656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Quando atinge o seu coração, inevitavelmente chega à paz.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Ela se encontra no lugar onde tudo se traduz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em equilíbrio, harmonia e inocência.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48" y="102939"/>
            <a:ext cx="3112380" cy="2092579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15" y="1924419"/>
            <a:ext cx="3629899" cy="29992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275" y="1551851"/>
            <a:ext cx="2247900" cy="33718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737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3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2555776" y="696851"/>
            <a:ext cx="6706149" cy="3742939"/>
          </a:xfrm>
          <a:prstGeom prst="rect">
            <a:avLst/>
          </a:prstGeom>
        </p:spPr>
        <p:txBody>
          <a:bodyPr>
            <a:prstTxWarp prst="textDeflateInflate">
              <a:avLst/>
            </a:prstTxWarp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>
              <a:spcAft>
                <a:spcPts val="0"/>
              </a:spcAft>
            </a:pPr>
            <a:r>
              <a:rPr lang="pt-BR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  <a:t>Para,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  <a:t/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  <a:t>com o seu interior, assim ela se estende</a:t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  <a:t>ao seu exterior, dando uma nova dimensão</a:t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  <a:t>da realidade onde consegue clarear o que parece obscuro, 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Narrow" panose="020B0606020202030204" pitchFamily="34" charset="0"/>
                <a:ea typeface="Times New Roman" panose="02020603050405020304" pitchFamily="18" charset="0"/>
              </a:rPr>
              <a:t>desfazendo os nós onde tudo parece emaranhado.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771248" y="173296"/>
            <a:ext cx="28248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Paz Depende </a:t>
            </a:r>
          </a:p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da Atenção...</a:t>
            </a: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889000"/>
            <a:ext cx="2984500" cy="4254500"/>
          </a:xfrm>
          <a:prstGeom prst="rect">
            <a:avLst/>
          </a:prstGeom>
          <a:effectLst>
            <a:softEdge rad="635000"/>
          </a:effectLst>
          <a:scene3d>
            <a:camera prst="obliqueTopLeft"/>
            <a:lightRig rig="threePt" dir="t"/>
          </a:scene3d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639" y="3338122"/>
            <a:ext cx="2979281" cy="172949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6190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CaixaDeTexto 19">
            <a:extLst>
              <a:ext uri="{FF2B5EF4-FFF2-40B4-BE49-F238E27FC236}">
                <a16:creationId xmlns="" xmlns:a16="http://schemas.microsoft.com/office/drawing/2014/main" id="{6EC916C7-B5A7-C810-48FB-A3A6433AC410}"/>
              </a:ext>
            </a:extLst>
          </p:cNvPr>
          <p:cNvSpPr txBox="1"/>
          <p:nvPr/>
        </p:nvSpPr>
        <p:spPr>
          <a:xfrm>
            <a:off x="537508" y="400049"/>
            <a:ext cx="3530436" cy="1307605"/>
          </a:xfrm>
          <a:prstGeom prst="rect">
            <a:avLst/>
          </a:prstGeom>
          <a:noFill/>
        </p:spPr>
        <p:txBody>
          <a:bodyPr wrap="square">
            <a:prstTxWarp prst="textDeflateInflate">
              <a:avLst>
                <a:gd name="adj" fmla="val 54472"/>
              </a:avLst>
            </a:prstTxWarp>
            <a:spAutoFit/>
          </a:bodyPr>
          <a:lstStyle/>
          <a:p>
            <a:pPr algn="ctr"/>
            <a:r>
              <a:rPr lang="pt-BR" sz="3600" dirty="0" smtClean="0">
                <a:solidFill>
                  <a:srgbClr val="FF0000"/>
                </a:solidFill>
                <a:effectLst/>
                <a:latin typeface="Harrington" panose="04040505050A020207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DÊ UMA CHANCE PARA A PAZ</a:t>
            </a:r>
            <a:endParaRPr lang="pt-BR" sz="3600" dirty="0">
              <a:solidFill>
                <a:srgbClr val="FF0000"/>
              </a:solidFill>
              <a:effectLst/>
              <a:latin typeface="Harrington" panose="04040505050A02020702" pitchFamily="82" charset="0"/>
              <a:ea typeface="Times New Roman" panose="02020603050405020304" pitchFamily="18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3248981" y="1087168"/>
            <a:ext cx="3654152" cy="3539430"/>
          </a:xfrm>
          <a:prstGeom prst="rect">
            <a:avLst/>
          </a:prstGeom>
        </p:spPr>
        <p:txBody>
          <a:bodyPr wrap="square">
            <a:prstTxWarp prst="textDeflateInflate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e verás que a vida colore o que parece cinza, traz amor onde sentes haver ódio, traz abundância onde pensas haver miséria e aconchego onde pensa haver frio e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solidão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52" y="1563638"/>
            <a:ext cx="2997200" cy="3923121"/>
          </a:xfrm>
          <a:prstGeom prst="rect">
            <a:avLst/>
          </a:prstGeom>
          <a:effectLst>
            <a:softEdge rad="635000"/>
          </a:effectLst>
          <a:scene3d>
            <a:camera prst="obliqueTopLeft"/>
            <a:lightRig rig="threePt" dir="t"/>
          </a:scene3d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127" y="2318894"/>
            <a:ext cx="1946523" cy="24126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139" y="657562"/>
            <a:ext cx="2238375" cy="16097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7072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7000">
        <p:fade/>
        <p:sndAc>
          <p:stSnd>
            <p:snd r:embed="rId3" name="Andre Rieu - Ennio Morricone - Once upon a time in the West.wav"/>
          </p:stSnd>
        </p:sndAc>
      </p:transition>
    </mc:Choice>
    <mc:Fallback>
      <p:transition spd="slow" advClick="0" advTm="37000">
        <p:fade/>
        <p:sndAc>
          <p:stSnd>
            <p:snd r:embed="rId3" name="Andre Rieu - Ennio Morricone - Once upon a time in the W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75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75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CaixaDeTexto 19">
            <a:extLst>
              <a:ext uri="{FF2B5EF4-FFF2-40B4-BE49-F238E27FC236}">
                <a16:creationId xmlns="" xmlns:a16="http://schemas.microsoft.com/office/drawing/2014/main" id="{D8E137E5-9295-B1F9-219D-BF572113A583}"/>
              </a:ext>
            </a:extLst>
          </p:cNvPr>
          <p:cNvSpPr txBox="1"/>
          <p:nvPr/>
        </p:nvSpPr>
        <p:spPr>
          <a:xfrm>
            <a:off x="6648198" y="304011"/>
            <a:ext cx="228658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B0F0"/>
                </a:solidFill>
                <a:effectLst/>
                <a:latin typeface="Chiller" panose="040204040310070206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PAZ INTERIOR</a:t>
            </a:r>
            <a:endParaRPr lang="pt-BR" sz="3200" b="1" dirty="0">
              <a:solidFill>
                <a:srgbClr val="00B0F0"/>
              </a:solidFill>
              <a:effectLst/>
              <a:latin typeface="Chiller" panose="04020404031007020602" pitchFamily="82" charset="0"/>
              <a:ea typeface="Times New Roman" panose="02020603050405020304" pitchFamily="18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295275" y="304011"/>
            <a:ext cx="4572000" cy="4524315"/>
          </a:xfrm>
          <a:prstGeom prst="rect">
            <a:avLst/>
          </a:prstGeom>
        </p:spPr>
        <p:txBody>
          <a:bodyPr>
            <a:prstTxWarp prst="textDeflateInflateDeflat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A vida muitas vezes não parece ser fácil, existindo momentos onde desistimos de tudo,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para simplesmente chorarmos pela nossa aparente incapacidade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  <a:ea typeface="Times New Roman" panose="02020603050405020304" pitchFamily="18" charset="0"/>
              </a:rPr>
              <a:t>de harmonizar tamanho o caos que criamos.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721350"/>
            <a:ext cx="1554475" cy="124979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8" name="Retângulo 17"/>
          <p:cNvSpPr/>
          <p:nvPr/>
        </p:nvSpPr>
        <p:spPr>
          <a:xfrm>
            <a:off x="7668344" y="4155926"/>
            <a:ext cx="906539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FIM</a:t>
            </a:r>
            <a:endParaRPr lang="pt-BR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9502"/>
            <a:ext cx="4032448" cy="424847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65751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50000">
        <p:fade/>
      </p:transition>
    </mc:Choice>
    <mc:Fallback>
      <p:transition spd="slow" advClick="0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7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75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75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75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7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16162776-5FD4-6EFD-D3BD-3D037B977B47}"/>
              </a:ext>
            </a:extLst>
          </p:cNvPr>
          <p:cNvSpPr txBox="1"/>
          <p:nvPr/>
        </p:nvSpPr>
        <p:spPr>
          <a:xfrm>
            <a:off x="3419872" y="267494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            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="" xmlns:a16="http://schemas.microsoft.com/office/drawing/2014/main" id="{1907C882-E29B-C2FC-DBAD-8A750A380B8B}"/>
              </a:ext>
            </a:extLst>
          </p:cNvPr>
          <p:cNvSpPr/>
          <p:nvPr/>
        </p:nvSpPr>
        <p:spPr>
          <a:xfrm>
            <a:off x="323528" y="153871"/>
            <a:ext cx="856895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00" b="1" i="1" cap="none" spc="60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Elephant" panose="02020904090505020303" pitchFamily="18" charset="0"/>
              </a:rPr>
              <a:t>FINAL   DA  APRESENTAÇÃO</a:t>
            </a:r>
            <a:endParaRPr lang="pt-BR" sz="1600" b="1" i="1" cap="none" spc="600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Freestyle Script" panose="030804020302050B0404" pitchFamily="66" charset="0"/>
            </a:endParaRPr>
          </a:p>
          <a:p>
            <a:pPr algn="ctr"/>
            <a:r>
              <a:rPr lang="pt-BR" sz="2000" b="1" cap="none" spc="30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“SÃO MUITOS OS IDEAIS FORMULADOS, POREM POUCOS SÃO OS VIVIDOS”</a:t>
            </a:r>
            <a:endParaRPr lang="pt-BR" sz="2000" b="1" cap="none" spc="30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pSp>
        <p:nvGrpSpPr>
          <p:cNvPr id="5" name="Grupo 18">
            <a:extLst>
              <a:ext uri="{FF2B5EF4-FFF2-40B4-BE49-F238E27FC236}">
                <a16:creationId xmlns="" xmlns:a16="http://schemas.microsoft.com/office/drawing/2014/main" id="{BDBD0894-6C5F-FD4D-3F4E-D85040B04D6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>
              <a:extLst>
                <a:ext uri="{FF2B5EF4-FFF2-40B4-BE49-F238E27FC236}">
                  <a16:creationId xmlns="" xmlns:a16="http://schemas.microsoft.com/office/drawing/2014/main" id="{9A65E467-3C62-87D0-378C-4B79150DF5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>
                <a:extLst>
                  <a:ext uri="{FF2B5EF4-FFF2-40B4-BE49-F238E27FC236}">
                    <a16:creationId xmlns="" xmlns:a16="http://schemas.microsoft.com/office/drawing/2014/main" id="{6B261BAC-92C4-13CD-D6BC-4C8D741CA15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>
                <a:extLst>
                  <a:ext uri="{FF2B5EF4-FFF2-40B4-BE49-F238E27FC236}">
                    <a16:creationId xmlns="" xmlns:a16="http://schemas.microsoft.com/office/drawing/2014/main" id="{FFF4511C-73D8-5234-BFE3-5628F7FEB44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>
              <a:extLst>
                <a:ext uri="{FF2B5EF4-FFF2-40B4-BE49-F238E27FC236}">
                  <a16:creationId xmlns="" xmlns:a16="http://schemas.microsoft.com/office/drawing/2014/main" id="{3E85F144-C5FD-5322-005C-DF4CF1C931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="" xmlns:a16="http://schemas.microsoft.com/office/drawing/2014/main" id="{F99B2915-9956-9704-BFE3-1C774C77E1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="" xmlns:a16="http://schemas.microsoft.com/office/drawing/2014/main" id="{2610950F-EB74-171B-280B-6896F430EBB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>
              <a:extLst>
                <a:ext uri="{FF2B5EF4-FFF2-40B4-BE49-F238E27FC236}">
                  <a16:creationId xmlns="" xmlns:a16="http://schemas.microsoft.com/office/drawing/2014/main" id="{EFE6CF30-088E-407F-E418-F78A45C365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>
                <a:extLst>
                  <a:ext uri="{FF2B5EF4-FFF2-40B4-BE49-F238E27FC236}">
                    <a16:creationId xmlns="" xmlns:a16="http://schemas.microsoft.com/office/drawing/2014/main" id="{BAE280A1-A94C-3B3F-8A99-5A8B3DB157D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>
                <a:extLst>
                  <a:ext uri="{FF2B5EF4-FFF2-40B4-BE49-F238E27FC236}">
                    <a16:creationId xmlns="" xmlns:a16="http://schemas.microsoft.com/office/drawing/2014/main" id="{65B1C67F-D333-67AA-2485-D26D2603274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>
              <a:extLst>
                <a:ext uri="{FF2B5EF4-FFF2-40B4-BE49-F238E27FC236}">
                  <a16:creationId xmlns="" xmlns:a16="http://schemas.microsoft.com/office/drawing/2014/main" id="{D05CC931-43A8-0050-C95A-512956A1F5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="" xmlns:a16="http://schemas.microsoft.com/office/drawing/2014/main" id="{682143B6-7298-FCAD-FF05-71A2751828F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="" xmlns:a16="http://schemas.microsoft.com/office/drawing/2014/main" id="{7125D941-EEF4-080D-37FA-E1444DB680D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8" name="Picture 6" descr="C:\Users\Gogu\Desktop\542516.gif">
            <a:extLst>
              <a:ext uri="{FF2B5EF4-FFF2-40B4-BE49-F238E27FC236}">
                <a16:creationId xmlns="" xmlns:a16="http://schemas.microsoft.com/office/drawing/2014/main" id="{456E0437-53F9-4B80-0A10-5919EC6D64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17" y="4393024"/>
            <a:ext cx="1000392" cy="583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aixaDeTexto 19">
            <a:extLst>
              <a:ext uri="{FF2B5EF4-FFF2-40B4-BE49-F238E27FC236}">
                <a16:creationId xmlns="" xmlns:a16="http://schemas.microsoft.com/office/drawing/2014/main" id="{4B3AA5BC-61EF-00E4-637D-9DA662378C7B}"/>
              </a:ext>
            </a:extLst>
          </p:cNvPr>
          <p:cNvSpPr txBox="1"/>
          <p:nvPr/>
        </p:nvSpPr>
        <p:spPr>
          <a:xfrm>
            <a:off x="1245402" y="4411031"/>
            <a:ext cx="7680928" cy="6001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100" b="1" i="1" spc="3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SERENADE</a:t>
            </a:r>
            <a:r>
              <a:rPr lang="pt-BR" sz="11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 autoria de </a:t>
            </a:r>
            <a:r>
              <a:rPr lang="pt-BR" sz="11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ENRICO TOSELLI</a:t>
            </a:r>
          </a:p>
          <a:p>
            <a:pPr algn="ctr"/>
            <a:r>
              <a:rPr lang="pt-BR" sz="11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Foi </a:t>
            </a:r>
            <a:r>
              <a:rPr lang="pt-BR" sz="1100" b="1" i="1" dirty="0">
                <a:solidFill>
                  <a:srgbClr val="002060"/>
                </a:solidFill>
                <a:latin typeface="Arial" panose="020B0604020202020204" pitchFamily="34" charset="0"/>
              </a:rPr>
              <a:t>um pianista e compositor italiano. Embarcou em uma carreira como pianista concertista, tocando na Itália, capitais europeias, </a:t>
            </a:r>
            <a:r>
              <a:rPr lang="pt-BR" sz="11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e </a:t>
            </a:r>
            <a:r>
              <a:rPr lang="pt-BR" sz="1100" b="1" i="1" dirty="0">
                <a:solidFill>
                  <a:srgbClr val="002060"/>
                </a:solidFill>
                <a:latin typeface="Arial" panose="020B0604020202020204" pitchFamily="34" charset="0"/>
              </a:rPr>
              <a:t>América do </a:t>
            </a:r>
            <a:r>
              <a:rPr lang="pt-BR" sz="1100" b="1" i="1" dirty="0" smtClean="0">
                <a:solidFill>
                  <a:srgbClr val="002060"/>
                </a:solidFill>
                <a:latin typeface="Arial" panose="020B0604020202020204" pitchFamily="34" charset="0"/>
              </a:rPr>
              <a:t>Norte.</a:t>
            </a:r>
            <a:endParaRPr lang="pt-BR" sz="11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54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0">
        <p:sndAc>
          <p:stSnd loop="1">
            <p:snd r:embed="rId3" name="Andre Rieu - Serenade - Toselli 1[1].35 cut.wav"/>
          </p:stSnd>
        </p:sndAc>
      </p:transition>
    </mc:Choice>
    <mc:Fallback xmlns="">
      <p:transition spd="slow" advClick="0" advTm="180000">
        <p:sndAc>
          <p:stSnd loop="1">
            <p:snd r:embed="rId7" name="Andre Rieu - Serenade - Toselli 1[1].35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PAZ INTERIOR</Template>
  <TotalTime>60</TotalTime>
  <Words>190</Words>
  <Application>Microsoft Office PowerPoint</Application>
  <PresentationFormat>Apresentação na tela (16:9)</PresentationFormat>
  <Paragraphs>52</Paragraphs>
  <Slides>9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21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31" baseType="lpstr">
      <vt:lpstr>ＭＳ Ｐゴシック</vt:lpstr>
      <vt:lpstr>Aharoni</vt:lpstr>
      <vt:lpstr>Algerian</vt:lpstr>
      <vt:lpstr>Arial</vt:lpstr>
      <vt:lpstr>Arial Black</vt:lpstr>
      <vt:lpstr>Arial Narrow</vt:lpstr>
      <vt:lpstr>Bradley Hand ITC</vt:lpstr>
      <vt:lpstr>Britannic Bold</vt:lpstr>
      <vt:lpstr>Calibri</vt:lpstr>
      <vt:lpstr>Chiller</vt:lpstr>
      <vt:lpstr>Cooper Black</vt:lpstr>
      <vt:lpstr>David</vt:lpstr>
      <vt:lpstr>Elephant</vt:lpstr>
      <vt:lpstr>Forte</vt:lpstr>
      <vt:lpstr>Freestyle Script</vt:lpstr>
      <vt:lpstr>Gadugi</vt:lpstr>
      <vt:lpstr>Harrington</vt:lpstr>
      <vt:lpstr>Maiandra GD</vt:lpstr>
      <vt:lpstr>MV Boli</vt:lpstr>
      <vt:lpstr>Times New Roman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6</cp:revision>
  <dcterms:created xsi:type="dcterms:W3CDTF">2022-08-01T13:41:38Z</dcterms:created>
  <dcterms:modified xsi:type="dcterms:W3CDTF">2022-08-01T14:42:04Z</dcterms:modified>
</cp:coreProperties>
</file>