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 id="2147483756" r:id="rId2"/>
  </p:sldMasterIdLst>
  <p:notesMasterIdLst>
    <p:notesMasterId r:id="rId10"/>
  </p:notesMasterIdLst>
  <p:sldIdLst>
    <p:sldId id="315" r:id="rId3"/>
    <p:sldId id="293" r:id="rId4"/>
    <p:sldId id="320" r:id="rId5"/>
    <p:sldId id="321" r:id="rId6"/>
    <p:sldId id="322" r:id="rId7"/>
    <p:sldId id="323" r:id="rId8"/>
    <p:sldId id="291" r:id="rId9"/>
  </p:sldIdLst>
  <p:sldSz cx="9144000" cy="5143500" type="screen16x9"/>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Windows User" initials="WU" lastIdx="1" clrIdx="0">
    <p:extLst>
      <p:ext uri="{19B8F6BF-5375-455C-9EA6-DF929625EA0E}">
        <p15:presenceInfo xmlns:p15="http://schemas.microsoft.com/office/powerpoint/2012/main" userId="Windows Us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99CC00"/>
    <a:srgbClr val="66FFCC"/>
    <a:srgbClr val="AB152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80" autoAdjust="0"/>
    <p:restoredTop sz="94660"/>
  </p:normalViewPr>
  <p:slideViewPr>
    <p:cSldViewPr>
      <p:cViewPr varScale="1">
        <p:scale>
          <a:sx n="102" d="100"/>
          <a:sy n="102" d="100"/>
        </p:scale>
        <p:origin x="77" y="466"/>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commentAuthors" Target="commentAuthors.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BR" dirty="0"/>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2FC6B07-2AE5-467C-B303-48B45E7D8803}" type="datetimeFigureOut">
              <a:rPr lang="pt-BR" smtClean="0"/>
              <a:pPr/>
              <a:t>04/10/2021</a:t>
            </a:fld>
            <a:endParaRPr lang="pt-BR" dirty="0"/>
          </a:p>
        </p:txBody>
      </p:sp>
      <p:sp>
        <p:nvSpPr>
          <p:cNvPr id="4" name="Espaço Reservado para Imagem de Slide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pt-BR" dirty="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pt-BR" dirty="0"/>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13A155F-22C1-41FA-8A21-389CBB5E3AF2}" type="slidenum">
              <a:rPr lang="pt-BR" smtClean="0"/>
              <a:pPr/>
              <a:t>‹nº›</a:t>
            </a:fld>
            <a:endParaRPr lang="pt-BR" dirty="0"/>
          </a:p>
        </p:txBody>
      </p:sp>
    </p:spTree>
    <p:extLst>
      <p:ext uri="{BB962C8B-B14F-4D97-AF65-F5344CB8AC3E}">
        <p14:creationId xmlns:p14="http://schemas.microsoft.com/office/powerpoint/2010/main" val="23735515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60" y="401242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33" tIns="45717" rIns="91433" bIns="45717" anchor="t" compatLnSpc="1"/>
          <a:lstStyle/>
          <a:p>
            <a:endParaRPr lang="en-US" sz="1350" dirty="0">
              <a:solidFill>
                <a:prstClr val="black"/>
              </a:solidFill>
              <a:cs typeface="Arial" charset="0"/>
            </a:endParaRPr>
          </a:p>
        </p:txBody>
      </p:sp>
      <p:sp>
        <p:nvSpPr>
          <p:cNvPr id="29" name="Título 28"/>
          <p:cNvSpPr>
            <a:spLocks noGrp="1"/>
          </p:cNvSpPr>
          <p:nvPr>
            <p:ph type="ctrTitle"/>
          </p:nvPr>
        </p:nvSpPr>
        <p:spPr>
          <a:xfrm>
            <a:off x="381010" y="3640066"/>
            <a:ext cx="8458201" cy="916781"/>
          </a:xfrm>
        </p:spPr>
        <p:txBody>
          <a:bodyPr anchor="t"/>
          <a:lstStyle/>
          <a:p>
            <a:r>
              <a:rPr kumimoji="0" lang="pt-BR"/>
              <a:t>Clique para editar o título Mestre</a:t>
            </a:r>
            <a:endParaRPr kumimoji="0" lang="en-US"/>
          </a:p>
        </p:txBody>
      </p:sp>
      <p:sp>
        <p:nvSpPr>
          <p:cNvPr id="9" name="Subtítulo 8"/>
          <p:cNvSpPr>
            <a:spLocks noGrp="1"/>
          </p:cNvSpPr>
          <p:nvPr>
            <p:ph type="subTitle" idx="1"/>
          </p:nvPr>
        </p:nvSpPr>
        <p:spPr>
          <a:xfrm>
            <a:off x="381010" y="2914650"/>
            <a:ext cx="8458201" cy="685800"/>
          </a:xfrm>
        </p:spPr>
        <p:txBody>
          <a:bodyPr anchor="b"/>
          <a:lstStyle>
            <a:lvl1pPr marL="0" indent="0" algn="l">
              <a:buNone/>
              <a:defRPr sz="2400">
                <a:solidFill>
                  <a:schemeClr val="tx2">
                    <a:shade val="75000"/>
                  </a:schemeClr>
                </a:solidFill>
              </a:defRPr>
            </a:lvl1pPr>
            <a:lvl2pPr marL="457135" indent="0" algn="ctr">
              <a:buNone/>
            </a:lvl2pPr>
            <a:lvl3pPr marL="914270" indent="0" algn="ctr">
              <a:buNone/>
            </a:lvl3pPr>
            <a:lvl4pPr marL="1371404" indent="0" algn="ctr">
              <a:buNone/>
            </a:lvl4pPr>
            <a:lvl5pPr marL="1828538" indent="0" algn="ctr">
              <a:buNone/>
            </a:lvl5pPr>
            <a:lvl6pPr marL="2285672" indent="0" algn="ctr">
              <a:buNone/>
            </a:lvl6pPr>
            <a:lvl7pPr marL="2742807" indent="0" algn="ctr">
              <a:buNone/>
            </a:lvl7pPr>
            <a:lvl8pPr marL="3199941" indent="0" algn="ctr">
              <a:buNone/>
            </a:lvl8pPr>
            <a:lvl9pPr marL="3657076" indent="0" algn="ctr">
              <a:buNone/>
            </a:lvl9pPr>
          </a:lstStyle>
          <a:p>
            <a:r>
              <a:rPr kumimoji="0" lang="pt-BR"/>
              <a:t>Clique para editar o estilo do subtítulo Mestre</a:t>
            </a:r>
            <a:endParaRPr kumimoji="0" lang="en-US"/>
          </a:p>
        </p:txBody>
      </p:sp>
      <p:sp>
        <p:nvSpPr>
          <p:cNvPr id="16" name="Espaço Reservado para Data 15"/>
          <p:cNvSpPr>
            <a:spLocks noGrp="1"/>
          </p:cNvSpPr>
          <p:nvPr>
            <p:ph type="dt" sz="half" idx="10"/>
          </p:nvPr>
        </p:nvSpPr>
        <p:spPr/>
        <p:txBody>
          <a:bodyPr/>
          <a:lstStyle/>
          <a:p>
            <a:fld id="{8083C8D7-4055-45B2-9C62-EB29283BE9C3}" type="datetimeFigureOut">
              <a:rPr lang="pt-BR" smtClean="0">
                <a:solidFill>
                  <a:srgbClr val="629DD1">
                    <a:shade val="75000"/>
                  </a:srgbClr>
                </a:solidFill>
              </a:rPr>
              <a:pPr/>
              <a:t>04/10/2021</a:t>
            </a:fld>
            <a:endParaRPr lang="pt-BR" dirty="0">
              <a:solidFill>
                <a:srgbClr val="629DD1">
                  <a:shade val="75000"/>
                </a:srgbClr>
              </a:solidFill>
            </a:endParaRPr>
          </a:p>
        </p:txBody>
      </p:sp>
      <p:sp>
        <p:nvSpPr>
          <p:cNvPr id="2" name="Espaço Reservado para Rodapé 1"/>
          <p:cNvSpPr>
            <a:spLocks noGrp="1"/>
          </p:cNvSpPr>
          <p:nvPr>
            <p:ph type="ftr" sz="quarter" idx="11"/>
          </p:nvPr>
        </p:nvSpPr>
        <p:spPr/>
        <p:txBody>
          <a:bodyPr/>
          <a:lstStyle/>
          <a:p>
            <a:endParaRPr lang="pt-BR" dirty="0">
              <a:solidFill>
                <a:srgbClr val="629DD1">
                  <a:shade val="75000"/>
                </a:srgbClr>
              </a:solidFill>
            </a:endParaRPr>
          </a:p>
        </p:txBody>
      </p:sp>
      <p:sp>
        <p:nvSpPr>
          <p:cNvPr id="15" name="Espaço Reservado para Número de Slide 14"/>
          <p:cNvSpPr>
            <a:spLocks noGrp="1"/>
          </p:cNvSpPr>
          <p:nvPr>
            <p:ph type="sldNum" sz="quarter" idx="12"/>
          </p:nvPr>
        </p:nvSpPr>
        <p:spPr>
          <a:xfrm>
            <a:off x="8229600" y="4855466"/>
            <a:ext cx="758952"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40980117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2" name="Título 21"/>
          <p:cNvSpPr>
            <a:spLocks noGrp="1"/>
          </p:cNvSpPr>
          <p:nvPr>
            <p:ph type="title"/>
          </p:nvPr>
        </p:nvSpPr>
        <p:spPr/>
        <p:txBody>
          <a:bodyPr/>
          <a:lstStyle/>
          <a:p>
            <a:r>
              <a:rPr kumimoji="0" lang="pt-BR"/>
              <a:t>Clique para editar o título Mestre</a:t>
            </a:r>
            <a:endParaRPr kumimoji="0" lang="en-US"/>
          </a:p>
        </p:txBody>
      </p:sp>
      <p:sp>
        <p:nvSpPr>
          <p:cNvPr id="27" name="Espaço Reservado para Conteúdo 26"/>
          <p:cNvSpPr>
            <a:spLocks noGrp="1"/>
          </p:cNvSpPr>
          <p:nvPr>
            <p:ph idx="1"/>
          </p:nvPr>
        </p:nvSpPr>
        <p:spPr/>
        <p:txBody>
          <a:bodyPr/>
          <a:lstStyle/>
          <a:p>
            <a:pPr lvl="0" eaLnBrk="1" latinLnBrk="0" hangingPunct="1"/>
            <a:r>
              <a:rPr lang="pt-BR"/>
              <a:t>Clique para editar os estilos de texto Mestres</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04/10/2021</a:t>
            </a:fld>
            <a:endParaRPr lang="pt-BR" dirty="0">
              <a:solidFill>
                <a:srgbClr val="629DD1">
                  <a:shade val="75000"/>
                </a:srgbClr>
              </a:solidFill>
            </a:endParaRPr>
          </a:p>
        </p:txBody>
      </p:sp>
      <p:sp>
        <p:nvSpPr>
          <p:cNvPr id="19" name="Espaço Reservado para Rodapé 18"/>
          <p:cNvSpPr>
            <a:spLocks noGrp="1"/>
          </p:cNvSpPr>
          <p:nvPr>
            <p:ph type="ftr" sz="quarter" idx="11"/>
          </p:nvPr>
        </p:nvSpPr>
        <p:spPr>
          <a:xfrm>
            <a:off x="3581407" y="57156"/>
            <a:ext cx="2895600" cy="216694"/>
          </a:xfrm>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a:xfrm>
            <a:off x="8229600" y="4855466"/>
            <a:ext cx="758952"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13400817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60" y="25836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33" tIns="45717" rIns="91433" bIns="45717" anchor="t" compatLnSpc="1"/>
          <a:lstStyle/>
          <a:p>
            <a:endParaRPr lang="en-US" sz="1350" dirty="0">
              <a:solidFill>
                <a:prstClr val="white"/>
              </a:solidFill>
              <a:cs typeface="Arial" charset="0"/>
            </a:endParaRPr>
          </a:p>
        </p:txBody>
      </p:sp>
      <p:sp>
        <p:nvSpPr>
          <p:cNvPr id="6" name="Espaço Reservado para Texto 5"/>
          <p:cNvSpPr>
            <a:spLocks noGrp="1"/>
          </p:cNvSpPr>
          <p:nvPr>
            <p:ph type="body" idx="1"/>
          </p:nvPr>
        </p:nvSpPr>
        <p:spPr>
          <a:xfrm>
            <a:off x="381010" y="1257310"/>
            <a:ext cx="8458201" cy="9144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599">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pt-BR"/>
              <a:t>Clique para editar os estilos de texto Mestres</a:t>
            </a:r>
          </a:p>
        </p:txBody>
      </p:sp>
      <p:sp>
        <p:nvSpPr>
          <p:cNvPr id="19" name="Espaço Reservado para Data 18"/>
          <p:cNvSpPr>
            <a:spLocks noGrp="1"/>
          </p:cNvSpPr>
          <p:nvPr>
            <p:ph type="dt" sz="half" idx="10"/>
          </p:nvPr>
        </p:nvSpPr>
        <p:spPr/>
        <p:txBody>
          <a:bodyPr/>
          <a:lstStyle/>
          <a:p>
            <a:fld id="{8083C8D7-4055-45B2-9C62-EB29283BE9C3}" type="datetimeFigureOut">
              <a:rPr lang="pt-BR" smtClean="0">
                <a:solidFill>
                  <a:srgbClr val="629DD1">
                    <a:shade val="75000"/>
                  </a:srgbClr>
                </a:solidFill>
              </a:rPr>
              <a:pPr/>
              <a:t>04/10/2021</a:t>
            </a:fld>
            <a:endParaRPr lang="pt-BR" dirty="0">
              <a:solidFill>
                <a:srgbClr val="629DD1">
                  <a:shade val="75000"/>
                </a:srgbClr>
              </a:solidFill>
            </a:endParaRPr>
          </a:p>
        </p:txBody>
      </p:sp>
      <p:sp>
        <p:nvSpPr>
          <p:cNvPr id="11" name="Espaço Reservado para Rodapé 10"/>
          <p:cNvSpPr>
            <a:spLocks noGrp="1"/>
          </p:cNvSpPr>
          <p:nvPr>
            <p:ph type="ftr" sz="quarter" idx="11"/>
          </p:nvPr>
        </p:nvSpPr>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8" name="Título 7"/>
          <p:cNvSpPr>
            <a:spLocks noGrp="1"/>
          </p:cNvSpPr>
          <p:nvPr>
            <p:ph type="title"/>
          </p:nvPr>
        </p:nvSpPr>
        <p:spPr>
          <a:xfrm>
            <a:off x="180487" y="2210322"/>
            <a:ext cx="8686800" cy="888619"/>
          </a:xfrm>
        </p:spPr>
        <p:txBody>
          <a:bodyPr rtlCol="0" anchor="t"/>
          <a:lstStyle>
            <a:lvl1pPr algn="r">
              <a:defRPr/>
            </a:lvl1pPr>
          </a:lstStyle>
          <a:p>
            <a:r>
              <a:rPr kumimoji="0" lang="pt-BR"/>
              <a:t>Clique para editar o título Mestre</a:t>
            </a:r>
            <a:endParaRPr kumimoji="0" lang="en-US"/>
          </a:p>
        </p:txBody>
      </p:sp>
    </p:spTree>
    <p:extLst>
      <p:ext uri="{BB962C8B-B14F-4D97-AF65-F5344CB8AC3E}">
        <p14:creationId xmlns:p14="http://schemas.microsoft.com/office/powerpoint/2010/main" val="32022143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0" name="Título 19"/>
          <p:cNvSpPr>
            <a:spLocks noGrp="1"/>
          </p:cNvSpPr>
          <p:nvPr>
            <p:ph type="title"/>
          </p:nvPr>
        </p:nvSpPr>
        <p:spPr>
          <a:xfrm>
            <a:off x="301766" y="342901"/>
            <a:ext cx="8686800" cy="630936"/>
          </a:xfrm>
        </p:spPr>
        <p:txBody>
          <a:bodyPr/>
          <a:lstStyle/>
          <a:p>
            <a:r>
              <a:rPr kumimoji="0" lang="pt-BR"/>
              <a:t>Clique para editar o título Mestre</a:t>
            </a:r>
            <a:endParaRPr kumimoji="0" lang="en-US"/>
          </a:p>
        </p:txBody>
      </p:sp>
      <p:sp>
        <p:nvSpPr>
          <p:cNvPr id="14" name="Espaço Reservado para Conteúdo 13"/>
          <p:cNvSpPr>
            <a:spLocks noGrp="1"/>
          </p:cNvSpPr>
          <p:nvPr>
            <p:ph sz="half" idx="1"/>
          </p:nvPr>
        </p:nvSpPr>
        <p:spPr>
          <a:xfrm>
            <a:off x="304801" y="1200150"/>
            <a:ext cx="4191000" cy="3543300"/>
          </a:xfrm>
        </p:spPr>
        <p:txBody>
          <a:bodyPr/>
          <a:lstStyle>
            <a:lvl1pPr>
              <a:defRPr sz="2800"/>
            </a:lvl1pPr>
            <a:lvl2pPr>
              <a:defRPr sz="2400"/>
            </a:lvl2pPr>
            <a:lvl3pPr>
              <a:defRPr sz="2000"/>
            </a:lvl3pPr>
            <a:lvl4pPr>
              <a:defRPr sz="1800"/>
            </a:lvl4pPr>
            <a:lvl5pPr>
              <a:defRPr sz="1800"/>
            </a:lvl5pPr>
          </a:lstStyle>
          <a:p>
            <a:pPr lvl="0" eaLnBrk="1" latinLnBrk="0" hangingPunct="1"/>
            <a:r>
              <a:rPr lang="pt-BR"/>
              <a:t>Clique para editar os estilos de texto Mestres</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13" name="Espaço Reservado para Conteúdo 12"/>
          <p:cNvSpPr>
            <a:spLocks noGrp="1"/>
          </p:cNvSpPr>
          <p:nvPr>
            <p:ph sz="half" idx="2"/>
          </p:nvPr>
        </p:nvSpPr>
        <p:spPr>
          <a:xfrm>
            <a:off x="4648209" y="1200150"/>
            <a:ext cx="4343401" cy="3543300"/>
          </a:xfrm>
        </p:spPr>
        <p:txBody>
          <a:bodyPr/>
          <a:lstStyle>
            <a:lvl1pPr>
              <a:defRPr sz="2800"/>
            </a:lvl1pPr>
            <a:lvl2pPr>
              <a:defRPr sz="2400"/>
            </a:lvl2pPr>
            <a:lvl3pPr>
              <a:defRPr sz="2000"/>
            </a:lvl3pPr>
            <a:lvl4pPr>
              <a:defRPr sz="1800"/>
            </a:lvl4pPr>
            <a:lvl5pPr>
              <a:defRPr sz="1800"/>
            </a:lvl5pPr>
          </a:lstStyle>
          <a:p>
            <a:pPr lvl="0" eaLnBrk="1" latinLnBrk="0" hangingPunct="1"/>
            <a:r>
              <a:rPr lang="pt-BR"/>
              <a:t>Clique para editar os estilos de texto Mestres</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21" name="Espaço Reservado para Data 20"/>
          <p:cNvSpPr>
            <a:spLocks noGrp="1"/>
          </p:cNvSpPr>
          <p:nvPr>
            <p:ph type="dt" sz="half" idx="10"/>
          </p:nvPr>
        </p:nvSpPr>
        <p:spPr/>
        <p:txBody>
          <a:bodyPr/>
          <a:lstStyle/>
          <a:p>
            <a:fld id="{8083C8D7-4055-45B2-9C62-EB29283BE9C3}" type="datetimeFigureOut">
              <a:rPr lang="pt-BR" smtClean="0">
                <a:solidFill>
                  <a:srgbClr val="629DD1">
                    <a:shade val="75000"/>
                  </a:srgbClr>
                </a:solidFill>
              </a:rPr>
              <a:pPr/>
              <a:t>04/10/2021</a:t>
            </a:fld>
            <a:endParaRPr lang="pt-BR" dirty="0">
              <a:solidFill>
                <a:srgbClr val="629DD1">
                  <a:shade val="75000"/>
                </a:srgbClr>
              </a:solidFill>
            </a:endParaRPr>
          </a:p>
        </p:txBody>
      </p:sp>
      <p:sp>
        <p:nvSpPr>
          <p:cNvPr id="10" name="Espaço Reservado para Rodapé 9"/>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32597870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ção">
    <p:spTree>
      <p:nvGrpSpPr>
        <p:cNvPr id="1" name=""/>
        <p:cNvGrpSpPr/>
        <p:nvPr/>
      </p:nvGrpSpPr>
      <p:grpSpPr>
        <a:xfrm>
          <a:off x="0" y="0"/>
          <a:ext cx="0" cy="0"/>
          <a:chOff x="0" y="0"/>
          <a:chExt cx="0" cy="0"/>
        </a:xfrm>
      </p:grpSpPr>
      <p:sp>
        <p:nvSpPr>
          <p:cNvPr id="29" name="Título 28"/>
          <p:cNvSpPr>
            <a:spLocks noGrp="1"/>
          </p:cNvSpPr>
          <p:nvPr>
            <p:ph type="title"/>
          </p:nvPr>
        </p:nvSpPr>
        <p:spPr>
          <a:xfrm>
            <a:off x="304800" y="4057651"/>
            <a:ext cx="8610600" cy="661988"/>
          </a:xfrm>
        </p:spPr>
        <p:txBody>
          <a:bodyPr anchor="ctr"/>
          <a:lstStyle>
            <a:lvl1pPr>
              <a:defRPr/>
            </a:lvl1pPr>
          </a:lstStyle>
          <a:p>
            <a:r>
              <a:rPr kumimoji="0" lang="pt-BR"/>
              <a:t>Clique para editar o título Mestre</a:t>
            </a:r>
            <a:endParaRPr kumimoji="0" lang="en-US"/>
          </a:p>
        </p:txBody>
      </p:sp>
      <p:sp>
        <p:nvSpPr>
          <p:cNvPr id="13" name="Espaço Reservado para Texto 12"/>
          <p:cNvSpPr>
            <a:spLocks noGrp="1"/>
          </p:cNvSpPr>
          <p:nvPr>
            <p:ph type="body" idx="1"/>
          </p:nvPr>
        </p:nvSpPr>
        <p:spPr>
          <a:xfrm>
            <a:off x="281455" y="500066"/>
            <a:ext cx="4290555" cy="47982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599" b="1"/>
            </a:lvl4pPr>
            <a:lvl5pPr>
              <a:buNone/>
              <a:defRPr sz="1599" b="1"/>
            </a:lvl5pPr>
          </a:lstStyle>
          <a:p>
            <a:pPr lvl="0" eaLnBrk="1" latinLnBrk="0" hangingPunct="1"/>
            <a:r>
              <a:rPr kumimoji="0" lang="pt-BR"/>
              <a:t>Clique para editar os estilos de texto Mestres</a:t>
            </a:r>
          </a:p>
        </p:txBody>
      </p:sp>
      <p:sp>
        <p:nvSpPr>
          <p:cNvPr id="25" name="Espaço Reservado para Texto 24"/>
          <p:cNvSpPr>
            <a:spLocks noGrp="1"/>
          </p:cNvSpPr>
          <p:nvPr>
            <p:ph type="body" sz="half" idx="3"/>
          </p:nvPr>
        </p:nvSpPr>
        <p:spPr>
          <a:xfrm>
            <a:off x="4645027" y="500066"/>
            <a:ext cx="4292240" cy="47982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599" b="1"/>
            </a:lvl4pPr>
            <a:lvl5pPr>
              <a:buNone/>
              <a:defRPr sz="1599" b="1"/>
            </a:lvl5pPr>
          </a:lstStyle>
          <a:p>
            <a:pPr lvl="0" eaLnBrk="1" latinLnBrk="0" hangingPunct="1"/>
            <a:r>
              <a:rPr kumimoji="0" lang="pt-BR"/>
              <a:t>Clique para editar os estilos de texto Mestres</a:t>
            </a:r>
          </a:p>
        </p:txBody>
      </p:sp>
      <p:sp>
        <p:nvSpPr>
          <p:cNvPr id="4" name="Espaço Reservado para Conteúdo 3"/>
          <p:cNvSpPr>
            <a:spLocks noGrp="1"/>
          </p:cNvSpPr>
          <p:nvPr>
            <p:ph sz="quarter" idx="2"/>
          </p:nvPr>
        </p:nvSpPr>
        <p:spPr>
          <a:xfrm>
            <a:off x="281455" y="987031"/>
            <a:ext cx="4290555" cy="2956322"/>
          </a:xfrm>
        </p:spPr>
        <p:txBody>
          <a:bodyPr/>
          <a:lstStyle>
            <a:lvl1pPr>
              <a:defRPr sz="2400"/>
            </a:lvl1pPr>
            <a:lvl2pPr>
              <a:defRPr sz="2000"/>
            </a:lvl2pPr>
            <a:lvl3pPr>
              <a:defRPr sz="1800"/>
            </a:lvl3pPr>
            <a:lvl4pPr>
              <a:defRPr sz="1599"/>
            </a:lvl4pPr>
            <a:lvl5pPr>
              <a:defRPr sz="1599"/>
            </a:lvl5pPr>
          </a:lstStyle>
          <a:p>
            <a:pPr lvl="0" eaLnBrk="1" latinLnBrk="0" hangingPunct="1"/>
            <a:r>
              <a:rPr lang="pt-BR"/>
              <a:t>Clique para editar os estilos de texto Mestres</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28" name="Espaço Reservado para Conteúdo 27"/>
          <p:cNvSpPr>
            <a:spLocks noGrp="1"/>
          </p:cNvSpPr>
          <p:nvPr>
            <p:ph sz="quarter" idx="4"/>
          </p:nvPr>
        </p:nvSpPr>
        <p:spPr>
          <a:xfrm>
            <a:off x="4648734" y="987031"/>
            <a:ext cx="4288536" cy="2956322"/>
          </a:xfrm>
        </p:spPr>
        <p:txBody>
          <a:bodyPr/>
          <a:lstStyle>
            <a:lvl1pPr>
              <a:defRPr sz="2400"/>
            </a:lvl1pPr>
            <a:lvl2pPr>
              <a:defRPr sz="2000"/>
            </a:lvl2pPr>
            <a:lvl3pPr>
              <a:defRPr sz="1800"/>
            </a:lvl3pPr>
            <a:lvl4pPr>
              <a:defRPr sz="1599"/>
            </a:lvl4pPr>
            <a:lvl5pPr>
              <a:defRPr sz="1599"/>
            </a:lvl5pPr>
          </a:lstStyle>
          <a:p>
            <a:pPr lvl="0" eaLnBrk="1" latinLnBrk="0" hangingPunct="1"/>
            <a:r>
              <a:rPr lang="pt-BR"/>
              <a:t>Clique para editar os estilos de texto Mestres</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10" name="Espaço Reservado para Data 9"/>
          <p:cNvSpPr>
            <a:spLocks noGrp="1"/>
          </p:cNvSpPr>
          <p:nvPr>
            <p:ph type="dt" sz="half" idx="10"/>
          </p:nvPr>
        </p:nvSpPr>
        <p:spPr/>
        <p:txBody>
          <a:bodyPr/>
          <a:lstStyle/>
          <a:p>
            <a:fld id="{8083C8D7-4055-45B2-9C62-EB29283BE9C3}" type="datetimeFigureOut">
              <a:rPr lang="pt-BR" smtClean="0">
                <a:solidFill>
                  <a:srgbClr val="629DD1">
                    <a:shade val="75000"/>
                  </a:srgbClr>
                </a:solidFill>
              </a:rPr>
              <a:pPr/>
              <a:t>04/10/2021</a:t>
            </a:fld>
            <a:endParaRPr lang="pt-BR" dirty="0">
              <a:solidFill>
                <a:srgbClr val="629DD1">
                  <a:shade val="75000"/>
                </a:srgbClr>
              </a:solidFill>
            </a:endParaRPr>
          </a:p>
        </p:txBody>
      </p:sp>
      <p:sp>
        <p:nvSpPr>
          <p:cNvPr id="6" name="Espaço Reservado para Rodapé 5"/>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a:xfrm>
            <a:off x="8229612" y="4857752"/>
            <a:ext cx="762000"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1" name="Conector reto 10"/>
          <p:cNvSpPr>
            <a:spLocks noChangeShapeType="1"/>
          </p:cNvSpPr>
          <p:nvPr/>
        </p:nvSpPr>
        <p:spPr bwMode="auto">
          <a:xfrm>
            <a:off x="514360" y="4514853"/>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33" tIns="45717" rIns="91433" bIns="45717" anchor="t" compatLnSpc="1"/>
          <a:lstStyle/>
          <a:p>
            <a:endParaRPr lang="en-US" sz="1350" dirty="0">
              <a:solidFill>
                <a:prstClr val="black"/>
              </a:solidFill>
              <a:cs typeface="Arial" charset="0"/>
            </a:endParaRPr>
          </a:p>
        </p:txBody>
      </p:sp>
    </p:spTree>
    <p:extLst>
      <p:ext uri="{BB962C8B-B14F-4D97-AF65-F5344CB8AC3E}">
        <p14:creationId xmlns:p14="http://schemas.microsoft.com/office/powerpoint/2010/main" val="3729702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30" name="Título 29"/>
          <p:cNvSpPr>
            <a:spLocks noGrp="1"/>
          </p:cNvSpPr>
          <p:nvPr>
            <p:ph type="title"/>
          </p:nvPr>
        </p:nvSpPr>
        <p:spPr>
          <a:xfrm>
            <a:off x="301766" y="342901"/>
            <a:ext cx="8686800" cy="630936"/>
          </a:xfrm>
        </p:spPr>
        <p:txBody>
          <a:bodyPr/>
          <a:lstStyle/>
          <a:p>
            <a:r>
              <a:rPr kumimoji="0" lang="pt-BR"/>
              <a:t>Clique para editar o título Mestre</a:t>
            </a:r>
            <a:endParaRPr kumimoji="0" lang="en-US"/>
          </a:p>
        </p:txBody>
      </p:sp>
      <p:sp>
        <p:nvSpPr>
          <p:cNvPr id="12" name="Espaço Reservado para Data 11"/>
          <p:cNvSpPr>
            <a:spLocks noGrp="1"/>
          </p:cNvSpPr>
          <p:nvPr>
            <p:ph type="dt" sz="half" idx="10"/>
          </p:nvPr>
        </p:nvSpPr>
        <p:spPr/>
        <p:txBody>
          <a:bodyPr/>
          <a:lstStyle/>
          <a:p>
            <a:fld id="{8083C8D7-4055-45B2-9C62-EB29283BE9C3}" type="datetimeFigureOut">
              <a:rPr lang="pt-BR" smtClean="0">
                <a:solidFill>
                  <a:srgbClr val="629DD1">
                    <a:shade val="75000"/>
                  </a:srgbClr>
                </a:solidFill>
              </a:rPr>
              <a:pPr/>
              <a:t>04/10/2021</a:t>
            </a:fld>
            <a:endParaRPr lang="pt-BR" dirty="0">
              <a:solidFill>
                <a:srgbClr val="629DD1">
                  <a:shade val="75000"/>
                </a:srgbClr>
              </a:solidFill>
            </a:endParaRPr>
          </a:p>
        </p:txBody>
      </p:sp>
      <p:sp>
        <p:nvSpPr>
          <p:cNvPr id="21" name="Espaço Reservado para Rodapé 20"/>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14075808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3" name="Espaço Reservado para Data 2"/>
          <p:cNvSpPr>
            <a:spLocks noGrp="1"/>
          </p:cNvSpPr>
          <p:nvPr>
            <p:ph type="dt" sz="half" idx="10"/>
          </p:nvPr>
        </p:nvSpPr>
        <p:spPr/>
        <p:txBody>
          <a:bodyPr/>
          <a:lstStyle/>
          <a:p>
            <a:fld id="{8083C8D7-4055-45B2-9C62-EB29283BE9C3}" type="datetimeFigureOut">
              <a:rPr lang="pt-BR" smtClean="0">
                <a:solidFill>
                  <a:srgbClr val="629DD1">
                    <a:shade val="75000"/>
                  </a:srgbClr>
                </a:solidFill>
              </a:rPr>
              <a:pPr/>
              <a:t>04/10/2021</a:t>
            </a:fld>
            <a:endParaRPr lang="pt-BR" dirty="0">
              <a:solidFill>
                <a:srgbClr val="629DD1">
                  <a:shade val="75000"/>
                </a:srgbClr>
              </a:solidFill>
            </a:endParaRPr>
          </a:p>
        </p:txBody>
      </p:sp>
      <p:sp>
        <p:nvSpPr>
          <p:cNvPr id="24" name="Espaço Reservado para Rodapé 23"/>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15013143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8" name="Conector reto 7"/>
          <p:cNvSpPr>
            <a:spLocks noChangeShapeType="1"/>
          </p:cNvSpPr>
          <p:nvPr/>
        </p:nvSpPr>
        <p:spPr bwMode="auto">
          <a:xfrm>
            <a:off x="514360" y="4386840"/>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33" tIns="45717" rIns="91433" bIns="45717" anchor="t" compatLnSpc="1"/>
          <a:lstStyle/>
          <a:p>
            <a:endParaRPr lang="en-US" sz="1350" dirty="0">
              <a:solidFill>
                <a:prstClr val="black"/>
              </a:solidFill>
              <a:cs typeface="Arial" charset="0"/>
            </a:endParaRPr>
          </a:p>
        </p:txBody>
      </p:sp>
      <p:sp>
        <p:nvSpPr>
          <p:cNvPr id="12" name="Título 11"/>
          <p:cNvSpPr>
            <a:spLocks noGrp="1"/>
          </p:cNvSpPr>
          <p:nvPr>
            <p:ph type="title"/>
          </p:nvPr>
        </p:nvSpPr>
        <p:spPr>
          <a:xfrm>
            <a:off x="457210" y="4114802"/>
            <a:ext cx="8458201" cy="390525"/>
          </a:xfrm>
        </p:spPr>
        <p:txBody>
          <a:bodyPr anchor="ctr"/>
          <a:lstStyle>
            <a:lvl1pPr algn="l">
              <a:buNone/>
              <a:defRPr sz="2000" b="1"/>
            </a:lvl1pPr>
          </a:lstStyle>
          <a:p>
            <a:r>
              <a:rPr kumimoji="0" lang="pt-BR"/>
              <a:t>Clique para editar o título Mestre</a:t>
            </a:r>
            <a:endParaRPr kumimoji="0" lang="en-US"/>
          </a:p>
        </p:txBody>
      </p:sp>
      <p:sp>
        <p:nvSpPr>
          <p:cNvPr id="26" name="Espaço Reservado para Texto 25"/>
          <p:cNvSpPr>
            <a:spLocks noGrp="1"/>
          </p:cNvSpPr>
          <p:nvPr>
            <p:ph type="body" idx="2"/>
          </p:nvPr>
        </p:nvSpPr>
        <p:spPr>
          <a:xfrm>
            <a:off x="457207" y="457201"/>
            <a:ext cx="3008313" cy="360045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pt-BR"/>
              <a:t>Clique para editar os estilos de texto Mestres</a:t>
            </a:r>
          </a:p>
        </p:txBody>
      </p:sp>
      <p:sp>
        <p:nvSpPr>
          <p:cNvPr id="14" name="Espaço Reservado para Conteúdo 13"/>
          <p:cNvSpPr>
            <a:spLocks noGrp="1"/>
          </p:cNvSpPr>
          <p:nvPr>
            <p:ph sz="half" idx="1"/>
          </p:nvPr>
        </p:nvSpPr>
        <p:spPr>
          <a:xfrm>
            <a:off x="3575054" y="457201"/>
            <a:ext cx="5340350" cy="3600450"/>
          </a:xfrm>
        </p:spPr>
        <p:txBody>
          <a:bodyPr/>
          <a:lstStyle>
            <a:lvl1pPr>
              <a:defRPr sz="3200"/>
            </a:lvl1pPr>
            <a:lvl2pPr>
              <a:defRPr sz="2800"/>
            </a:lvl2pPr>
            <a:lvl3pPr>
              <a:defRPr sz="2400"/>
            </a:lvl3pPr>
            <a:lvl4pPr>
              <a:defRPr sz="2000"/>
            </a:lvl4pPr>
            <a:lvl5pPr>
              <a:defRPr sz="2000"/>
            </a:lvl5pPr>
          </a:lstStyle>
          <a:p>
            <a:pPr lvl="0" eaLnBrk="1" latinLnBrk="0" hangingPunct="1"/>
            <a:r>
              <a:rPr lang="pt-BR"/>
              <a:t>Clique para editar os estilos de texto Mestres</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04/10/2021</a:t>
            </a:fld>
            <a:endParaRPr lang="pt-BR" dirty="0">
              <a:solidFill>
                <a:srgbClr val="629DD1">
                  <a:shade val="75000"/>
                </a:srgbClr>
              </a:solidFill>
            </a:endParaRPr>
          </a:p>
        </p:txBody>
      </p:sp>
      <p:sp>
        <p:nvSpPr>
          <p:cNvPr id="29" name="Espaço Reservado para Rodapé 28"/>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21330141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13" name="Espaço Reservado para Imagem 12"/>
          <p:cNvSpPr>
            <a:spLocks noGrp="1"/>
          </p:cNvSpPr>
          <p:nvPr>
            <p:ph type="pic" idx="1"/>
          </p:nvPr>
        </p:nvSpPr>
        <p:spPr>
          <a:xfrm>
            <a:off x="3505200" y="462476"/>
            <a:ext cx="5029200" cy="27432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pt-BR"/>
              <a:t>Clique no ícone para adicionar uma imagem</a:t>
            </a:r>
            <a:endParaRPr kumimoji="0" lang="en-US" dirty="0"/>
          </a:p>
        </p:txBody>
      </p:sp>
      <p:sp>
        <p:nvSpPr>
          <p:cNvPr id="7" name="Espaço Reservado para Data 6"/>
          <p:cNvSpPr>
            <a:spLocks noGrp="1"/>
          </p:cNvSpPr>
          <p:nvPr>
            <p:ph type="dt" sz="half" idx="10"/>
          </p:nvPr>
        </p:nvSpPr>
        <p:spPr/>
        <p:txBody>
          <a:bodyPr/>
          <a:lstStyle/>
          <a:p>
            <a:fld id="{8083C8D7-4055-45B2-9C62-EB29283BE9C3}" type="datetimeFigureOut">
              <a:rPr lang="pt-BR" smtClean="0">
                <a:solidFill>
                  <a:srgbClr val="629DD1">
                    <a:shade val="75000"/>
                  </a:srgbClr>
                </a:solidFill>
              </a:rPr>
              <a:pPr/>
              <a:t>04/10/2021</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7" name="Título 16"/>
          <p:cNvSpPr>
            <a:spLocks noGrp="1"/>
          </p:cNvSpPr>
          <p:nvPr>
            <p:ph type="title"/>
          </p:nvPr>
        </p:nvSpPr>
        <p:spPr>
          <a:xfrm>
            <a:off x="381000" y="3745322"/>
            <a:ext cx="5867400" cy="391716"/>
          </a:xfrm>
        </p:spPr>
        <p:txBody>
          <a:bodyPr anchor="ctr"/>
          <a:lstStyle>
            <a:lvl1pPr algn="l">
              <a:buNone/>
              <a:defRPr sz="2000" b="1"/>
            </a:lvl1pPr>
          </a:lstStyle>
          <a:p>
            <a:r>
              <a:rPr kumimoji="0" lang="pt-BR"/>
              <a:t>Clique para editar o título Mestre</a:t>
            </a:r>
            <a:endParaRPr kumimoji="0" lang="en-US"/>
          </a:p>
        </p:txBody>
      </p:sp>
      <p:sp>
        <p:nvSpPr>
          <p:cNvPr id="26" name="Espaço Reservado para Texto 25"/>
          <p:cNvSpPr>
            <a:spLocks noGrp="1"/>
          </p:cNvSpPr>
          <p:nvPr>
            <p:ph type="body" sz="half" idx="2"/>
          </p:nvPr>
        </p:nvSpPr>
        <p:spPr>
          <a:xfrm>
            <a:off x="381000" y="4149922"/>
            <a:ext cx="5867400" cy="576263"/>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pt-BR"/>
              <a:t>Clique para editar os estilos de texto Mestres</a:t>
            </a:r>
          </a:p>
        </p:txBody>
      </p:sp>
    </p:spTree>
    <p:extLst>
      <p:ext uri="{BB962C8B-B14F-4D97-AF65-F5344CB8AC3E}">
        <p14:creationId xmlns:p14="http://schemas.microsoft.com/office/powerpoint/2010/main" val="41512747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a:t>Clique para editar o título Mestre</a:t>
            </a:r>
            <a:endParaRPr kumimoji="0" lang="en-US"/>
          </a:p>
        </p:txBody>
      </p:sp>
      <p:sp>
        <p:nvSpPr>
          <p:cNvPr id="3" name="Espaço Reservado para Texto Vertical 2"/>
          <p:cNvSpPr>
            <a:spLocks noGrp="1"/>
          </p:cNvSpPr>
          <p:nvPr>
            <p:ph type="body" orient="vert" idx="1"/>
          </p:nvPr>
        </p:nvSpPr>
        <p:spPr/>
        <p:txBody>
          <a:bodyPr vert="eaVert"/>
          <a:lstStyle/>
          <a:p>
            <a:pPr lvl="0" eaLnBrk="1" latinLnBrk="0" hangingPunct="1"/>
            <a:r>
              <a:rPr lang="pt-BR"/>
              <a:t>Clique para editar os estilos de texto Mestres</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04/10/2021</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26888387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858000" y="411964"/>
            <a:ext cx="1828800" cy="4388644"/>
          </a:xfrm>
        </p:spPr>
        <p:txBody>
          <a:bodyPr vert="eaVert"/>
          <a:lstStyle/>
          <a:p>
            <a:r>
              <a:rPr kumimoji="0" lang="pt-BR"/>
              <a:t>Clique para editar o título Mestre</a:t>
            </a:r>
            <a:endParaRPr kumimoji="0" lang="en-US"/>
          </a:p>
        </p:txBody>
      </p:sp>
      <p:sp>
        <p:nvSpPr>
          <p:cNvPr id="3" name="Espaço Reservado para Texto Vertical 2"/>
          <p:cNvSpPr>
            <a:spLocks noGrp="1"/>
          </p:cNvSpPr>
          <p:nvPr>
            <p:ph type="body" orient="vert" idx="1"/>
          </p:nvPr>
        </p:nvSpPr>
        <p:spPr>
          <a:xfrm>
            <a:off x="457212" y="411964"/>
            <a:ext cx="6248400" cy="4388644"/>
          </a:xfrm>
        </p:spPr>
        <p:txBody>
          <a:bodyPr vert="eaVert"/>
          <a:lstStyle/>
          <a:p>
            <a:pPr lvl="0" eaLnBrk="1" latinLnBrk="0" hangingPunct="1"/>
            <a:r>
              <a:rPr lang="pt-BR"/>
              <a:t>Clique para editar os estilos de texto Mestres</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04/10/2021</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73061656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60" y="401242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cs typeface="Arial" charset="0"/>
            </a:endParaRPr>
          </a:p>
        </p:txBody>
      </p:sp>
      <p:sp>
        <p:nvSpPr>
          <p:cNvPr id="29" name="Título 28"/>
          <p:cNvSpPr>
            <a:spLocks noGrp="1"/>
          </p:cNvSpPr>
          <p:nvPr>
            <p:ph type="ctrTitle"/>
          </p:nvPr>
        </p:nvSpPr>
        <p:spPr>
          <a:xfrm>
            <a:off x="381009" y="3640065"/>
            <a:ext cx="8458201" cy="916781"/>
          </a:xfrm>
        </p:spPr>
        <p:txBody>
          <a:bodyPr anchor="t"/>
          <a:lstStyle/>
          <a:p>
            <a:r>
              <a:rPr kumimoji="0" lang="pt-BR"/>
              <a:t>Clique para editar o título mestre</a:t>
            </a:r>
            <a:endParaRPr kumimoji="0" lang="en-US"/>
          </a:p>
        </p:txBody>
      </p:sp>
      <p:sp>
        <p:nvSpPr>
          <p:cNvPr id="9" name="Subtítulo 8"/>
          <p:cNvSpPr>
            <a:spLocks noGrp="1"/>
          </p:cNvSpPr>
          <p:nvPr>
            <p:ph type="subTitle" idx="1"/>
          </p:nvPr>
        </p:nvSpPr>
        <p:spPr>
          <a:xfrm>
            <a:off x="381009" y="2914650"/>
            <a:ext cx="8458201" cy="685800"/>
          </a:xfrm>
        </p:spPr>
        <p:txBody>
          <a:bodyPr anchor="b"/>
          <a:lstStyle>
            <a:lvl1pPr marL="0" indent="0" algn="l">
              <a:buNone/>
              <a:defRPr sz="2400">
                <a:solidFill>
                  <a:schemeClr val="tx2">
                    <a:shade val="75000"/>
                  </a:schemeClr>
                </a:solidFill>
              </a:defRPr>
            </a:lvl1pPr>
            <a:lvl2pPr marL="457189" indent="0" algn="ctr">
              <a:buNone/>
            </a:lvl2pPr>
            <a:lvl3pPr marL="914378" indent="0" algn="ctr">
              <a:buNone/>
            </a:lvl3pPr>
            <a:lvl4pPr marL="1371566" indent="0" algn="ctr">
              <a:buNone/>
            </a:lvl4pPr>
            <a:lvl5pPr marL="1828754" indent="0" algn="ctr">
              <a:buNone/>
            </a:lvl5pPr>
            <a:lvl6pPr marL="2285943" indent="0" algn="ctr">
              <a:buNone/>
            </a:lvl6pPr>
            <a:lvl7pPr marL="2743132" indent="0" algn="ctr">
              <a:buNone/>
            </a:lvl7pPr>
            <a:lvl8pPr marL="3200320" indent="0" algn="ctr">
              <a:buNone/>
            </a:lvl8pPr>
            <a:lvl9pPr marL="3657509" indent="0" algn="ctr">
              <a:buNone/>
            </a:lvl9pPr>
          </a:lstStyle>
          <a:p>
            <a:r>
              <a:rPr kumimoji="0" lang="pt-BR"/>
              <a:t>Clique para editar o estilo do subtítulo mestre</a:t>
            </a:r>
            <a:endParaRPr kumimoji="0" lang="en-US"/>
          </a:p>
        </p:txBody>
      </p:sp>
      <p:sp>
        <p:nvSpPr>
          <p:cNvPr id="16" name="Espaço Reservado para Data 15"/>
          <p:cNvSpPr>
            <a:spLocks noGrp="1"/>
          </p:cNvSpPr>
          <p:nvPr>
            <p:ph type="dt" sz="half" idx="10"/>
          </p:nvPr>
        </p:nvSpPr>
        <p:spPr/>
        <p:txBody>
          <a:bodyPr/>
          <a:lstStyle/>
          <a:p>
            <a:fld id="{8083C8D7-4055-45B2-9C62-EB29283BE9C3}" type="datetimeFigureOut">
              <a:rPr lang="pt-BR" smtClean="0">
                <a:solidFill>
                  <a:srgbClr val="629DD1">
                    <a:shade val="75000"/>
                  </a:srgbClr>
                </a:solidFill>
              </a:rPr>
              <a:pPr/>
              <a:t>04/10/2021</a:t>
            </a:fld>
            <a:endParaRPr lang="pt-BR" dirty="0">
              <a:solidFill>
                <a:srgbClr val="629DD1">
                  <a:shade val="75000"/>
                </a:srgbClr>
              </a:solidFill>
            </a:endParaRPr>
          </a:p>
        </p:txBody>
      </p:sp>
      <p:sp>
        <p:nvSpPr>
          <p:cNvPr id="2" name="Espaço Reservado para Rodapé 1"/>
          <p:cNvSpPr>
            <a:spLocks noGrp="1"/>
          </p:cNvSpPr>
          <p:nvPr>
            <p:ph type="ftr" sz="quarter" idx="11"/>
          </p:nvPr>
        </p:nvSpPr>
        <p:spPr/>
        <p:txBody>
          <a:bodyPr/>
          <a:lstStyle/>
          <a:p>
            <a:endParaRPr lang="pt-BR" dirty="0">
              <a:solidFill>
                <a:srgbClr val="629DD1">
                  <a:shade val="75000"/>
                </a:srgbClr>
              </a:solidFill>
            </a:endParaRPr>
          </a:p>
        </p:txBody>
      </p:sp>
      <p:sp>
        <p:nvSpPr>
          <p:cNvPr id="15" name="Espaço Reservado para Número de Slide 14"/>
          <p:cNvSpPr>
            <a:spLocks noGrp="1"/>
          </p:cNvSpPr>
          <p:nvPr>
            <p:ph type="sldNum" sz="quarter" idx="12"/>
          </p:nvPr>
        </p:nvSpPr>
        <p:spPr>
          <a:xfrm>
            <a:off x="8229600" y="4855466"/>
            <a:ext cx="758952"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5868599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2" name="Título 21"/>
          <p:cNvSpPr>
            <a:spLocks noGrp="1"/>
          </p:cNvSpPr>
          <p:nvPr>
            <p:ph type="title"/>
          </p:nvPr>
        </p:nvSpPr>
        <p:spPr/>
        <p:txBody>
          <a:bodyPr/>
          <a:lstStyle/>
          <a:p>
            <a:r>
              <a:rPr kumimoji="0" lang="pt-BR"/>
              <a:t>Clique para editar o título mestre</a:t>
            </a:r>
            <a:endParaRPr kumimoji="0" lang="en-US"/>
          </a:p>
        </p:txBody>
      </p:sp>
      <p:sp>
        <p:nvSpPr>
          <p:cNvPr id="27" name="Espaço Reservado para Conteúdo 26"/>
          <p:cNvSpPr>
            <a:spLocks noGrp="1"/>
          </p:cNvSpPr>
          <p:nvPr>
            <p:ph idx="1"/>
          </p:nvPr>
        </p:nvSpPr>
        <p:spPr/>
        <p:txBody>
          <a:bodyPr/>
          <a:lstStyle/>
          <a:p>
            <a:pPr lvl="0" eaLnBrk="1" latinLnBrk="0" hangingPunct="1"/>
            <a:r>
              <a:rPr lang="pt-BR"/>
              <a:t>Clique para editar o texto mestre</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04/10/2021</a:t>
            </a:fld>
            <a:endParaRPr lang="pt-BR" dirty="0">
              <a:solidFill>
                <a:srgbClr val="629DD1">
                  <a:shade val="75000"/>
                </a:srgbClr>
              </a:solidFill>
            </a:endParaRPr>
          </a:p>
        </p:txBody>
      </p:sp>
      <p:sp>
        <p:nvSpPr>
          <p:cNvPr id="19" name="Espaço Reservado para Rodapé 18"/>
          <p:cNvSpPr>
            <a:spLocks noGrp="1"/>
          </p:cNvSpPr>
          <p:nvPr>
            <p:ph type="ftr" sz="quarter" idx="11"/>
          </p:nvPr>
        </p:nvSpPr>
        <p:spPr>
          <a:xfrm>
            <a:off x="3581405" y="57156"/>
            <a:ext cx="2895601" cy="216694"/>
          </a:xfrm>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a:xfrm>
            <a:off x="8229600" y="4855466"/>
            <a:ext cx="758952"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326867987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60" y="25836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dirty="0">
              <a:solidFill>
                <a:prstClr val="white"/>
              </a:solidFill>
              <a:cs typeface="Arial" charset="0"/>
            </a:endParaRPr>
          </a:p>
        </p:txBody>
      </p:sp>
      <p:sp>
        <p:nvSpPr>
          <p:cNvPr id="6" name="Espaço Reservado para Texto 5"/>
          <p:cNvSpPr>
            <a:spLocks noGrp="1"/>
          </p:cNvSpPr>
          <p:nvPr>
            <p:ph type="body" idx="1"/>
          </p:nvPr>
        </p:nvSpPr>
        <p:spPr>
          <a:xfrm>
            <a:off x="381009" y="1257308"/>
            <a:ext cx="8458201" cy="914401"/>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pt-BR"/>
              <a:t>Clique para editar o texto mestre</a:t>
            </a:r>
          </a:p>
        </p:txBody>
      </p:sp>
      <p:sp>
        <p:nvSpPr>
          <p:cNvPr id="19" name="Espaço Reservado para Data 18"/>
          <p:cNvSpPr>
            <a:spLocks noGrp="1"/>
          </p:cNvSpPr>
          <p:nvPr>
            <p:ph type="dt" sz="half" idx="10"/>
          </p:nvPr>
        </p:nvSpPr>
        <p:spPr/>
        <p:txBody>
          <a:bodyPr/>
          <a:lstStyle/>
          <a:p>
            <a:fld id="{8083C8D7-4055-45B2-9C62-EB29283BE9C3}" type="datetimeFigureOut">
              <a:rPr lang="pt-BR" smtClean="0">
                <a:solidFill>
                  <a:srgbClr val="629DD1">
                    <a:shade val="75000"/>
                  </a:srgbClr>
                </a:solidFill>
              </a:rPr>
              <a:pPr/>
              <a:t>04/10/2021</a:t>
            </a:fld>
            <a:endParaRPr lang="pt-BR" dirty="0">
              <a:solidFill>
                <a:srgbClr val="629DD1">
                  <a:shade val="75000"/>
                </a:srgbClr>
              </a:solidFill>
            </a:endParaRPr>
          </a:p>
        </p:txBody>
      </p:sp>
      <p:sp>
        <p:nvSpPr>
          <p:cNvPr id="11" name="Espaço Reservado para Rodapé 10"/>
          <p:cNvSpPr>
            <a:spLocks noGrp="1"/>
          </p:cNvSpPr>
          <p:nvPr>
            <p:ph type="ftr" sz="quarter" idx="11"/>
          </p:nvPr>
        </p:nvSpPr>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8" name="Título 7"/>
          <p:cNvSpPr>
            <a:spLocks noGrp="1"/>
          </p:cNvSpPr>
          <p:nvPr>
            <p:ph type="title"/>
          </p:nvPr>
        </p:nvSpPr>
        <p:spPr>
          <a:xfrm>
            <a:off x="180485" y="2210321"/>
            <a:ext cx="8686801" cy="888619"/>
          </a:xfrm>
        </p:spPr>
        <p:txBody>
          <a:bodyPr rtlCol="0" anchor="t"/>
          <a:lstStyle>
            <a:lvl1pPr algn="r">
              <a:defRPr/>
            </a:lvl1pPr>
          </a:lstStyle>
          <a:p>
            <a:r>
              <a:rPr kumimoji="0" lang="pt-BR"/>
              <a:t>Clique para editar o título mestre</a:t>
            </a:r>
            <a:endParaRPr kumimoji="0" lang="en-US"/>
          </a:p>
        </p:txBody>
      </p:sp>
    </p:spTree>
    <p:extLst>
      <p:ext uri="{BB962C8B-B14F-4D97-AF65-F5344CB8AC3E}">
        <p14:creationId xmlns:p14="http://schemas.microsoft.com/office/powerpoint/2010/main" val="37805115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0" name="Título 19"/>
          <p:cNvSpPr>
            <a:spLocks noGrp="1"/>
          </p:cNvSpPr>
          <p:nvPr>
            <p:ph type="title"/>
          </p:nvPr>
        </p:nvSpPr>
        <p:spPr>
          <a:xfrm>
            <a:off x="301763" y="342901"/>
            <a:ext cx="8686801" cy="630936"/>
          </a:xfrm>
        </p:spPr>
        <p:txBody>
          <a:bodyPr/>
          <a:lstStyle/>
          <a:p>
            <a:r>
              <a:rPr kumimoji="0" lang="pt-BR"/>
              <a:t>Clique para editar o título mestre</a:t>
            </a:r>
            <a:endParaRPr kumimoji="0" lang="en-US"/>
          </a:p>
        </p:txBody>
      </p:sp>
      <p:sp>
        <p:nvSpPr>
          <p:cNvPr id="14" name="Espaço Reservado para Conteúdo 13"/>
          <p:cNvSpPr>
            <a:spLocks noGrp="1"/>
          </p:cNvSpPr>
          <p:nvPr>
            <p:ph sz="half" idx="1"/>
          </p:nvPr>
        </p:nvSpPr>
        <p:spPr>
          <a:xfrm>
            <a:off x="304801" y="1200150"/>
            <a:ext cx="4191000" cy="3543300"/>
          </a:xfrm>
        </p:spPr>
        <p:txBody>
          <a:bodyPr/>
          <a:lstStyle>
            <a:lvl1pPr>
              <a:defRPr sz="2800"/>
            </a:lvl1pPr>
            <a:lvl2pPr>
              <a:defRPr sz="2400"/>
            </a:lvl2pPr>
            <a:lvl3pPr>
              <a:defRPr sz="2000"/>
            </a:lvl3pPr>
            <a:lvl4pPr>
              <a:defRPr sz="1800"/>
            </a:lvl4pPr>
            <a:lvl5pPr>
              <a:defRPr sz="1800"/>
            </a:lvl5pPr>
          </a:lstStyle>
          <a:p>
            <a:pPr lvl="0" eaLnBrk="1" latinLnBrk="0" hangingPunct="1"/>
            <a:r>
              <a:rPr lang="pt-BR"/>
              <a:t>Clique para editar o texto mestre</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13" name="Espaço Reservado para Conteúdo 12"/>
          <p:cNvSpPr>
            <a:spLocks noGrp="1"/>
          </p:cNvSpPr>
          <p:nvPr>
            <p:ph sz="half" idx="2"/>
          </p:nvPr>
        </p:nvSpPr>
        <p:spPr>
          <a:xfrm>
            <a:off x="4648208" y="1200150"/>
            <a:ext cx="4343401" cy="3543300"/>
          </a:xfrm>
        </p:spPr>
        <p:txBody>
          <a:bodyPr/>
          <a:lstStyle>
            <a:lvl1pPr>
              <a:defRPr sz="2800"/>
            </a:lvl1pPr>
            <a:lvl2pPr>
              <a:defRPr sz="2400"/>
            </a:lvl2pPr>
            <a:lvl3pPr>
              <a:defRPr sz="2000"/>
            </a:lvl3pPr>
            <a:lvl4pPr>
              <a:defRPr sz="1800"/>
            </a:lvl4pPr>
            <a:lvl5pPr>
              <a:defRPr sz="1800"/>
            </a:lvl5pPr>
          </a:lstStyle>
          <a:p>
            <a:pPr lvl="0" eaLnBrk="1" latinLnBrk="0" hangingPunct="1"/>
            <a:r>
              <a:rPr lang="pt-BR"/>
              <a:t>Clique para editar o texto mestre</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21" name="Espaço Reservado para Data 20"/>
          <p:cNvSpPr>
            <a:spLocks noGrp="1"/>
          </p:cNvSpPr>
          <p:nvPr>
            <p:ph type="dt" sz="half" idx="10"/>
          </p:nvPr>
        </p:nvSpPr>
        <p:spPr/>
        <p:txBody>
          <a:bodyPr/>
          <a:lstStyle/>
          <a:p>
            <a:fld id="{8083C8D7-4055-45B2-9C62-EB29283BE9C3}" type="datetimeFigureOut">
              <a:rPr lang="pt-BR" smtClean="0">
                <a:solidFill>
                  <a:srgbClr val="629DD1">
                    <a:shade val="75000"/>
                  </a:srgbClr>
                </a:solidFill>
              </a:rPr>
              <a:pPr/>
              <a:t>04/10/2021</a:t>
            </a:fld>
            <a:endParaRPr lang="pt-BR" dirty="0">
              <a:solidFill>
                <a:srgbClr val="629DD1">
                  <a:shade val="75000"/>
                </a:srgbClr>
              </a:solidFill>
            </a:endParaRPr>
          </a:p>
        </p:txBody>
      </p:sp>
      <p:sp>
        <p:nvSpPr>
          <p:cNvPr id="10" name="Espaço Reservado para Rodapé 9"/>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344331844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ação">
    <p:spTree>
      <p:nvGrpSpPr>
        <p:cNvPr id="1" name=""/>
        <p:cNvGrpSpPr/>
        <p:nvPr/>
      </p:nvGrpSpPr>
      <p:grpSpPr>
        <a:xfrm>
          <a:off x="0" y="0"/>
          <a:ext cx="0" cy="0"/>
          <a:chOff x="0" y="0"/>
          <a:chExt cx="0" cy="0"/>
        </a:xfrm>
      </p:grpSpPr>
      <p:sp>
        <p:nvSpPr>
          <p:cNvPr id="29" name="Título 28"/>
          <p:cNvSpPr>
            <a:spLocks noGrp="1"/>
          </p:cNvSpPr>
          <p:nvPr>
            <p:ph type="title"/>
          </p:nvPr>
        </p:nvSpPr>
        <p:spPr>
          <a:xfrm>
            <a:off x="304800" y="4057651"/>
            <a:ext cx="8610600" cy="661988"/>
          </a:xfrm>
        </p:spPr>
        <p:txBody>
          <a:bodyPr anchor="ctr"/>
          <a:lstStyle>
            <a:lvl1pPr>
              <a:defRPr/>
            </a:lvl1pPr>
          </a:lstStyle>
          <a:p>
            <a:r>
              <a:rPr kumimoji="0" lang="pt-BR"/>
              <a:t>Clique para editar o título mestre</a:t>
            </a:r>
            <a:endParaRPr kumimoji="0" lang="en-US"/>
          </a:p>
        </p:txBody>
      </p:sp>
      <p:sp>
        <p:nvSpPr>
          <p:cNvPr id="13" name="Espaço Reservado para Texto 12"/>
          <p:cNvSpPr>
            <a:spLocks noGrp="1"/>
          </p:cNvSpPr>
          <p:nvPr>
            <p:ph type="body" idx="1"/>
          </p:nvPr>
        </p:nvSpPr>
        <p:spPr>
          <a:xfrm>
            <a:off x="281455" y="500065"/>
            <a:ext cx="4290555" cy="47982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pt-BR"/>
              <a:t>Clique para editar o texto mestre</a:t>
            </a:r>
          </a:p>
        </p:txBody>
      </p:sp>
      <p:sp>
        <p:nvSpPr>
          <p:cNvPr id="25" name="Espaço Reservado para Texto 24"/>
          <p:cNvSpPr>
            <a:spLocks noGrp="1"/>
          </p:cNvSpPr>
          <p:nvPr>
            <p:ph type="body" sz="half" idx="3"/>
          </p:nvPr>
        </p:nvSpPr>
        <p:spPr>
          <a:xfrm>
            <a:off x="4645027" y="500065"/>
            <a:ext cx="4292240" cy="47982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pt-BR"/>
              <a:t>Clique para editar o texto mestre</a:t>
            </a:r>
          </a:p>
        </p:txBody>
      </p:sp>
      <p:sp>
        <p:nvSpPr>
          <p:cNvPr id="4" name="Espaço Reservado para Conteúdo 3"/>
          <p:cNvSpPr>
            <a:spLocks noGrp="1"/>
          </p:cNvSpPr>
          <p:nvPr>
            <p:ph sz="quarter" idx="2"/>
          </p:nvPr>
        </p:nvSpPr>
        <p:spPr>
          <a:xfrm>
            <a:off x="281455" y="987031"/>
            <a:ext cx="4290555" cy="2956322"/>
          </a:xfrm>
        </p:spPr>
        <p:txBody>
          <a:bodyPr/>
          <a:lstStyle>
            <a:lvl1pPr>
              <a:defRPr sz="2400"/>
            </a:lvl1pPr>
            <a:lvl2pPr>
              <a:defRPr sz="2000"/>
            </a:lvl2pPr>
            <a:lvl3pPr>
              <a:defRPr sz="1800"/>
            </a:lvl3pPr>
            <a:lvl4pPr>
              <a:defRPr sz="1600"/>
            </a:lvl4pPr>
            <a:lvl5pPr>
              <a:defRPr sz="1600"/>
            </a:lvl5pPr>
          </a:lstStyle>
          <a:p>
            <a:pPr lvl="0" eaLnBrk="1" latinLnBrk="0" hangingPunct="1"/>
            <a:r>
              <a:rPr lang="pt-BR"/>
              <a:t>Clique para editar o texto mestre</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28" name="Espaço Reservado para Conteúdo 27"/>
          <p:cNvSpPr>
            <a:spLocks noGrp="1"/>
          </p:cNvSpPr>
          <p:nvPr>
            <p:ph sz="quarter" idx="4"/>
          </p:nvPr>
        </p:nvSpPr>
        <p:spPr>
          <a:xfrm>
            <a:off x="4648734" y="987031"/>
            <a:ext cx="4288536" cy="2956322"/>
          </a:xfrm>
        </p:spPr>
        <p:txBody>
          <a:bodyPr/>
          <a:lstStyle>
            <a:lvl1pPr>
              <a:defRPr sz="2400"/>
            </a:lvl1pPr>
            <a:lvl2pPr>
              <a:defRPr sz="2000"/>
            </a:lvl2pPr>
            <a:lvl3pPr>
              <a:defRPr sz="1800"/>
            </a:lvl3pPr>
            <a:lvl4pPr>
              <a:defRPr sz="1600"/>
            </a:lvl4pPr>
            <a:lvl5pPr>
              <a:defRPr sz="1600"/>
            </a:lvl5pPr>
          </a:lstStyle>
          <a:p>
            <a:pPr lvl="0" eaLnBrk="1" latinLnBrk="0" hangingPunct="1"/>
            <a:r>
              <a:rPr lang="pt-BR"/>
              <a:t>Clique para editar o texto mestre</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10" name="Espaço Reservado para Data 9"/>
          <p:cNvSpPr>
            <a:spLocks noGrp="1"/>
          </p:cNvSpPr>
          <p:nvPr>
            <p:ph type="dt" sz="half" idx="10"/>
          </p:nvPr>
        </p:nvSpPr>
        <p:spPr/>
        <p:txBody>
          <a:bodyPr/>
          <a:lstStyle/>
          <a:p>
            <a:fld id="{8083C8D7-4055-45B2-9C62-EB29283BE9C3}" type="datetimeFigureOut">
              <a:rPr lang="pt-BR" smtClean="0">
                <a:solidFill>
                  <a:srgbClr val="629DD1">
                    <a:shade val="75000"/>
                  </a:srgbClr>
                </a:solidFill>
              </a:rPr>
              <a:pPr/>
              <a:t>04/10/2021</a:t>
            </a:fld>
            <a:endParaRPr lang="pt-BR" dirty="0">
              <a:solidFill>
                <a:srgbClr val="629DD1">
                  <a:shade val="75000"/>
                </a:srgbClr>
              </a:solidFill>
            </a:endParaRPr>
          </a:p>
        </p:txBody>
      </p:sp>
      <p:sp>
        <p:nvSpPr>
          <p:cNvPr id="6" name="Espaço Reservado para Rodapé 5"/>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a:xfrm>
            <a:off x="8229610" y="4857752"/>
            <a:ext cx="762001"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1" name="Conector reto 10"/>
          <p:cNvSpPr>
            <a:spLocks noChangeShapeType="1"/>
          </p:cNvSpPr>
          <p:nvPr/>
        </p:nvSpPr>
        <p:spPr bwMode="auto">
          <a:xfrm>
            <a:off x="514360" y="4514853"/>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cs typeface="Arial" charset="0"/>
            </a:endParaRPr>
          </a:p>
        </p:txBody>
      </p:sp>
    </p:spTree>
    <p:extLst>
      <p:ext uri="{BB962C8B-B14F-4D97-AF65-F5344CB8AC3E}">
        <p14:creationId xmlns:p14="http://schemas.microsoft.com/office/powerpoint/2010/main" val="43281555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30" name="Título 29"/>
          <p:cNvSpPr>
            <a:spLocks noGrp="1"/>
          </p:cNvSpPr>
          <p:nvPr>
            <p:ph type="title"/>
          </p:nvPr>
        </p:nvSpPr>
        <p:spPr>
          <a:xfrm>
            <a:off x="301763" y="342901"/>
            <a:ext cx="8686801" cy="630936"/>
          </a:xfrm>
        </p:spPr>
        <p:txBody>
          <a:bodyPr/>
          <a:lstStyle/>
          <a:p>
            <a:r>
              <a:rPr kumimoji="0" lang="pt-BR"/>
              <a:t>Clique para editar o título mestre</a:t>
            </a:r>
            <a:endParaRPr kumimoji="0" lang="en-US"/>
          </a:p>
        </p:txBody>
      </p:sp>
      <p:sp>
        <p:nvSpPr>
          <p:cNvPr id="12" name="Espaço Reservado para Data 11"/>
          <p:cNvSpPr>
            <a:spLocks noGrp="1"/>
          </p:cNvSpPr>
          <p:nvPr>
            <p:ph type="dt" sz="half" idx="10"/>
          </p:nvPr>
        </p:nvSpPr>
        <p:spPr/>
        <p:txBody>
          <a:bodyPr/>
          <a:lstStyle/>
          <a:p>
            <a:fld id="{8083C8D7-4055-45B2-9C62-EB29283BE9C3}" type="datetimeFigureOut">
              <a:rPr lang="pt-BR" smtClean="0">
                <a:solidFill>
                  <a:srgbClr val="629DD1">
                    <a:shade val="75000"/>
                  </a:srgbClr>
                </a:solidFill>
              </a:rPr>
              <a:pPr/>
              <a:t>04/10/2021</a:t>
            </a:fld>
            <a:endParaRPr lang="pt-BR" dirty="0">
              <a:solidFill>
                <a:srgbClr val="629DD1">
                  <a:shade val="75000"/>
                </a:srgbClr>
              </a:solidFill>
            </a:endParaRPr>
          </a:p>
        </p:txBody>
      </p:sp>
      <p:sp>
        <p:nvSpPr>
          <p:cNvPr id="21" name="Espaço Reservado para Rodapé 20"/>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368522775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3" name="Espaço Reservado para Data 2"/>
          <p:cNvSpPr>
            <a:spLocks noGrp="1"/>
          </p:cNvSpPr>
          <p:nvPr>
            <p:ph type="dt" sz="half" idx="10"/>
          </p:nvPr>
        </p:nvSpPr>
        <p:spPr/>
        <p:txBody>
          <a:bodyPr/>
          <a:lstStyle/>
          <a:p>
            <a:fld id="{8083C8D7-4055-45B2-9C62-EB29283BE9C3}" type="datetimeFigureOut">
              <a:rPr lang="pt-BR" smtClean="0">
                <a:solidFill>
                  <a:srgbClr val="629DD1">
                    <a:shade val="75000"/>
                  </a:srgbClr>
                </a:solidFill>
              </a:rPr>
              <a:pPr/>
              <a:t>04/10/2021</a:t>
            </a:fld>
            <a:endParaRPr lang="pt-BR" dirty="0">
              <a:solidFill>
                <a:srgbClr val="629DD1">
                  <a:shade val="75000"/>
                </a:srgbClr>
              </a:solidFill>
            </a:endParaRPr>
          </a:p>
        </p:txBody>
      </p:sp>
      <p:sp>
        <p:nvSpPr>
          <p:cNvPr id="24" name="Espaço Reservado para Rodapé 23"/>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95927908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8" name="Conector reto 7"/>
          <p:cNvSpPr>
            <a:spLocks noChangeShapeType="1"/>
          </p:cNvSpPr>
          <p:nvPr/>
        </p:nvSpPr>
        <p:spPr bwMode="auto">
          <a:xfrm>
            <a:off x="514360" y="4386840"/>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cs typeface="Arial" charset="0"/>
            </a:endParaRPr>
          </a:p>
        </p:txBody>
      </p:sp>
      <p:sp>
        <p:nvSpPr>
          <p:cNvPr id="12" name="Título 11"/>
          <p:cNvSpPr>
            <a:spLocks noGrp="1"/>
          </p:cNvSpPr>
          <p:nvPr>
            <p:ph type="title"/>
          </p:nvPr>
        </p:nvSpPr>
        <p:spPr>
          <a:xfrm>
            <a:off x="457209" y="4114802"/>
            <a:ext cx="8458201" cy="390525"/>
          </a:xfrm>
        </p:spPr>
        <p:txBody>
          <a:bodyPr anchor="ctr"/>
          <a:lstStyle>
            <a:lvl1pPr algn="l">
              <a:buNone/>
              <a:defRPr sz="2000" b="1"/>
            </a:lvl1pPr>
          </a:lstStyle>
          <a:p>
            <a:r>
              <a:rPr kumimoji="0" lang="pt-BR"/>
              <a:t>Clique para editar o título mestre</a:t>
            </a:r>
            <a:endParaRPr kumimoji="0" lang="en-US"/>
          </a:p>
        </p:txBody>
      </p:sp>
      <p:sp>
        <p:nvSpPr>
          <p:cNvPr id="26" name="Espaço Reservado para Texto 25"/>
          <p:cNvSpPr>
            <a:spLocks noGrp="1"/>
          </p:cNvSpPr>
          <p:nvPr>
            <p:ph type="body" idx="2"/>
          </p:nvPr>
        </p:nvSpPr>
        <p:spPr>
          <a:xfrm>
            <a:off x="457206" y="457201"/>
            <a:ext cx="3008314" cy="360045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pt-BR"/>
              <a:t>Clique para editar o texto mestre</a:t>
            </a:r>
          </a:p>
        </p:txBody>
      </p:sp>
      <p:sp>
        <p:nvSpPr>
          <p:cNvPr id="14" name="Espaço Reservado para Conteúdo 13"/>
          <p:cNvSpPr>
            <a:spLocks noGrp="1"/>
          </p:cNvSpPr>
          <p:nvPr>
            <p:ph sz="half" idx="1"/>
          </p:nvPr>
        </p:nvSpPr>
        <p:spPr>
          <a:xfrm>
            <a:off x="3575053" y="457201"/>
            <a:ext cx="5340350" cy="3600450"/>
          </a:xfrm>
        </p:spPr>
        <p:txBody>
          <a:bodyPr/>
          <a:lstStyle>
            <a:lvl1pPr>
              <a:defRPr sz="3200"/>
            </a:lvl1pPr>
            <a:lvl2pPr>
              <a:defRPr sz="2800"/>
            </a:lvl2pPr>
            <a:lvl3pPr>
              <a:defRPr sz="2400"/>
            </a:lvl3pPr>
            <a:lvl4pPr>
              <a:defRPr sz="2000"/>
            </a:lvl4pPr>
            <a:lvl5pPr>
              <a:defRPr sz="2000"/>
            </a:lvl5pPr>
          </a:lstStyle>
          <a:p>
            <a:pPr lvl="0" eaLnBrk="1" latinLnBrk="0" hangingPunct="1"/>
            <a:r>
              <a:rPr lang="pt-BR"/>
              <a:t>Clique para editar o texto mestre</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04/10/2021</a:t>
            </a:fld>
            <a:endParaRPr lang="pt-BR" dirty="0">
              <a:solidFill>
                <a:srgbClr val="629DD1">
                  <a:shade val="75000"/>
                </a:srgbClr>
              </a:solidFill>
            </a:endParaRPr>
          </a:p>
        </p:txBody>
      </p:sp>
      <p:sp>
        <p:nvSpPr>
          <p:cNvPr id="29" name="Espaço Reservado para Rodapé 28"/>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326191996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13" name="Espaço Reservado para Imagem 12"/>
          <p:cNvSpPr>
            <a:spLocks noGrp="1"/>
          </p:cNvSpPr>
          <p:nvPr>
            <p:ph type="pic" idx="1"/>
          </p:nvPr>
        </p:nvSpPr>
        <p:spPr>
          <a:xfrm>
            <a:off x="3505200" y="462476"/>
            <a:ext cx="5029200" cy="27432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pt-BR" dirty="0"/>
              <a:t>Clique no ícone para adicionar uma imagem</a:t>
            </a:r>
            <a:endParaRPr kumimoji="0" lang="en-US" dirty="0"/>
          </a:p>
        </p:txBody>
      </p:sp>
      <p:sp>
        <p:nvSpPr>
          <p:cNvPr id="7" name="Espaço Reservado para Data 6"/>
          <p:cNvSpPr>
            <a:spLocks noGrp="1"/>
          </p:cNvSpPr>
          <p:nvPr>
            <p:ph type="dt" sz="half" idx="10"/>
          </p:nvPr>
        </p:nvSpPr>
        <p:spPr/>
        <p:txBody>
          <a:bodyPr/>
          <a:lstStyle/>
          <a:p>
            <a:fld id="{8083C8D7-4055-45B2-9C62-EB29283BE9C3}" type="datetimeFigureOut">
              <a:rPr lang="pt-BR" smtClean="0">
                <a:solidFill>
                  <a:srgbClr val="629DD1">
                    <a:shade val="75000"/>
                  </a:srgbClr>
                </a:solidFill>
              </a:rPr>
              <a:pPr/>
              <a:t>04/10/2021</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7" name="Título 16"/>
          <p:cNvSpPr>
            <a:spLocks noGrp="1"/>
          </p:cNvSpPr>
          <p:nvPr>
            <p:ph type="title"/>
          </p:nvPr>
        </p:nvSpPr>
        <p:spPr>
          <a:xfrm>
            <a:off x="380999" y="3745322"/>
            <a:ext cx="5867400" cy="391716"/>
          </a:xfrm>
        </p:spPr>
        <p:txBody>
          <a:bodyPr anchor="ctr"/>
          <a:lstStyle>
            <a:lvl1pPr algn="l">
              <a:buNone/>
              <a:defRPr sz="2000" b="1"/>
            </a:lvl1pPr>
          </a:lstStyle>
          <a:p>
            <a:r>
              <a:rPr kumimoji="0" lang="pt-BR"/>
              <a:t>Clique para editar o título mestre</a:t>
            </a:r>
            <a:endParaRPr kumimoji="0" lang="en-US"/>
          </a:p>
        </p:txBody>
      </p:sp>
      <p:sp>
        <p:nvSpPr>
          <p:cNvPr id="26" name="Espaço Reservado para Texto 25"/>
          <p:cNvSpPr>
            <a:spLocks noGrp="1"/>
          </p:cNvSpPr>
          <p:nvPr>
            <p:ph type="body" sz="half" idx="2"/>
          </p:nvPr>
        </p:nvSpPr>
        <p:spPr>
          <a:xfrm>
            <a:off x="380999" y="4149921"/>
            <a:ext cx="5867400" cy="576263"/>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pt-BR"/>
              <a:t>Clique para editar o texto mestre</a:t>
            </a:r>
          </a:p>
        </p:txBody>
      </p:sp>
    </p:spTree>
    <p:extLst>
      <p:ext uri="{BB962C8B-B14F-4D97-AF65-F5344CB8AC3E}">
        <p14:creationId xmlns:p14="http://schemas.microsoft.com/office/powerpoint/2010/main" val="41691537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a:t>Clique para editar o título mestre</a:t>
            </a:r>
            <a:endParaRPr kumimoji="0" lang="en-US"/>
          </a:p>
        </p:txBody>
      </p:sp>
      <p:sp>
        <p:nvSpPr>
          <p:cNvPr id="3" name="Espaço Reservado para Texto Vertical 2"/>
          <p:cNvSpPr>
            <a:spLocks noGrp="1"/>
          </p:cNvSpPr>
          <p:nvPr>
            <p:ph type="body" orient="vert" idx="1"/>
          </p:nvPr>
        </p:nvSpPr>
        <p:spPr/>
        <p:txBody>
          <a:bodyPr vert="eaVert"/>
          <a:lstStyle/>
          <a:p>
            <a:pPr lvl="0" eaLnBrk="1" latinLnBrk="0" hangingPunct="1"/>
            <a:r>
              <a:rPr lang="pt-BR"/>
              <a:t>Clique para editar o texto mestre</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04/10/2021</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242881783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858001" y="411963"/>
            <a:ext cx="1828800" cy="4388644"/>
          </a:xfrm>
        </p:spPr>
        <p:txBody>
          <a:bodyPr vert="eaVert"/>
          <a:lstStyle/>
          <a:p>
            <a:r>
              <a:rPr kumimoji="0" lang="pt-BR"/>
              <a:t>Clique para editar o título mestre</a:t>
            </a:r>
            <a:endParaRPr kumimoji="0" lang="en-US"/>
          </a:p>
        </p:txBody>
      </p:sp>
      <p:sp>
        <p:nvSpPr>
          <p:cNvPr id="3" name="Espaço Reservado para Texto Vertical 2"/>
          <p:cNvSpPr>
            <a:spLocks noGrp="1"/>
          </p:cNvSpPr>
          <p:nvPr>
            <p:ph type="body" orient="vert" idx="1"/>
          </p:nvPr>
        </p:nvSpPr>
        <p:spPr>
          <a:xfrm>
            <a:off x="457212" y="411963"/>
            <a:ext cx="6248399" cy="4388644"/>
          </a:xfrm>
        </p:spPr>
        <p:txBody>
          <a:bodyPr vert="eaVert"/>
          <a:lstStyle/>
          <a:p>
            <a:pPr lvl="0" eaLnBrk="1" latinLnBrk="0" hangingPunct="1"/>
            <a:r>
              <a:rPr lang="pt-BR"/>
              <a:t>Clique para editar o texto mestre</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04/10/2021</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24647153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60" y="7881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33" tIns="45717" rIns="91433" bIns="45717" anchor="t" compatLnSpc="1"/>
          <a:lstStyle/>
          <a:p>
            <a:endParaRPr lang="en-US" sz="1350" dirty="0">
              <a:solidFill>
                <a:prstClr val="black"/>
              </a:solidFill>
              <a:cs typeface="Arial" charset="0"/>
            </a:endParaRPr>
          </a:p>
        </p:txBody>
      </p:sp>
      <p:sp>
        <p:nvSpPr>
          <p:cNvPr id="8" name="Espaço Reservado para Texto 7"/>
          <p:cNvSpPr>
            <a:spLocks noGrp="1"/>
          </p:cNvSpPr>
          <p:nvPr>
            <p:ph type="body" idx="1"/>
          </p:nvPr>
        </p:nvSpPr>
        <p:spPr>
          <a:xfrm>
            <a:off x="304813" y="1165623"/>
            <a:ext cx="8686800" cy="3394473"/>
          </a:xfrm>
          <a:prstGeom prst="rect">
            <a:avLst/>
          </a:prstGeom>
        </p:spPr>
        <p:txBody>
          <a:bodyPr vert="horz">
            <a:normAutofit/>
          </a:bodyPr>
          <a:lstStyle/>
          <a:p>
            <a:pPr lvl="0" eaLnBrk="1" latinLnBrk="0" hangingPunct="1"/>
            <a:r>
              <a:rPr kumimoji="0" lang="pt-BR"/>
              <a:t>Clique para editar o texto mestre</a:t>
            </a:r>
          </a:p>
          <a:p>
            <a:pPr lvl="1" eaLnBrk="1" latinLnBrk="0" hangingPunct="1"/>
            <a:r>
              <a:rPr kumimoji="0" lang="pt-BR"/>
              <a:t>Segundo nível</a:t>
            </a:r>
          </a:p>
          <a:p>
            <a:pPr lvl="2" eaLnBrk="1" latinLnBrk="0" hangingPunct="1"/>
            <a:r>
              <a:rPr kumimoji="0" lang="pt-BR"/>
              <a:t>Terceiro nível</a:t>
            </a:r>
          </a:p>
          <a:p>
            <a:pPr lvl="3" eaLnBrk="1" latinLnBrk="0" hangingPunct="1"/>
            <a:r>
              <a:rPr kumimoji="0" lang="pt-BR"/>
              <a:t>Quarto nível</a:t>
            </a:r>
          </a:p>
          <a:p>
            <a:pPr lvl="4" eaLnBrk="1" latinLnBrk="0" hangingPunct="1"/>
            <a:r>
              <a:rPr kumimoji="0" lang="pt-BR"/>
              <a:t>Quinto nível</a:t>
            </a:r>
            <a:endParaRPr kumimoji="0" lang="en-US"/>
          </a:p>
        </p:txBody>
      </p:sp>
      <p:sp>
        <p:nvSpPr>
          <p:cNvPr id="11" name="Espaço Reservado para Data 10"/>
          <p:cNvSpPr>
            <a:spLocks noGrp="1"/>
          </p:cNvSpPr>
          <p:nvPr>
            <p:ph type="dt" sz="half" idx="2"/>
          </p:nvPr>
        </p:nvSpPr>
        <p:spPr>
          <a:xfrm>
            <a:off x="6477001" y="57156"/>
            <a:ext cx="2514600" cy="216694"/>
          </a:xfrm>
          <a:prstGeom prst="rect">
            <a:avLst/>
          </a:prstGeom>
        </p:spPr>
        <p:txBody>
          <a:bodyPr vert="horz"/>
          <a:lstStyle>
            <a:lvl1pPr algn="l" eaLnBrk="1" latinLnBrk="0" hangingPunct="1">
              <a:defRPr kumimoji="0" sz="1200">
                <a:solidFill>
                  <a:schemeClr val="accent1">
                    <a:shade val="75000"/>
                  </a:schemeClr>
                </a:solidFill>
              </a:defRPr>
            </a:lvl1pPr>
          </a:lstStyle>
          <a:p>
            <a:fld id="{8083C8D7-4055-45B2-9C62-EB29283BE9C3}" type="datetimeFigureOut">
              <a:rPr lang="pt-BR" smtClean="0">
                <a:solidFill>
                  <a:srgbClr val="629DD1">
                    <a:shade val="75000"/>
                  </a:srgbClr>
                </a:solidFill>
                <a:cs typeface="Arial" charset="0"/>
              </a:rPr>
              <a:pPr/>
              <a:t>04/10/2021</a:t>
            </a:fld>
            <a:endParaRPr lang="pt-BR" dirty="0">
              <a:solidFill>
                <a:srgbClr val="629DD1">
                  <a:shade val="75000"/>
                </a:srgbClr>
              </a:solidFill>
              <a:cs typeface="Arial" charset="0"/>
            </a:endParaRPr>
          </a:p>
        </p:txBody>
      </p:sp>
      <p:sp>
        <p:nvSpPr>
          <p:cNvPr id="28" name="Espaço Reservado para Rodapé 27"/>
          <p:cNvSpPr>
            <a:spLocks noGrp="1"/>
          </p:cNvSpPr>
          <p:nvPr>
            <p:ph type="ftr" sz="quarter" idx="3"/>
          </p:nvPr>
        </p:nvSpPr>
        <p:spPr>
          <a:xfrm>
            <a:off x="3124199" y="57156"/>
            <a:ext cx="3352800" cy="216694"/>
          </a:xfrm>
          <a:prstGeom prst="rect">
            <a:avLst/>
          </a:prstGeom>
        </p:spPr>
        <p:txBody>
          <a:bodyPr vert="horz"/>
          <a:lstStyle>
            <a:lvl1pPr algn="r" eaLnBrk="1" latinLnBrk="0" hangingPunct="1">
              <a:defRPr kumimoji="0" sz="1200">
                <a:solidFill>
                  <a:schemeClr val="accent1">
                    <a:shade val="75000"/>
                  </a:schemeClr>
                </a:solidFill>
              </a:defRPr>
            </a:lvl1pPr>
          </a:lstStyle>
          <a:p>
            <a:endParaRPr lang="pt-BR" dirty="0">
              <a:solidFill>
                <a:srgbClr val="629DD1">
                  <a:shade val="75000"/>
                </a:srgbClr>
              </a:solidFill>
              <a:cs typeface="Arial" charset="0"/>
            </a:endParaRPr>
          </a:p>
        </p:txBody>
      </p:sp>
      <p:sp>
        <p:nvSpPr>
          <p:cNvPr id="5" name="Espaço Reservado para Número de Slide 4"/>
          <p:cNvSpPr>
            <a:spLocks noGrp="1"/>
          </p:cNvSpPr>
          <p:nvPr>
            <p:ph type="sldNum" sz="quarter" idx="4"/>
          </p:nvPr>
        </p:nvSpPr>
        <p:spPr>
          <a:xfrm>
            <a:off x="8229612" y="4857757"/>
            <a:ext cx="762000" cy="183357"/>
          </a:xfrm>
          <a:prstGeom prst="rect">
            <a:avLst/>
          </a:prstGeom>
        </p:spPr>
        <p:txBody>
          <a:bodyPr vert="horz"/>
          <a:lstStyle>
            <a:lvl1pPr algn="r" eaLnBrk="1" latinLnBrk="0" hangingPunct="1">
              <a:defRPr kumimoji="0" sz="1200">
                <a:solidFill>
                  <a:schemeClr val="accent1">
                    <a:shade val="75000"/>
                  </a:schemeClr>
                </a:solidFill>
              </a:defRPr>
            </a:lvl1pPr>
          </a:lstStyle>
          <a:p>
            <a:fld id="{6AB63C84-61BE-46F1-BFBC-717D1E5147F7}" type="slidenum">
              <a:rPr lang="pt-BR" smtClean="0">
                <a:solidFill>
                  <a:srgbClr val="629DD1">
                    <a:shade val="75000"/>
                  </a:srgbClr>
                </a:solidFill>
                <a:cs typeface="Arial" charset="0"/>
              </a:rPr>
              <a:pPr/>
              <a:t>‹nº›</a:t>
            </a:fld>
            <a:endParaRPr lang="pt-BR" dirty="0">
              <a:solidFill>
                <a:srgbClr val="629DD1">
                  <a:shade val="75000"/>
                </a:srgbClr>
              </a:solidFill>
              <a:cs typeface="Arial" charset="0"/>
            </a:endParaRPr>
          </a:p>
        </p:txBody>
      </p:sp>
      <p:sp>
        <p:nvSpPr>
          <p:cNvPr id="10" name="Espaço Reservado para Título 9"/>
          <p:cNvSpPr>
            <a:spLocks noGrp="1"/>
          </p:cNvSpPr>
          <p:nvPr>
            <p:ph type="title"/>
          </p:nvPr>
        </p:nvSpPr>
        <p:spPr>
          <a:xfrm>
            <a:off x="304813" y="342900"/>
            <a:ext cx="8686800" cy="628650"/>
          </a:xfrm>
          <a:prstGeom prst="rect">
            <a:avLst/>
          </a:prstGeom>
        </p:spPr>
        <p:txBody>
          <a:bodyPr vert="horz" anchor="ctr">
            <a:normAutofit/>
          </a:bodyPr>
          <a:lstStyle/>
          <a:p>
            <a:r>
              <a:rPr kumimoji="0" lang="pt-BR"/>
              <a:t>Clique para editar o título mestre</a:t>
            </a:r>
            <a:endParaRPr kumimoji="0" lang="en-US"/>
          </a:p>
        </p:txBody>
      </p:sp>
      <p:sp>
        <p:nvSpPr>
          <p:cNvPr id="9" name="Conector reto 8"/>
          <p:cNvSpPr>
            <a:spLocks noChangeShapeType="1"/>
          </p:cNvSpPr>
          <p:nvPr/>
        </p:nvSpPr>
        <p:spPr bwMode="auto">
          <a:xfrm>
            <a:off x="514360" y="7881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33" tIns="45717" rIns="91433" bIns="45717" anchor="t" compatLnSpc="1"/>
          <a:lstStyle/>
          <a:p>
            <a:endParaRPr lang="en-US" sz="1350" dirty="0">
              <a:solidFill>
                <a:prstClr val="black"/>
              </a:solidFill>
              <a:cs typeface="Arial" charset="0"/>
            </a:endParaRPr>
          </a:p>
        </p:txBody>
      </p:sp>
      <p:sp>
        <p:nvSpPr>
          <p:cNvPr id="12" name="Conector reto 11"/>
          <p:cNvSpPr>
            <a:spLocks noChangeShapeType="1"/>
          </p:cNvSpPr>
          <p:nvPr/>
        </p:nvSpPr>
        <p:spPr bwMode="auto">
          <a:xfrm>
            <a:off x="514360" y="793492"/>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33" tIns="45717" rIns="91433" bIns="45717" anchor="t" compatLnSpc="1"/>
          <a:lstStyle/>
          <a:p>
            <a:endParaRPr lang="en-US" sz="1350" dirty="0">
              <a:solidFill>
                <a:prstClr val="black"/>
              </a:solidFill>
              <a:cs typeface="Arial" charset="0"/>
            </a:endParaRPr>
          </a:p>
        </p:txBody>
      </p:sp>
    </p:spTree>
    <p:extLst>
      <p:ext uri="{BB962C8B-B14F-4D97-AF65-F5344CB8AC3E}">
        <p14:creationId xmlns:p14="http://schemas.microsoft.com/office/powerpoint/2010/main" val="582056453"/>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rtl="0" eaLnBrk="1" latinLnBrk="0" hangingPunct="1">
        <a:spcBef>
          <a:spcPct val="0"/>
        </a:spcBef>
        <a:buNone/>
        <a:defRPr kumimoji="0" sz="3599"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852" indent="-342852"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843" indent="-285709"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2837" indent="-228567"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599970" indent="-228567"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104" indent="-228567"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239" indent="-228567"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374" indent="-228567" algn="l" rtl="0" eaLnBrk="1" latinLnBrk="0" hangingPunct="1">
        <a:spcBef>
          <a:spcPct val="20000"/>
        </a:spcBef>
        <a:buClr>
          <a:schemeClr val="accent1"/>
        </a:buClr>
        <a:buSzPct val="60000"/>
        <a:buFont typeface="Wingdings 2"/>
        <a:buChar char=""/>
        <a:defRPr kumimoji="0" sz="1599" kern="1200">
          <a:solidFill>
            <a:schemeClr val="tx2"/>
          </a:solidFill>
          <a:latin typeface="+mn-lt"/>
          <a:ea typeface="+mn-ea"/>
          <a:cs typeface="+mn-cs"/>
        </a:defRPr>
      </a:lvl7pPr>
      <a:lvl8pPr marL="3428509" indent="-228567" algn="l" rtl="0" eaLnBrk="1" latinLnBrk="0" hangingPunct="1">
        <a:spcBef>
          <a:spcPct val="20000"/>
        </a:spcBef>
        <a:buClr>
          <a:schemeClr val="accent1"/>
        </a:buClr>
        <a:buSzPct val="60000"/>
        <a:buFont typeface="Wingdings 2"/>
        <a:buChar char=""/>
        <a:defRPr kumimoji="0" sz="1599" kern="1200" baseline="0">
          <a:solidFill>
            <a:schemeClr val="tx2"/>
          </a:solidFill>
          <a:latin typeface="+mn-lt"/>
          <a:ea typeface="+mn-ea"/>
          <a:cs typeface="+mn-cs"/>
        </a:defRPr>
      </a:lvl8pPr>
      <a:lvl9pPr marL="3885643" indent="-228567"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135" algn="l" rtl="0" eaLnBrk="1" latinLnBrk="0" hangingPunct="1">
        <a:defRPr kumimoji="0" kern="1200">
          <a:solidFill>
            <a:schemeClr val="tx1"/>
          </a:solidFill>
          <a:latin typeface="+mn-lt"/>
          <a:ea typeface="+mn-ea"/>
          <a:cs typeface="+mn-cs"/>
        </a:defRPr>
      </a:lvl2pPr>
      <a:lvl3pPr marL="914270" algn="l" rtl="0" eaLnBrk="1" latinLnBrk="0" hangingPunct="1">
        <a:defRPr kumimoji="0" kern="1200">
          <a:solidFill>
            <a:schemeClr val="tx1"/>
          </a:solidFill>
          <a:latin typeface="+mn-lt"/>
          <a:ea typeface="+mn-ea"/>
          <a:cs typeface="+mn-cs"/>
        </a:defRPr>
      </a:lvl3pPr>
      <a:lvl4pPr marL="1371404" algn="l" rtl="0" eaLnBrk="1" latinLnBrk="0" hangingPunct="1">
        <a:defRPr kumimoji="0" kern="1200">
          <a:solidFill>
            <a:schemeClr val="tx1"/>
          </a:solidFill>
          <a:latin typeface="+mn-lt"/>
          <a:ea typeface="+mn-ea"/>
          <a:cs typeface="+mn-cs"/>
        </a:defRPr>
      </a:lvl4pPr>
      <a:lvl5pPr marL="1828538" algn="l" rtl="0" eaLnBrk="1" latinLnBrk="0" hangingPunct="1">
        <a:defRPr kumimoji="0" kern="1200">
          <a:solidFill>
            <a:schemeClr val="tx1"/>
          </a:solidFill>
          <a:latin typeface="+mn-lt"/>
          <a:ea typeface="+mn-ea"/>
          <a:cs typeface="+mn-cs"/>
        </a:defRPr>
      </a:lvl5pPr>
      <a:lvl6pPr marL="2285672" algn="l" rtl="0" eaLnBrk="1" latinLnBrk="0" hangingPunct="1">
        <a:defRPr kumimoji="0" kern="1200">
          <a:solidFill>
            <a:schemeClr val="tx1"/>
          </a:solidFill>
          <a:latin typeface="+mn-lt"/>
          <a:ea typeface="+mn-ea"/>
          <a:cs typeface="+mn-cs"/>
        </a:defRPr>
      </a:lvl6pPr>
      <a:lvl7pPr marL="2742807" algn="l" rtl="0" eaLnBrk="1" latinLnBrk="0" hangingPunct="1">
        <a:defRPr kumimoji="0" kern="1200">
          <a:solidFill>
            <a:schemeClr val="tx1"/>
          </a:solidFill>
          <a:latin typeface="+mn-lt"/>
          <a:ea typeface="+mn-ea"/>
          <a:cs typeface="+mn-cs"/>
        </a:defRPr>
      </a:lvl7pPr>
      <a:lvl8pPr marL="3199941" algn="l" rtl="0" eaLnBrk="1" latinLnBrk="0" hangingPunct="1">
        <a:defRPr kumimoji="0" kern="1200">
          <a:solidFill>
            <a:schemeClr val="tx1"/>
          </a:solidFill>
          <a:latin typeface="+mn-lt"/>
          <a:ea typeface="+mn-ea"/>
          <a:cs typeface="+mn-cs"/>
        </a:defRPr>
      </a:lvl8pPr>
      <a:lvl9pPr marL="3657076"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60" y="7881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cs typeface="Arial" charset="0"/>
            </a:endParaRPr>
          </a:p>
        </p:txBody>
      </p:sp>
      <p:sp>
        <p:nvSpPr>
          <p:cNvPr id="8" name="Espaço Reservado para Texto 7"/>
          <p:cNvSpPr>
            <a:spLocks noGrp="1"/>
          </p:cNvSpPr>
          <p:nvPr>
            <p:ph type="body" idx="1"/>
          </p:nvPr>
        </p:nvSpPr>
        <p:spPr>
          <a:xfrm>
            <a:off x="304811" y="1165624"/>
            <a:ext cx="8686801" cy="3394472"/>
          </a:xfrm>
          <a:prstGeom prst="rect">
            <a:avLst/>
          </a:prstGeom>
        </p:spPr>
        <p:txBody>
          <a:bodyPr vert="horz">
            <a:normAutofit/>
          </a:bodyPr>
          <a:lstStyle/>
          <a:p>
            <a:pPr lvl="0" eaLnBrk="1" latinLnBrk="0" hangingPunct="1"/>
            <a:r>
              <a:rPr kumimoji="0" lang="pt-BR"/>
              <a:t>Clique para editar o texto mestre</a:t>
            </a:r>
          </a:p>
          <a:p>
            <a:pPr lvl="1" eaLnBrk="1" latinLnBrk="0" hangingPunct="1"/>
            <a:r>
              <a:rPr kumimoji="0" lang="pt-BR"/>
              <a:t>Segundo nível</a:t>
            </a:r>
          </a:p>
          <a:p>
            <a:pPr lvl="2" eaLnBrk="1" latinLnBrk="0" hangingPunct="1"/>
            <a:r>
              <a:rPr kumimoji="0" lang="pt-BR"/>
              <a:t>Terceiro nível</a:t>
            </a:r>
          </a:p>
          <a:p>
            <a:pPr lvl="3" eaLnBrk="1" latinLnBrk="0" hangingPunct="1"/>
            <a:r>
              <a:rPr kumimoji="0" lang="pt-BR"/>
              <a:t>Quarto nível</a:t>
            </a:r>
          </a:p>
          <a:p>
            <a:pPr lvl="4" eaLnBrk="1" latinLnBrk="0" hangingPunct="1"/>
            <a:r>
              <a:rPr kumimoji="0" lang="pt-BR"/>
              <a:t>Quinto nível</a:t>
            </a:r>
            <a:endParaRPr kumimoji="0" lang="en-US"/>
          </a:p>
        </p:txBody>
      </p:sp>
      <p:sp>
        <p:nvSpPr>
          <p:cNvPr id="11" name="Espaço Reservado para Data 10"/>
          <p:cNvSpPr>
            <a:spLocks noGrp="1"/>
          </p:cNvSpPr>
          <p:nvPr>
            <p:ph type="dt" sz="half" idx="2"/>
          </p:nvPr>
        </p:nvSpPr>
        <p:spPr>
          <a:xfrm>
            <a:off x="6477001" y="57156"/>
            <a:ext cx="2514600" cy="216694"/>
          </a:xfrm>
          <a:prstGeom prst="rect">
            <a:avLst/>
          </a:prstGeom>
        </p:spPr>
        <p:txBody>
          <a:bodyPr vert="horz"/>
          <a:lstStyle>
            <a:lvl1pPr algn="l" eaLnBrk="1" latinLnBrk="0" hangingPunct="1">
              <a:defRPr kumimoji="0" sz="1200">
                <a:solidFill>
                  <a:schemeClr val="accent1">
                    <a:shade val="75000"/>
                  </a:schemeClr>
                </a:solidFill>
              </a:defRPr>
            </a:lvl1pPr>
          </a:lstStyle>
          <a:p>
            <a:fld id="{8083C8D7-4055-45B2-9C62-EB29283BE9C3}" type="datetimeFigureOut">
              <a:rPr lang="pt-BR" smtClean="0">
                <a:solidFill>
                  <a:srgbClr val="629DD1">
                    <a:shade val="75000"/>
                  </a:srgbClr>
                </a:solidFill>
                <a:cs typeface="Arial" charset="0"/>
              </a:rPr>
              <a:pPr/>
              <a:t>04/10/2021</a:t>
            </a:fld>
            <a:endParaRPr lang="pt-BR" dirty="0">
              <a:solidFill>
                <a:srgbClr val="629DD1">
                  <a:shade val="75000"/>
                </a:srgbClr>
              </a:solidFill>
              <a:cs typeface="Arial" charset="0"/>
            </a:endParaRPr>
          </a:p>
        </p:txBody>
      </p:sp>
      <p:sp>
        <p:nvSpPr>
          <p:cNvPr id="28" name="Espaço Reservado para Rodapé 27"/>
          <p:cNvSpPr>
            <a:spLocks noGrp="1"/>
          </p:cNvSpPr>
          <p:nvPr>
            <p:ph type="ftr" sz="quarter" idx="3"/>
          </p:nvPr>
        </p:nvSpPr>
        <p:spPr>
          <a:xfrm>
            <a:off x="3124199" y="57156"/>
            <a:ext cx="3352800" cy="216694"/>
          </a:xfrm>
          <a:prstGeom prst="rect">
            <a:avLst/>
          </a:prstGeom>
        </p:spPr>
        <p:txBody>
          <a:bodyPr vert="horz"/>
          <a:lstStyle>
            <a:lvl1pPr algn="r" eaLnBrk="1" latinLnBrk="0" hangingPunct="1">
              <a:defRPr kumimoji="0" sz="1200">
                <a:solidFill>
                  <a:schemeClr val="accent1">
                    <a:shade val="75000"/>
                  </a:schemeClr>
                </a:solidFill>
              </a:defRPr>
            </a:lvl1pPr>
          </a:lstStyle>
          <a:p>
            <a:endParaRPr lang="pt-BR" dirty="0">
              <a:solidFill>
                <a:srgbClr val="629DD1">
                  <a:shade val="75000"/>
                </a:srgbClr>
              </a:solidFill>
              <a:cs typeface="Arial" charset="0"/>
            </a:endParaRPr>
          </a:p>
        </p:txBody>
      </p:sp>
      <p:sp>
        <p:nvSpPr>
          <p:cNvPr id="5" name="Espaço Reservado para Número de Slide 4"/>
          <p:cNvSpPr>
            <a:spLocks noGrp="1"/>
          </p:cNvSpPr>
          <p:nvPr>
            <p:ph type="sldNum" sz="quarter" idx="4"/>
          </p:nvPr>
        </p:nvSpPr>
        <p:spPr>
          <a:xfrm>
            <a:off x="8229610" y="4857757"/>
            <a:ext cx="762001" cy="183356"/>
          </a:xfrm>
          <a:prstGeom prst="rect">
            <a:avLst/>
          </a:prstGeom>
        </p:spPr>
        <p:txBody>
          <a:bodyPr vert="horz"/>
          <a:lstStyle>
            <a:lvl1pPr algn="r" eaLnBrk="1" latinLnBrk="0" hangingPunct="1">
              <a:defRPr kumimoji="0" sz="1200">
                <a:solidFill>
                  <a:schemeClr val="accent1">
                    <a:shade val="75000"/>
                  </a:schemeClr>
                </a:solidFill>
              </a:defRPr>
            </a:lvl1pPr>
          </a:lstStyle>
          <a:p>
            <a:fld id="{6AB63C84-61BE-46F1-BFBC-717D1E5147F7}" type="slidenum">
              <a:rPr lang="pt-BR" smtClean="0">
                <a:solidFill>
                  <a:srgbClr val="629DD1">
                    <a:shade val="75000"/>
                  </a:srgbClr>
                </a:solidFill>
                <a:cs typeface="Arial" charset="0"/>
              </a:rPr>
              <a:pPr/>
              <a:t>‹nº›</a:t>
            </a:fld>
            <a:endParaRPr lang="pt-BR" dirty="0">
              <a:solidFill>
                <a:srgbClr val="629DD1">
                  <a:shade val="75000"/>
                </a:srgbClr>
              </a:solidFill>
              <a:cs typeface="Arial" charset="0"/>
            </a:endParaRPr>
          </a:p>
        </p:txBody>
      </p:sp>
      <p:sp>
        <p:nvSpPr>
          <p:cNvPr id="10" name="Espaço Reservado para Título 9"/>
          <p:cNvSpPr>
            <a:spLocks noGrp="1"/>
          </p:cNvSpPr>
          <p:nvPr>
            <p:ph type="title"/>
          </p:nvPr>
        </p:nvSpPr>
        <p:spPr>
          <a:xfrm>
            <a:off x="304811" y="342900"/>
            <a:ext cx="8686801" cy="628650"/>
          </a:xfrm>
          <a:prstGeom prst="rect">
            <a:avLst/>
          </a:prstGeom>
        </p:spPr>
        <p:txBody>
          <a:bodyPr vert="horz" anchor="ctr">
            <a:normAutofit/>
          </a:bodyPr>
          <a:lstStyle/>
          <a:p>
            <a:r>
              <a:rPr kumimoji="0" lang="pt-BR"/>
              <a:t>Clique para editar o título mestre</a:t>
            </a:r>
            <a:endParaRPr kumimoji="0" lang="en-US"/>
          </a:p>
        </p:txBody>
      </p:sp>
      <p:sp>
        <p:nvSpPr>
          <p:cNvPr id="9" name="Conector reto 8"/>
          <p:cNvSpPr>
            <a:spLocks noChangeShapeType="1"/>
          </p:cNvSpPr>
          <p:nvPr/>
        </p:nvSpPr>
        <p:spPr bwMode="auto">
          <a:xfrm>
            <a:off x="514360" y="7881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cs typeface="Arial" charset="0"/>
            </a:endParaRPr>
          </a:p>
        </p:txBody>
      </p:sp>
      <p:sp>
        <p:nvSpPr>
          <p:cNvPr id="12" name="Conector reto 11"/>
          <p:cNvSpPr>
            <a:spLocks noChangeShapeType="1"/>
          </p:cNvSpPr>
          <p:nvPr/>
        </p:nvSpPr>
        <p:spPr bwMode="auto">
          <a:xfrm>
            <a:off x="514360" y="793491"/>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cs typeface="Arial" charset="0"/>
            </a:endParaRPr>
          </a:p>
        </p:txBody>
      </p:sp>
    </p:spTree>
    <p:extLst>
      <p:ext uri="{BB962C8B-B14F-4D97-AF65-F5344CB8AC3E}">
        <p14:creationId xmlns:p14="http://schemas.microsoft.com/office/powerpoint/2010/main" val="2018013498"/>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892" indent="-342892"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31" indent="-285743"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2972" indent="-228594"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160" indent="-228594"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348" indent="-228594"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537" indent="-228594"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726" indent="-228594"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8915" indent="-228594"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103" indent="-228594"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189" algn="l" rtl="0" eaLnBrk="1" latinLnBrk="0" hangingPunct="1">
        <a:defRPr kumimoji="0" kern="1200">
          <a:solidFill>
            <a:schemeClr val="tx1"/>
          </a:solidFill>
          <a:latin typeface="+mn-lt"/>
          <a:ea typeface="+mn-ea"/>
          <a:cs typeface="+mn-cs"/>
        </a:defRPr>
      </a:lvl2pPr>
      <a:lvl3pPr marL="914378" algn="l" rtl="0" eaLnBrk="1" latinLnBrk="0" hangingPunct="1">
        <a:defRPr kumimoji="0" kern="1200">
          <a:solidFill>
            <a:schemeClr val="tx1"/>
          </a:solidFill>
          <a:latin typeface="+mn-lt"/>
          <a:ea typeface="+mn-ea"/>
          <a:cs typeface="+mn-cs"/>
        </a:defRPr>
      </a:lvl3pPr>
      <a:lvl4pPr marL="1371566" algn="l" rtl="0" eaLnBrk="1" latinLnBrk="0" hangingPunct="1">
        <a:defRPr kumimoji="0" kern="1200">
          <a:solidFill>
            <a:schemeClr val="tx1"/>
          </a:solidFill>
          <a:latin typeface="+mn-lt"/>
          <a:ea typeface="+mn-ea"/>
          <a:cs typeface="+mn-cs"/>
        </a:defRPr>
      </a:lvl4pPr>
      <a:lvl5pPr marL="1828754" algn="l" rtl="0" eaLnBrk="1" latinLnBrk="0" hangingPunct="1">
        <a:defRPr kumimoji="0" kern="1200">
          <a:solidFill>
            <a:schemeClr val="tx1"/>
          </a:solidFill>
          <a:latin typeface="+mn-lt"/>
          <a:ea typeface="+mn-ea"/>
          <a:cs typeface="+mn-cs"/>
        </a:defRPr>
      </a:lvl5pPr>
      <a:lvl6pPr marL="2285943" algn="l" rtl="0" eaLnBrk="1" latinLnBrk="0" hangingPunct="1">
        <a:defRPr kumimoji="0" kern="1200">
          <a:solidFill>
            <a:schemeClr val="tx1"/>
          </a:solidFill>
          <a:latin typeface="+mn-lt"/>
          <a:ea typeface="+mn-ea"/>
          <a:cs typeface="+mn-cs"/>
        </a:defRPr>
      </a:lvl6pPr>
      <a:lvl7pPr marL="2743132" algn="l" rtl="0" eaLnBrk="1" latinLnBrk="0" hangingPunct="1">
        <a:defRPr kumimoji="0" kern="1200">
          <a:solidFill>
            <a:schemeClr val="tx1"/>
          </a:solidFill>
          <a:latin typeface="+mn-lt"/>
          <a:ea typeface="+mn-ea"/>
          <a:cs typeface="+mn-cs"/>
        </a:defRPr>
      </a:lvl7pPr>
      <a:lvl8pPr marL="3200320" algn="l" rtl="0" eaLnBrk="1" latinLnBrk="0" hangingPunct="1">
        <a:defRPr kumimoji="0" kern="1200">
          <a:solidFill>
            <a:schemeClr val="tx1"/>
          </a:solidFill>
          <a:latin typeface="+mn-lt"/>
          <a:ea typeface="+mn-ea"/>
          <a:cs typeface="+mn-cs"/>
        </a:defRPr>
      </a:lvl8pPr>
      <a:lvl9pPr marL="3657509"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audio" Target="../media/audio1.wav"/><Relationship Id="rId5" Type="http://schemas.openxmlformats.org/officeDocument/2006/relationships/image" Target="../media/image5.gif"/><Relationship Id="rId4" Type="http://schemas.openxmlformats.org/officeDocument/2006/relationships/image" Target="../media/image4.jpg"/></Relationships>
</file>

<file path=ppt/slides/_rels/slide2.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audio" Target="../media/audio2.wav"/><Relationship Id="rId1" Type="http://schemas.openxmlformats.org/officeDocument/2006/relationships/slideLayout" Target="../slideLayouts/slideLayout7.xml"/><Relationship Id="rId6" Type="http://schemas.openxmlformats.org/officeDocument/2006/relationships/audio" Target="../media/audio2.wav"/><Relationship Id="rId5" Type="http://schemas.openxmlformats.org/officeDocument/2006/relationships/image" Target="../media/image8.jpg"/><Relationship Id="rId4" Type="http://schemas.openxmlformats.org/officeDocument/2006/relationships/image" Target="../media/image7.jpg"/></Relationships>
</file>

<file path=ppt/slides/_rels/slide3.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7.xml"/><Relationship Id="rId6" Type="http://schemas.openxmlformats.org/officeDocument/2006/relationships/image" Target="../media/image6.gif"/><Relationship Id="rId5" Type="http://schemas.openxmlformats.org/officeDocument/2006/relationships/image" Target="../media/image12.gif"/><Relationship Id="rId4" Type="http://schemas.openxmlformats.org/officeDocument/2006/relationships/image" Target="../media/image11.jpg"/></Relationships>
</file>

<file path=ppt/slides/_rels/slide4.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6.gif"/><Relationship Id="rId7" Type="http://schemas.openxmlformats.org/officeDocument/2006/relationships/audio" Target="../media/audio3.wav"/><Relationship Id="rId2" Type="http://schemas.openxmlformats.org/officeDocument/2006/relationships/audio" Target="../media/audio3.wav"/><Relationship Id="rId1" Type="http://schemas.openxmlformats.org/officeDocument/2006/relationships/slideLayout" Target="../slideLayouts/slideLayout20.xml"/><Relationship Id="rId6" Type="http://schemas.openxmlformats.org/officeDocument/2006/relationships/image" Target="../media/image17.png"/><Relationship Id="rId5" Type="http://schemas.openxmlformats.org/officeDocument/2006/relationships/hyperlink" Target="http://vendraminiletras.blogspot.com/" TargetMode="External"/><Relationship Id="rId4" Type="http://schemas.openxmlformats.org/officeDocument/2006/relationships/image" Target="../media/image6.gif"/></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7030A0"/>
            </a:gs>
            <a:gs pos="26005">
              <a:srgbClr val="A5A9D7"/>
            </a:gs>
            <a:gs pos="48000">
              <a:srgbClr val="FFC000">
                <a:alpha val="63000"/>
                <a:lumMod val="59000"/>
                <a:lumOff val="41000"/>
              </a:srgbClr>
            </a:gs>
            <a:gs pos="83000">
              <a:schemeClr val="accent1">
                <a:lumMod val="45000"/>
                <a:lumOff val="55000"/>
              </a:schemeClr>
            </a:gs>
            <a:gs pos="100000">
              <a:schemeClr val="accent1">
                <a:lumMod val="30000"/>
                <a:lumOff val="70000"/>
              </a:schemeClr>
            </a:gs>
          </a:gsLst>
          <a:path path="rect">
            <a:fillToRect l="100000" t="100000"/>
          </a:path>
        </a:gradFill>
        <a:effectLst/>
      </p:bgPr>
    </p:bg>
    <p:spTree>
      <p:nvGrpSpPr>
        <p:cNvPr id="1" name=""/>
        <p:cNvGrpSpPr/>
        <p:nvPr/>
      </p:nvGrpSpPr>
      <p:grpSpPr>
        <a:xfrm>
          <a:off x="0" y="0"/>
          <a:ext cx="0" cy="0"/>
          <a:chOff x="0" y="0"/>
          <a:chExt cx="0" cy="0"/>
        </a:xfrm>
      </p:grpSpPr>
      <p:sp>
        <p:nvSpPr>
          <p:cNvPr id="5" name="CaixaDeTexto 4">
            <a:extLst>
              <a:ext uri="{FF2B5EF4-FFF2-40B4-BE49-F238E27FC236}">
                <a16:creationId xmlns:a16="http://schemas.microsoft.com/office/drawing/2014/main" id="{920A8EBA-E47F-4949-944B-C724D257D23F}"/>
              </a:ext>
            </a:extLst>
          </p:cNvPr>
          <p:cNvSpPr txBox="1"/>
          <p:nvPr/>
        </p:nvSpPr>
        <p:spPr>
          <a:xfrm>
            <a:off x="3044314" y="693166"/>
            <a:ext cx="3543909" cy="1323439"/>
          </a:xfrm>
          <a:prstGeom prst="rect">
            <a:avLst/>
          </a:prstGeom>
          <a:noFill/>
        </p:spPr>
        <p:txBody>
          <a:bodyPr wrap="square">
            <a:spAutoFit/>
          </a:bodyPr>
          <a:lstStyle/>
          <a:p>
            <a:pPr algn="ctr"/>
            <a:r>
              <a:rPr lang="pt-BR" sz="40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Bradley Hand ITC" panose="03070402050302030203" pitchFamily="66" charset="0"/>
              </a:rPr>
              <a:t>CRISE EXISTENCIAL</a:t>
            </a:r>
          </a:p>
        </p:txBody>
      </p:sp>
      <p:sp>
        <p:nvSpPr>
          <p:cNvPr id="6" name="CaixaDeTexto 5">
            <a:extLst>
              <a:ext uri="{FF2B5EF4-FFF2-40B4-BE49-F238E27FC236}">
                <a16:creationId xmlns:a16="http://schemas.microsoft.com/office/drawing/2014/main" id="{E909D237-D503-4887-A02D-3953916370DE}"/>
              </a:ext>
            </a:extLst>
          </p:cNvPr>
          <p:cNvSpPr txBox="1"/>
          <p:nvPr/>
        </p:nvSpPr>
        <p:spPr>
          <a:xfrm rot="21239296">
            <a:off x="169589" y="3191262"/>
            <a:ext cx="5242784" cy="1225719"/>
          </a:xfrm>
          <a:prstGeom prst="rect">
            <a:avLst/>
          </a:prstGeom>
          <a:noFill/>
        </p:spPr>
        <p:txBody>
          <a:bodyPr wrap="square">
            <a:prstTxWarp prst="textCascadeUp">
              <a:avLst>
                <a:gd name="adj" fmla="val 95729"/>
              </a:avLst>
            </a:prstTxWarp>
            <a:spAutoFit/>
          </a:bodyPr>
          <a:lstStyle/>
          <a:p>
            <a:pPr lvl="0" algn="ctr"/>
            <a:r>
              <a:rPr lang="pt-PT" sz="3200" spc="300" dirty="0">
                <a:ln w="6600">
                  <a:solidFill>
                    <a:srgbClr val="0070C0"/>
                  </a:solidFill>
                  <a:prstDash val="solid"/>
                </a:ln>
                <a:solidFill>
                  <a:srgbClr val="FFFFFF"/>
                </a:solidFill>
                <a:effectLst>
                  <a:outerShdw blurRad="38100" dist="38100" dir="2700000" algn="tl">
                    <a:srgbClr val="000000">
                      <a:alpha val="43137"/>
                    </a:srgbClr>
                  </a:outerShdw>
                </a:effectLst>
              </a:rPr>
              <a:t>Vivemos em um corpo que nos serve de instrumento com seus encantadores mistérios </a:t>
            </a:r>
          </a:p>
        </p:txBody>
      </p:sp>
      <p:sp>
        <p:nvSpPr>
          <p:cNvPr id="14" name="Rectangle 33">
            <a:extLst>
              <a:ext uri="{FF2B5EF4-FFF2-40B4-BE49-F238E27FC236}">
                <a16:creationId xmlns:a16="http://schemas.microsoft.com/office/drawing/2014/main" id="{6A5FAA26-458D-4ECF-8924-CC58E857A125}"/>
              </a:ext>
            </a:extLst>
          </p:cNvPr>
          <p:cNvSpPr>
            <a:spLocks noChangeArrowheads="1"/>
          </p:cNvSpPr>
          <p:nvPr/>
        </p:nvSpPr>
        <p:spPr bwMode="auto">
          <a:xfrm>
            <a:off x="0" y="0"/>
            <a:ext cx="9144000" cy="5143500"/>
          </a:xfrm>
          <a:prstGeom prst="rect">
            <a:avLst/>
          </a:prstGeom>
          <a:noFill/>
          <a:ln w="76200">
            <a:solidFill>
              <a:srgbClr val="F79646">
                <a:lumMod val="60000"/>
                <a:lumOff val="40000"/>
              </a:srgbClr>
            </a:solidFill>
            <a:miter lim="800000"/>
            <a:headEnd/>
            <a:tailEnd/>
          </a:ln>
          <a:effectLst>
            <a:prstShdw prst="shdw17" dist="17961" dir="2700000">
              <a:sysClr val="windowText" lastClr="000000">
                <a:gamma/>
                <a:shade val="60000"/>
                <a:invGamma/>
              </a:sysClr>
            </a:prstShdw>
          </a:effectLst>
        </p:spPr>
        <p:txBody>
          <a:bodyPr wrap="none" anchor="ctr"/>
          <a:lstStyle/>
          <a:p>
            <a:pPr marL="0" marR="0" lvl="0" indent="0" defTabSz="919246" eaLnBrk="0" fontAlgn="auto" latinLnBrk="0" hangingPunct="0">
              <a:lnSpc>
                <a:spcPct val="100000"/>
              </a:lnSpc>
              <a:spcBef>
                <a:spcPts val="0"/>
              </a:spcBef>
              <a:spcAft>
                <a:spcPts val="0"/>
              </a:spcAft>
              <a:buClrTx/>
              <a:buSzTx/>
              <a:buFontTx/>
              <a:buNone/>
              <a:tabLst/>
              <a:defRPr/>
            </a:pPr>
            <a:endParaRPr kumimoji="0" lang="pt-BR" sz="2413" b="0" i="0" u="none" strike="noStrike" kern="0" cap="none" spc="0" normalizeH="0" baseline="0" noProof="0" dirty="0">
              <a:ln>
                <a:noFill/>
              </a:ln>
              <a:solidFill>
                <a:srgbClr val="000000"/>
              </a:solidFill>
              <a:effectLst/>
              <a:uLnTx/>
              <a:uFillTx/>
            </a:endParaRPr>
          </a:p>
        </p:txBody>
      </p:sp>
      <p:sp>
        <p:nvSpPr>
          <p:cNvPr id="15" name="Retângulo 14">
            <a:extLst>
              <a:ext uri="{FF2B5EF4-FFF2-40B4-BE49-F238E27FC236}">
                <a16:creationId xmlns:a16="http://schemas.microsoft.com/office/drawing/2014/main" id="{2B820922-60D0-4AED-9F66-7102E1C0169B}"/>
              </a:ext>
            </a:extLst>
          </p:cNvPr>
          <p:cNvSpPr/>
          <p:nvPr/>
        </p:nvSpPr>
        <p:spPr>
          <a:xfrm>
            <a:off x="7308305" y="4589637"/>
            <a:ext cx="1737268" cy="461665"/>
          </a:xfrm>
          <a:prstGeom prst="rect">
            <a:avLst/>
          </a:prstGeom>
          <a:noFill/>
        </p:spPr>
        <p:txBody>
          <a:bodyPr wrap="square" lIns="91440" tIns="45720" rIns="91440" bIns="45720">
            <a:spAutoFit/>
          </a:bodyPr>
          <a:lstStyle/>
          <a:p>
            <a:pPr algn="ctr"/>
            <a:r>
              <a:rPr lang="pt-BR" sz="1200" b="1" cap="none" spc="0" dirty="0">
                <a:ln w="6600">
                  <a:solidFill>
                    <a:schemeClr val="accent2"/>
                  </a:solidFill>
                  <a:prstDash val="solid"/>
                </a:ln>
                <a:solidFill>
                  <a:srgbClr val="FFFFFF"/>
                </a:solidFill>
                <a:effectLst>
                  <a:outerShdw dist="38100" dir="2700000" algn="tl" rotWithShape="0">
                    <a:schemeClr val="accent2"/>
                  </a:outerShdw>
                </a:effectLst>
              </a:rPr>
              <a:t>Avanço </a:t>
            </a:r>
          </a:p>
          <a:p>
            <a:pPr algn="ctr"/>
            <a:r>
              <a:rPr lang="pt-BR" sz="1200" b="1" cap="none" spc="0" dirty="0">
                <a:ln w="6600">
                  <a:solidFill>
                    <a:schemeClr val="accent2"/>
                  </a:solidFill>
                  <a:prstDash val="solid"/>
                </a:ln>
                <a:solidFill>
                  <a:srgbClr val="FFFFFF"/>
                </a:solidFill>
                <a:effectLst>
                  <a:outerShdw dist="38100" dir="2700000" algn="tl" rotWithShape="0">
                    <a:schemeClr val="accent2"/>
                  </a:outerShdw>
                </a:effectLst>
              </a:rPr>
              <a:t>Automático</a:t>
            </a:r>
          </a:p>
        </p:txBody>
      </p:sp>
      <p:pic>
        <p:nvPicPr>
          <p:cNvPr id="3" name="Imagem 2">
            <a:extLst>
              <a:ext uri="{FF2B5EF4-FFF2-40B4-BE49-F238E27FC236}">
                <a16:creationId xmlns:a16="http://schemas.microsoft.com/office/drawing/2014/main" id="{21B53557-3ED3-4208-9D16-8571CBE23AF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9512" y="195486"/>
            <a:ext cx="3386086" cy="3026794"/>
          </a:xfrm>
          <a:prstGeom prst="rect">
            <a:avLst/>
          </a:prstGeom>
          <a:effectLst>
            <a:softEdge rad="635000"/>
          </a:effectLst>
        </p:spPr>
      </p:pic>
      <p:pic>
        <p:nvPicPr>
          <p:cNvPr id="7" name="Imagem 6">
            <a:extLst>
              <a:ext uri="{FF2B5EF4-FFF2-40B4-BE49-F238E27FC236}">
                <a16:creationId xmlns:a16="http://schemas.microsoft.com/office/drawing/2014/main" id="{1FBE5B5C-516A-4D9D-B79C-70D590BD36B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21234" y="339502"/>
            <a:ext cx="3024338" cy="3026794"/>
          </a:xfrm>
          <a:prstGeom prst="rect">
            <a:avLst/>
          </a:prstGeom>
          <a:effectLst>
            <a:softEdge rad="635000"/>
          </a:effectLst>
        </p:spPr>
      </p:pic>
      <p:pic>
        <p:nvPicPr>
          <p:cNvPr id="17" name="Imagem 16">
            <a:extLst>
              <a:ext uri="{FF2B5EF4-FFF2-40B4-BE49-F238E27FC236}">
                <a16:creationId xmlns:a16="http://schemas.microsoft.com/office/drawing/2014/main" id="{1B024E03-6A31-454E-B965-7DC376808D3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281508" y="2763489"/>
            <a:ext cx="2857500" cy="2314575"/>
          </a:xfrm>
          <a:prstGeom prst="rect">
            <a:avLst/>
          </a:prstGeom>
          <a:effectLst>
            <a:softEdge rad="635000"/>
          </a:effectLst>
        </p:spPr>
      </p:pic>
    </p:spTree>
    <p:extLst>
      <p:ext uri="{BB962C8B-B14F-4D97-AF65-F5344CB8AC3E}">
        <p14:creationId xmlns:p14="http://schemas.microsoft.com/office/powerpoint/2010/main" val="1798856092"/>
      </p:ext>
    </p:extLst>
  </p:cSld>
  <p:clrMapOvr>
    <a:masterClrMapping/>
  </p:clrMapOvr>
  <mc:AlternateContent xmlns:mc="http://schemas.openxmlformats.org/markup-compatibility/2006" xmlns:p14="http://schemas.microsoft.com/office/powerpoint/2010/main">
    <mc:Choice Requires="p14">
      <p:transition spd="slow" p14:dur="4000" advClick="0" advTm="25000">
        <p:zoom/>
        <p:sndAc>
          <p:stSnd loop="1">
            <p:snd r:embed="rId2" name="Abertura de ppsx..wav"/>
          </p:stSnd>
        </p:sndAc>
      </p:transition>
    </mc:Choice>
    <mc:Fallback xmlns="">
      <p:transition spd="slow" advClick="0" advTm="25000">
        <p:zoom/>
        <p:sndAc>
          <p:stSnd loop="1">
            <p:snd r:embed="rId6" name="Abertura de ppsx..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2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9" dur="2000"/>
                                        <p:tgtEl>
                                          <p:spTgt spid="5">
                                            <p:txEl>
                                              <p:pRg st="0" end="0"/>
                                            </p:txEl>
                                          </p:spTgt>
                                        </p:tgtEl>
                                      </p:cBhvr>
                                    </p:animEffect>
                                  </p:childTnLst>
                                </p:cTn>
                              </p:par>
                            </p:childTnLst>
                          </p:cTn>
                        </p:par>
                        <p:par>
                          <p:cTn id="10" fill="hold">
                            <p:stCondLst>
                              <p:cond delay="2000"/>
                            </p:stCondLst>
                            <p:childTnLst>
                              <p:par>
                                <p:cTn id="11" presetID="53" presetClass="entr" presetSubtype="16"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4000" fill="hold"/>
                                        <p:tgtEl>
                                          <p:spTgt spid="6"/>
                                        </p:tgtEl>
                                        <p:attrNameLst>
                                          <p:attrName>ppt_w</p:attrName>
                                        </p:attrNameLst>
                                      </p:cBhvr>
                                      <p:tavLst>
                                        <p:tav tm="0">
                                          <p:val>
                                            <p:fltVal val="0"/>
                                          </p:val>
                                        </p:tav>
                                        <p:tav tm="100000">
                                          <p:val>
                                            <p:strVal val="#ppt_w"/>
                                          </p:val>
                                        </p:tav>
                                      </p:tavLst>
                                    </p:anim>
                                    <p:anim calcmode="lin" valueType="num">
                                      <p:cBhvr>
                                        <p:cTn id="14" dur="4000" fill="hold"/>
                                        <p:tgtEl>
                                          <p:spTgt spid="6"/>
                                        </p:tgtEl>
                                        <p:attrNameLst>
                                          <p:attrName>ppt_h</p:attrName>
                                        </p:attrNameLst>
                                      </p:cBhvr>
                                      <p:tavLst>
                                        <p:tav tm="0">
                                          <p:val>
                                            <p:fltVal val="0"/>
                                          </p:val>
                                        </p:tav>
                                        <p:tav tm="100000">
                                          <p:val>
                                            <p:strVal val="#ppt_h"/>
                                          </p:val>
                                        </p:tav>
                                      </p:tavLst>
                                    </p:anim>
                                    <p:animEffect transition="in" filter="fade">
                                      <p:cBhvr>
                                        <p:cTn id="15" dur="4000"/>
                                        <p:tgtEl>
                                          <p:spTgt spid="6"/>
                                        </p:tgtEl>
                                      </p:cBhvr>
                                    </p:animEffect>
                                  </p:childTnLst>
                                </p:cTn>
                              </p:par>
                            </p:childTnLst>
                          </p:cTn>
                        </p:par>
                        <p:par>
                          <p:cTn id="16" fill="hold">
                            <p:stCondLst>
                              <p:cond delay="6000"/>
                            </p:stCondLst>
                            <p:childTnLst>
                              <p:par>
                                <p:cTn id="17" presetID="19" presetClass="emph" presetSubtype="0" fill="hold" nodeType="afterEffect">
                                  <p:stCondLst>
                                    <p:cond delay="0"/>
                                  </p:stCondLst>
                                  <p:childTnLst>
                                    <p:animClr clrSpc="rgb" dir="cw">
                                      <p:cBhvr override="childStyle">
                                        <p:cTn id="18" dur="2000" fill="hold"/>
                                        <p:tgtEl>
                                          <p:spTgt spid="5">
                                            <p:txEl>
                                              <p:pRg st="0" end="0"/>
                                            </p:txEl>
                                          </p:spTgt>
                                        </p:tgtEl>
                                        <p:attrNameLst>
                                          <p:attrName>style.color</p:attrName>
                                        </p:attrNameLst>
                                      </p:cBhvr>
                                      <p:to>
                                        <a:schemeClr val="accent2"/>
                                      </p:to>
                                    </p:animClr>
                                    <p:animClr clrSpc="rgb" dir="cw">
                                      <p:cBhvr>
                                        <p:cTn id="19" dur="2000" fill="hold"/>
                                        <p:tgtEl>
                                          <p:spTgt spid="5">
                                            <p:txEl>
                                              <p:pRg st="0" end="0"/>
                                            </p:txEl>
                                          </p:spTgt>
                                        </p:tgtEl>
                                        <p:attrNameLst>
                                          <p:attrName>fillcolor</p:attrName>
                                        </p:attrNameLst>
                                      </p:cBhvr>
                                      <p:to>
                                        <a:schemeClr val="accent2"/>
                                      </p:to>
                                    </p:animClr>
                                    <p:set>
                                      <p:cBhvr>
                                        <p:cTn id="20" dur="2000" fill="hold"/>
                                        <p:tgtEl>
                                          <p:spTgt spid="5">
                                            <p:txEl>
                                              <p:pRg st="0" end="0"/>
                                            </p:txEl>
                                          </p:spTgt>
                                        </p:tgtEl>
                                        <p:attrNameLst>
                                          <p:attrName>fill.type</p:attrName>
                                        </p:attrNameLst>
                                      </p:cBhvr>
                                      <p:to>
                                        <p:strVal val="solid"/>
                                      </p:to>
                                    </p:set>
                                    <p:set>
                                      <p:cBhvr>
                                        <p:cTn id="21" dur="2000" fill="hold"/>
                                        <p:tgtEl>
                                          <p:spTgt spid="5">
                                            <p:txEl>
                                              <p:pRg st="0" end="0"/>
                                            </p:txEl>
                                          </p:spTgt>
                                        </p:tgtEl>
                                        <p:attrNameLst>
                                          <p:attrName>fill.on</p:attrName>
                                        </p:attrNameLst>
                                      </p:cBhvr>
                                      <p:to>
                                        <p:strVal val="true"/>
                                      </p:to>
                                    </p:set>
                                  </p:childTnLst>
                                </p:cTn>
                              </p:par>
                            </p:childTnLst>
                          </p:cTn>
                        </p:par>
                        <p:par>
                          <p:cTn id="22" fill="hold">
                            <p:stCondLst>
                              <p:cond delay="8000"/>
                            </p:stCondLst>
                            <p:childTnLst>
                              <p:par>
                                <p:cTn id="23" presetID="2" presetClass="entr" presetSubtype="4" fill="hold" nodeType="after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2750" fill="hold"/>
                                        <p:tgtEl>
                                          <p:spTgt spid="3"/>
                                        </p:tgtEl>
                                        <p:attrNameLst>
                                          <p:attrName>ppt_x</p:attrName>
                                        </p:attrNameLst>
                                      </p:cBhvr>
                                      <p:tavLst>
                                        <p:tav tm="0">
                                          <p:val>
                                            <p:strVal val="#ppt_x"/>
                                          </p:val>
                                        </p:tav>
                                        <p:tav tm="100000">
                                          <p:val>
                                            <p:strVal val="#ppt_x"/>
                                          </p:val>
                                        </p:tav>
                                      </p:tavLst>
                                    </p:anim>
                                    <p:anim calcmode="lin" valueType="num">
                                      <p:cBhvr additive="base">
                                        <p:cTn id="26" dur="2750" fill="hold"/>
                                        <p:tgtEl>
                                          <p:spTgt spid="3"/>
                                        </p:tgtEl>
                                        <p:attrNameLst>
                                          <p:attrName>ppt_y</p:attrName>
                                        </p:attrNameLst>
                                      </p:cBhvr>
                                      <p:tavLst>
                                        <p:tav tm="0">
                                          <p:val>
                                            <p:strVal val="1+#ppt_h/2"/>
                                          </p:val>
                                        </p:tav>
                                        <p:tav tm="100000">
                                          <p:val>
                                            <p:strVal val="#ppt_y"/>
                                          </p:val>
                                        </p:tav>
                                      </p:tavLst>
                                    </p:anim>
                                  </p:childTnLst>
                                </p:cTn>
                              </p:par>
                            </p:childTnLst>
                          </p:cTn>
                        </p:par>
                        <p:par>
                          <p:cTn id="27" fill="hold">
                            <p:stCondLst>
                              <p:cond delay="10750"/>
                            </p:stCondLst>
                            <p:childTnLst>
                              <p:par>
                                <p:cTn id="28" presetID="53" presetClass="entr" presetSubtype="16" fill="hold" nodeType="afterEffect">
                                  <p:stCondLst>
                                    <p:cond delay="0"/>
                                  </p:stCondLst>
                                  <p:childTnLst>
                                    <p:set>
                                      <p:cBhvr>
                                        <p:cTn id="29" dur="1" fill="hold">
                                          <p:stCondLst>
                                            <p:cond delay="0"/>
                                          </p:stCondLst>
                                        </p:cTn>
                                        <p:tgtEl>
                                          <p:spTgt spid="6">
                                            <p:txEl>
                                              <p:pRg st="0" end="0"/>
                                            </p:txEl>
                                          </p:spTgt>
                                        </p:tgtEl>
                                        <p:attrNameLst>
                                          <p:attrName>style.visibility</p:attrName>
                                        </p:attrNameLst>
                                      </p:cBhvr>
                                      <p:to>
                                        <p:strVal val="visible"/>
                                      </p:to>
                                    </p:set>
                                    <p:anim calcmode="lin" valueType="num">
                                      <p:cBhvr>
                                        <p:cTn id="30" dur="4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31" dur="4000" fill="hold"/>
                                        <p:tgtEl>
                                          <p:spTgt spid="6">
                                            <p:txEl>
                                              <p:pRg st="0" end="0"/>
                                            </p:txEl>
                                          </p:spTgt>
                                        </p:tgtEl>
                                        <p:attrNameLst>
                                          <p:attrName>ppt_h</p:attrName>
                                        </p:attrNameLst>
                                      </p:cBhvr>
                                      <p:tavLst>
                                        <p:tav tm="0">
                                          <p:val>
                                            <p:fltVal val="0"/>
                                          </p:val>
                                        </p:tav>
                                        <p:tav tm="100000">
                                          <p:val>
                                            <p:strVal val="#ppt_h"/>
                                          </p:val>
                                        </p:tav>
                                      </p:tavLst>
                                    </p:anim>
                                    <p:animEffect transition="in" filter="fade">
                                      <p:cBhvr>
                                        <p:cTn id="32" dur="4000"/>
                                        <p:tgtEl>
                                          <p:spTgt spid="6">
                                            <p:txEl>
                                              <p:pRg st="0" end="0"/>
                                            </p:txEl>
                                          </p:spTgt>
                                        </p:tgtEl>
                                      </p:cBhvr>
                                    </p:animEffect>
                                  </p:childTnLst>
                                </p:cTn>
                              </p:par>
                              <p:par>
                                <p:cTn id="33" presetID="18" presetClass="entr" presetSubtype="12" fill="hold" nodeType="with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strips(downLeft)">
                                      <p:cBhvr>
                                        <p:cTn id="35" dur="3500"/>
                                        <p:tgtEl>
                                          <p:spTgt spid="7"/>
                                        </p:tgtEl>
                                      </p:cBhvr>
                                    </p:animEffect>
                                  </p:childTnLst>
                                </p:cTn>
                              </p:par>
                              <p:par>
                                <p:cTn id="36" presetID="53" presetClass="entr" presetSubtype="16" fill="hold"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p:cTn id="38" dur="3750" fill="hold"/>
                                        <p:tgtEl>
                                          <p:spTgt spid="17"/>
                                        </p:tgtEl>
                                        <p:attrNameLst>
                                          <p:attrName>ppt_w</p:attrName>
                                        </p:attrNameLst>
                                      </p:cBhvr>
                                      <p:tavLst>
                                        <p:tav tm="0">
                                          <p:val>
                                            <p:fltVal val="0"/>
                                          </p:val>
                                        </p:tav>
                                        <p:tav tm="100000">
                                          <p:val>
                                            <p:strVal val="#ppt_w"/>
                                          </p:val>
                                        </p:tav>
                                      </p:tavLst>
                                    </p:anim>
                                    <p:anim calcmode="lin" valueType="num">
                                      <p:cBhvr>
                                        <p:cTn id="39" dur="3750" fill="hold"/>
                                        <p:tgtEl>
                                          <p:spTgt spid="17"/>
                                        </p:tgtEl>
                                        <p:attrNameLst>
                                          <p:attrName>ppt_h</p:attrName>
                                        </p:attrNameLst>
                                      </p:cBhvr>
                                      <p:tavLst>
                                        <p:tav tm="0">
                                          <p:val>
                                            <p:fltVal val="0"/>
                                          </p:val>
                                        </p:tav>
                                        <p:tav tm="100000">
                                          <p:val>
                                            <p:strVal val="#ppt_h"/>
                                          </p:val>
                                        </p:tav>
                                      </p:tavLst>
                                    </p:anim>
                                    <p:animEffect transition="in" filter="fade">
                                      <p:cBhvr>
                                        <p:cTn id="40" dur="3750"/>
                                        <p:tgtEl>
                                          <p:spTgt spid="17"/>
                                        </p:tgtEl>
                                      </p:cBhvr>
                                    </p:animEffect>
                                  </p:childTnLst>
                                </p:cTn>
                              </p:par>
                            </p:childTnLst>
                          </p:cTn>
                        </p:par>
                        <p:par>
                          <p:cTn id="41" fill="hold">
                            <p:stCondLst>
                              <p:cond delay="14750"/>
                            </p:stCondLst>
                            <p:childTnLst>
                              <p:par>
                                <p:cTn id="42" presetID="6" presetClass="entr" presetSubtype="16" fill="hold" grpId="0" nodeType="afterEffect">
                                  <p:stCondLst>
                                    <p:cond delay="0"/>
                                  </p:stCondLst>
                                  <p:childTnLst>
                                    <p:set>
                                      <p:cBhvr>
                                        <p:cTn id="43" dur="1" fill="hold">
                                          <p:stCondLst>
                                            <p:cond delay="0"/>
                                          </p:stCondLst>
                                        </p:cTn>
                                        <p:tgtEl>
                                          <p:spTgt spid="15"/>
                                        </p:tgtEl>
                                        <p:attrNameLst>
                                          <p:attrName>style.visibility</p:attrName>
                                        </p:attrNameLst>
                                      </p:cBhvr>
                                      <p:to>
                                        <p:strVal val="visible"/>
                                      </p:to>
                                    </p:set>
                                    <p:animEffect transition="in" filter="circle(in)">
                                      <p:cBhvr>
                                        <p:cTn id="44" dur="2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6" grpId="0"/>
      <p:bldP spid="15"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5000"/>
                <a:lumOff val="95000"/>
              </a:schemeClr>
            </a:gs>
            <a:gs pos="63000">
              <a:schemeClr val="accent2">
                <a:lumMod val="40000"/>
                <a:lumOff val="60000"/>
              </a:schemeClr>
            </a:gs>
            <a:gs pos="83000">
              <a:schemeClr val="accent5">
                <a:lumMod val="45000"/>
                <a:lumOff val="55000"/>
              </a:schemeClr>
            </a:gs>
            <a:gs pos="82000">
              <a:schemeClr val="accent5">
                <a:lumMod val="30000"/>
                <a:lumOff val="70000"/>
              </a:schemeClr>
            </a:gs>
          </a:gsLst>
          <a:lin ang="13500000" scaled="1"/>
          <a:tileRect/>
        </a:gradFill>
        <a:effectLst/>
      </p:bgPr>
    </p:bg>
    <p:spTree>
      <p:nvGrpSpPr>
        <p:cNvPr id="1" name=""/>
        <p:cNvGrpSpPr/>
        <p:nvPr/>
      </p:nvGrpSpPr>
      <p:grpSpPr>
        <a:xfrm>
          <a:off x="0" y="0"/>
          <a:ext cx="0" cy="0"/>
          <a:chOff x="0" y="0"/>
          <a:chExt cx="0" cy="0"/>
        </a:xfrm>
      </p:grpSpPr>
      <p:grpSp>
        <p:nvGrpSpPr>
          <p:cNvPr id="9" name="Grupo 18"/>
          <p:cNvGrpSpPr>
            <a:grpSpLocks/>
          </p:cNvGrpSpPr>
          <p:nvPr/>
        </p:nvGrpSpPr>
        <p:grpSpPr bwMode="auto">
          <a:xfrm>
            <a:off x="0" y="-5632"/>
            <a:ext cx="9144000" cy="5143500"/>
            <a:chOff x="0" y="0"/>
            <a:chExt cx="9144000" cy="6991350"/>
          </a:xfrm>
          <a:solidFill>
            <a:schemeClr val="accent5">
              <a:lumMod val="75000"/>
            </a:schemeClr>
          </a:solidFill>
          <a:scene3d>
            <a:camera prst="orthographicFront"/>
            <a:lightRig rig="freezing" dir="t"/>
          </a:scene3d>
        </p:grpSpPr>
        <p:grpSp>
          <p:nvGrpSpPr>
            <p:cNvPr id="10" name="Grupo 19"/>
            <p:cNvGrpSpPr>
              <a:grpSpLocks/>
            </p:cNvGrpSpPr>
            <p:nvPr/>
          </p:nvGrpSpPr>
          <p:grpSpPr bwMode="auto">
            <a:xfrm>
              <a:off x="0" y="0"/>
              <a:ext cx="133350" cy="6858000"/>
              <a:chOff x="0" y="0"/>
              <a:chExt cx="133350" cy="6858000"/>
            </a:xfrm>
            <a:grpFill/>
          </p:grpSpPr>
          <p:pic>
            <p:nvPicPr>
              <p:cNvPr id="20" name="Picture 9" descr="Acessorio GIF (130)"/>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grpFill/>
              <a:ln w="57150" cap="rnd">
                <a:solidFill>
                  <a:schemeClr val="accent5">
                    <a:lumMod val="75000"/>
                  </a:schemeClr>
                </a:solidFill>
              </a:ln>
              <a:effectLst>
                <a:outerShdw blurRad="381000" dist="292100" dir="5400000" sx="-80000" sy="-18000" rotWithShape="0">
                  <a:srgbClr val="000000">
                    <a:alpha val="22000"/>
                  </a:srgbClr>
                </a:outerShdw>
              </a:effectLst>
              <a:sp3d contourW="7620">
                <a:bevelT w="95250" h="31750"/>
                <a:contourClr>
                  <a:srgbClr val="FFC000"/>
                </a:contourClr>
              </a:sp3d>
            </p:spPr>
          </p:pic>
          <p:pic>
            <p:nvPicPr>
              <p:cNvPr id="21" name="Picture 9" descr="Acessorio GIF (130)"/>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grpFill/>
              <a:ln w="57150" cap="rnd">
                <a:solidFill>
                  <a:schemeClr val="accent5">
                    <a:lumMod val="75000"/>
                  </a:schemeClr>
                </a:solidFill>
              </a:ln>
              <a:effectLst>
                <a:outerShdw blurRad="381000" dist="292100" dir="5400000" sx="-80000" sy="-18000" rotWithShape="0">
                  <a:srgbClr val="000000">
                    <a:alpha val="22000"/>
                  </a:srgbClr>
                </a:outerShdw>
              </a:effectLst>
              <a:sp3d contourW="7620">
                <a:bevelT w="95250" h="31750"/>
                <a:contourClr>
                  <a:srgbClr val="FFC000"/>
                </a:contourClr>
              </a:sp3d>
            </p:spPr>
          </p:pic>
        </p:grpSp>
        <p:grpSp>
          <p:nvGrpSpPr>
            <p:cNvPr id="11" name="Grupo 20"/>
            <p:cNvGrpSpPr>
              <a:grpSpLocks/>
            </p:cNvGrpSpPr>
            <p:nvPr/>
          </p:nvGrpSpPr>
          <p:grpSpPr bwMode="auto">
            <a:xfrm>
              <a:off x="9010650" y="0"/>
              <a:ext cx="133350" cy="6858000"/>
              <a:chOff x="0" y="0"/>
              <a:chExt cx="133350" cy="6858000"/>
            </a:xfrm>
            <a:grpFill/>
          </p:grpSpPr>
          <p:pic>
            <p:nvPicPr>
              <p:cNvPr id="18" name="Picture 9" descr="Acessorio GIF (130)"/>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grpFill/>
              <a:ln w="57150" cap="rnd">
                <a:solidFill>
                  <a:schemeClr val="accent5">
                    <a:lumMod val="75000"/>
                  </a:schemeClr>
                </a:solidFill>
              </a:ln>
              <a:effectLst>
                <a:outerShdw blurRad="381000" dist="292100" dir="5400000" sx="-80000" sy="-18000" rotWithShape="0">
                  <a:srgbClr val="000000">
                    <a:alpha val="22000"/>
                  </a:srgbClr>
                </a:outerShdw>
              </a:effectLst>
              <a:sp3d contourW="7620">
                <a:bevelT w="95250" h="31750"/>
                <a:contourClr>
                  <a:srgbClr val="FFC000"/>
                </a:contourClr>
              </a:sp3d>
            </p:spPr>
          </p:pic>
          <p:pic>
            <p:nvPicPr>
              <p:cNvPr id="19" name="Picture 9" descr="Acessorio GIF (130)"/>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grpFill/>
              <a:ln w="57150" cap="rnd">
                <a:solidFill>
                  <a:schemeClr val="accent5">
                    <a:lumMod val="75000"/>
                  </a:schemeClr>
                </a:solidFill>
              </a:ln>
              <a:effectLst>
                <a:outerShdw blurRad="381000" dist="292100" dir="5400000" sx="-80000" sy="-18000" rotWithShape="0">
                  <a:srgbClr val="000000">
                    <a:alpha val="22000"/>
                  </a:srgbClr>
                </a:outerShdw>
              </a:effectLst>
              <a:sp3d contourW="7620">
                <a:bevelT w="95250" h="31750"/>
                <a:contourClr>
                  <a:srgbClr val="FFC000"/>
                </a:contourClr>
              </a:sp3d>
            </p:spPr>
          </p:pic>
        </p:grpSp>
        <p:grpSp>
          <p:nvGrpSpPr>
            <p:cNvPr id="12" name="Grupo 16"/>
            <p:cNvGrpSpPr>
              <a:grpSpLocks/>
            </p:cNvGrpSpPr>
            <p:nvPr/>
          </p:nvGrpSpPr>
          <p:grpSpPr bwMode="auto">
            <a:xfrm>
              <a:off x="0" y="6858000"/>
              <a:ext cx="9144000" cy="133350"/>
              <a:chOff x="0" y="6308725"/>
              <a:chExt cx="9144000" cy="133350"/>
            </a:xfrm>
            <a:grpFill/>
          </p:grpSpPr>
          <p:pic>
            <p:nvPicPr>
              <p:cNvPr id="16" name="Picture 24" descr="Acessorio GIF (130)"/>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ellipse">
                <a:avLst/>
              </a:prstGeom>
              <a:grpFill/>
              <a:ln w="57150" cap="rnd">
                <a:solidFill>
                  <a:schemeClr val="accent5">
                    <a:lumMod val="75000"/>
                  </a:schemeClr>
                </a:solidFill>
              </a:ln>
              <a:effectLst>
                <a:outerShdw blurRad="381000" dist="292100" dir="5400000" sx="-80000" sy="-18000" rotWithShape="0">
                  <a:srgbClr val="000000">
                    <a:alpha val="22000"/>
                  </a:srgbClr>
                </a:outerShdw>
              </a:effectLst>
              <a:sp3d contourW="7620">
                <a:bevelT w="95250" h="31750"/>
                <a:contourClr>
                  <a:srgbClr val="FFC000"/>
                </a:contourClr>
              </a:sp3d>
            </p:spPr>
          </p:pic>
          <p:pic>
            <p:nvPicPr>
              <p:cNvPr id="17" name="Picture 25" descr="Acessorio GIF (130)"/>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grpFill/>
              <a:ln w="57150" cap="rnd">
                <a:solidFill>
                  <a:schemeClr val="accent5">
                    <a:lumMod val="75000"/>
                  </a:schemeClr>
                </a:solidFill>
              </a:ln>
              <a:effectLst>
                <a:outerShdw blurRad="381000" dist="292100" dir="5400000" sx="-80000" sy="-18000" rotWithShape="0">
                  <a:srgbClr val="000000">
                    <a:alpha val="22000"/>
                  </a:srgbClr>
                </a:outerShdw>
              </a:effectLst>
              <a:sp3d contourW="7620">
                <a:bevelT w="95250" h="31750"/>
                <a:contourClr>
                  <a:srgbClr val="FFC000"/>
                </a:contourClr>
              </a:sp3d>
            </p:spPr>
          </p:pic>
        </p:grpSp>
        <p:grpSp>
          <p:nvGrpSpPr>
            <p:cNvPr id="13" name="Grupo 24"/>
            <p:cNvGrpSpPr>
              <a:grpSpLocks/>
            </p:cNvGrpSpPr>
            <p:nvPr/>
          </p:nvGrpSpPr>
          <p:grpSpPr bwMode="auto">
            <a:xfrm>
              <a:off x="0" y="0"/>
              <a:ext cx="9144000" cy="133351"/>
              <a:chOff x="0" y="6308725"/>
              <a:chExt cx="9144000" cy="133351"/>
            </a:xfrm>
            <a:grpFill/>
          </p:grpSpPr>
          <p:pic>
            <p:nvPicPr>
              <p:cNvPr id="14" name="Picture 24" descr="Acessorio GIF (130)"/>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0800000">
                <a:off x="3848100" y="6308725"/>
                <a:ext cx="5295900" cy="133351"/>
              </a:xfrm>
              <a:prstGeom prst="ellipse">
                <a:avLst/>
              </a:prstGeom>
              <a:grpFill/>
              <a:ln w="57150" cap="rnd">
                <a:solidFill>
                  <a:schemeClr val="accent5">
                    <a:lumMod val="75000"/>
                  </a:schemeClr>
                </a:solidFill>
              </a:ln>
              <a:effectLst>
                <a:outerShdw blurRad="381000" dist="292100" dir="5400000" sx="-80000" sy="-18000" rotWithShape="0">
                  <a:srgbClr val="000000">
                    <a:alpha val="22000"/>
                  </a:srgbClr>
                </a:outerShdw>
              </a:effectLst>
              <a:sp3d contourW="7620">
                <a:bevelT w="95250" h="31750"/>
                <a:contourClr>
                  <a:srgbClr val="FFC000"/>
                </a:contourClr>
              </a:sp3d>
            </p:spPr>
          </p:pic>
          <p:pic>
            <p:nvPicPr>
              <p:cNvPr id="15" name="Picture 25" descr="Acessorio GIF (130)"/>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grpFill/>
              <a:ln w="57150" cap="rnd">
                <a:solidFill>
                  <a:schemeClr val="accent5">
                    <a:lumMod val="75000"/>
                  </a:schemeClr>
                </a:solidFill>
              </a:ln>
              <a:effectLst>
                <a:outerShdw blurRad="381000" dist="292100" dir="5400000" sx="-80000" sy="-18000" rotWithShape="0">
                  <a:srgbClr val="000000">
                    <a:alpha val="22000"/>
                  </a:srgbClr>
                </a:outerShdw>
              </a:effectLst>
              <a:sp3d contourW="7620">
                <a:bevelT w="95250" h="31750"/>
                <a:contourClr>
                  <a:srgbClr val="FFC000"/>
                </a:contourClr>
              </a:sp3d>
            </p:spPr>
          </p:pic>
        </p:grpSp>
      </p:grpSp>
      <p:sp>
        <p:nvSpPr>
          <p:cNvPr id="2" name="Retângulo 1"/>
          <p:cNvSpPr/>
          <p:nvPr/>
        </p:nvSpPr>
        <p:spPr>
          <a:xfrm>
            <a:off x="327984" y="267494"/>
            <a:ext cx="5561577" cy="4478149"/>
          </a:xfrm>
          <a:prstGeom prst="rect">
            <a:avLst/>
          </a:prstGeom>
        </p:spPr>
        <p:txBody>
          <a:bodyPr wrap="square">
            <a:spAutoFit/>
          </a:bodyPr>
          <a:lstStyle/>
          <a:p>
            <a:pPr algn="ctr"/>
            <a:endParaRPr lang="pt-BR" sz="1500" dirty="0">
              <a:solidFill>
                <a:schemeClr val="accent5">
                  <a:lumMod val="75000"/>
                </a:schemeClr>
              </a:solidFill>
              <a:latin typeface="Forte" panose="03060902040502070203" pitchFamily="66" charset="0"/>
              <a:cs typeface="Aharoni" panose="02010803020104030203" pitchFamily="2" charset="-79"/>
            </a:endParaRPr>
          </a:p>
          <a:p>
            <a:pPr algn="ctr"/>
            <a:r>
              <a:rPr lang="pt-BR" dirty="0">
                <a:solidFill>
                  <a:schemeClr val="accent5">
                    <a:lumMod val="75000"/>
                  </a:schemeClr>
                </a:solidFill>
                <a:latin typeface="Forte" panose="03060902040502070203" pitchFamily="66" charset="0"/>
                <a:cs typeface="Aharoni" panose="02010803020104030203" pitchFamily="2" charset="-79"/>
              </a:rPr>
              <a:t>O Poeta apresenta a seguir, mais um de seus Sonetos. </a:t>
            </a:r>
          </a:p>
          <a:p>
            <a:pPr algn="ctr"/>
            <a:r>
              <a:rPr lang="pt-BR" dirty="0">
                <a:solidFill>
                  <a:schemeClr val="accent5">
                    <a:lumMod val="75000"/>
                  </a:schemeClr>
                </a:solidFill>
                <a:latin typeface="Forte" panose="03060902040502070203" pitchFamily="66" charset="0"/>
                <a:cs typeface="Aharoni" panose="02010803020104030203" pitchFamily="2" charset="-79"/>
              </a:rPr>
              <a:t>Vislumbra agora, o seu modo de enxergar relacionado aos aspectos das crises existenciais, ao meu ver, penso que são períodos de instabilidade emocional que podem ocorrer em qualquer momento da vida, caracterizado por conflitos internos, cheios de duvidas, melancolia e solidão</a:t>
            </a:r>
            <a:r>
              <a:rPr lang="pt-BR" sz="2000" dirty="0">
                <a:solidFill>
                  <a:srgbClr val="2C2F34"/>
                </a:solidFill>
                <a:latin typeface="-apple-system"/>
              </a:rPr>
              <a:t>.</a:t>
            </a:r>
          </a:p>
          <a:p>
            <a:pPr algn="ctr"/>
            <a:r>
              <a:rPr lang="pt-BR" sz="2000" dirty="0">
                <a:solidFill>
                  <a:srgbClr val="0070C0"/>
                </a:solidFill>
                <a:latin typeface="Forte" panose="03060902040502070203" pitchFamily="66" charset="0"/>
              </a:rPr>
              <a:t>Embora seja uma fase de tristezas e incertezas, pode promover um grande salto para o autoconhecimento, resultando em uma vida muito mais equilibrada por meio do crescimento pessoal.</a:t>
            </a:r>
          </a:p>
          <a:p>
            <a:pPr lvl="0" algn="ctr"/>
            <a:endParaRPr lang="pt-BR" sz="1500" dirty="0">
              <a:solidFill>
                <a:schemeClr val="accent5">
                  <a:lumMod val="75000"/>
                </a:schemeClr>
              </a:solidFill>
              <a:latin typeface="Forte" panose="03060902040502070203" pitchFamily="66" charset="0"/>
              <a:cs typeface="Aharoni" panose="02010803020104030203" pitchFamily="2" charset="-79"/>
            </a:endParaRPr>
          </a:p>
          <a:p>
            <a:pPr algn="ctr"/>
            <a:r>
              <a:rPr lang="pt-BR" sz="1350" dirty="0">
                <a:ln w="22225">
                  <a:solidFill>
                    <a:schemeClr val="accent2"/>
                  </a:solidFill>
                  <a:prstDash val="solid"/>
                </a:ln>
                <a:solidFill>
                  <a:srgbClr val="FFFF00"/>
                </a:solidFill>
                <a:latin typeface="Comic Sans MS" panose="030F0702030302020204" pitchFamily="66" charset="0"/>
              </a:rPr>
              <a:t>TONINHO VENDRAMINI</a:t>
            </a:r>
          </a:p>
          <a:p>
            <a:pPr algn="ctr"/>
            <a:r>
              <a:rPr lang="pt-BR" sz="1350" dirty="0">
                <a:ln w="22225">
                  <a:solidFill>
                    <a:schemeClr val="accent2"/>
                  </a:solidFill>
                  <a:prstDash val="solid"/>
                </a:ln>
                <a:solidFill>
                  <a:srgbClr val="FFFF00"/>
                </a:solidFill>
                <a:latin typeface="Comic Sans MS" panose="030F0702030302020204" pitchFamily="66" charset="0"/>
              </a:rPr>
              <a:t>Escritor, Cronista, Pesquisador e Formatador</a:t>
            </a:r>
          </a:p>
        </p:txBody>
      </p:sp>
      <p:pic>
        <p:nvPicPr>
          <p:cNvPr id="22" name="Imagem 21">
            <a:extLst>
              <a:ext uri="{FF2B5EF4-FFF2-40B4-BE49-F238E27FC236}">
                <a16:creationId xmlns:a16="http://schemas.microsoft.com/office/drawing/2014/main" id="{CBC34686-1675-426B-835E-335D21DB673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50630" y="236799"/>
            <a:ext cx="2395254" cy="2023302"/>
          </a:xfrm>
          <a:prstGeom prst="rect">
            <a:avLst/>
          </a:prstGeom>
          <a:effectLst>
            <a:softEdge rad="635000"/>
          </a:effectLst>
          <a:scene3d>
            <a:camera prst="isometricOffAxis1Right"/>
            <a:lightRig rig="threePt" dir="t"/>
          </a:scene3d>
        </p:spPr>
      </p:pic>
      <p:sp>
        <p:nvSpPr>
          <p:cNvPr id="3" name="Retângulo 2">
            <a:extLst>
              <a:ext uri="{FF2B5EF4-FFF2-40B4-BE49-F238E27FC236}">
                <a16:creationId xmlns:a16="http://schemas.microsoft.com/office/drawing/2014/main" id="{28975836-323B-4225-BBB3-D8E36B67A3AA}"/>
              </a:ext>
            </a:extLst>
          </p:cNvPr>
          <p:cNvSpPr/>
          <p:nvPr/>
        </p:nvSpPr>
        <p:spPr>
          <a:xfrm>
            <a:off x="5889561" y="2139631"/>
            <a:ext cx="3002687" cy="2600712"/>
          </a:xfrm>
          <a:prstGeom prst="rect">
            <a:avLst/>
          </a:prstGeom>
          <a:noFill/>
        </p:spPr>
        <p:txBody>
          <a:bodyPr wrap="square" lIns="91440" tIns="45720" rIns="91440" bIns="45720">
            <a:spAutoFit/>
          </a:bodyPr>
          <a:lstStyle/>
          <a:p>
            <a:pPr algn="ctr"/>
            <a:r>
              <a:rPr lang="pt-BR" sz="2000" b="1" cap="none" spc="0" dirty="0">
                <a:ln w="6600">
                  <a:solidFill>
                    <a:schemeClr val="accent2"/>
                  </a:solidFill>
                  <a:prstDash val="solid"/>
                </a:ln>
                <a:solidFill>
                  <a:srgbClr val="FF0000"/>
                </a:solidFill>
                <a:effectLst>
                  <a:outerShdw dist="38100" dir="2700000" algn="tl" rotWithShape="0">
                    <a:schemeClr val="accent2"/>
                  </a:outerShdw>
                </a:effectLst>
              </a:rPr>
              <a:t>Soneto de</a:t>
            </a:r>
          </a:p>
          <a:p>
            <a:pPr algn="ctr"/>
            <a:r>
              <a:rPr lang="pt-BR" sz="2800" b="1" cap="none" spc="0" dirty="0">
                <a:ln w="6600">
                  <a:solidFill>
                    <a:schemeClr val="accent2"/>
                  </a:solidFill>
                  <a:prstDash val="solid"/>
                </a:ln>
                <a:solidFill>
                  <a:srgbClr val="002060"/>
                </a:solidFill>
                <a:effectLst>
                  <a:outerShdw dist="38100" dir="2700000" algn="tl" rotWithShape="0">
                    <a:schemeClr val="accent2"/>
                  </a:outerShdw>
                </a:effectLst>
              </a:rPr>
              <a:t>Jorge Humberto </a:t>
            </a:r>
            <a:r>
              <a:rPr lang="pt-BR" sz="2800" b="1" dirty="0">
                <a:ln w="6600">
                  <a:solidFill>
                    <a:schemeClr val="accent2"/>
                  </a:solidFill>
                  <a:prstDash val="solid"/>
                </a:ln>
                <a:solidFill>
                  <a:srgbClr val="002060"/>
                </a:solidFill>
                <a:effectLst>
                  <a:outerShdw dist="38100" dir="2700000" algn="tl" rotWithShape="0">
                    <a:schemeClr val="accent2"/>
                  </a:outerShdw>
                </a:effectLst>
              </a:rPr>
              <a:t> </a:t>
            </a:r>
          </a:p>
          <a:p>
            <a:pPr algn="ctr"/>
            <a:r>
              <a:rPr lang="pt-BR" sz="2800" b="1" dirty="0">
                <a:ln w="6600">
                  <a:solidFill>
                    <a:schemeClr val="accent2"/>
                  </a:solidFill>
                  <a:prstDash val="solid"/>
                </a:ln>
                <a:solidFill>
                  <a:srgbClr val="FFFF00"/>
                </a:solidFill>
                <a:effectLst>
                  <a:outerShdw dist="38100" dir="2700000" algn="tl" rotWithShape="0">
                    <a:schemeClr val="accent2"/>
                  </a:outerShdw>
                </a:effectLst>
                <a:latin typeface="Chiller" panose="04020404031007020602" pitchFamily="82" charset="0"/>
              </a:rPr>
              <a:t>CRISE EXISTENCIAL</a:t>
            </a:r>
            <a:r>
              <a:rPr lang="pt-BR" sz="2000" b="1" dirty="0">
                <a:ln w="6600">
                  <a:solidFill>
                    <a:schemeClr val="accent2"/>
                  </a:solidFill>
                  <a:prstDash val="solid"/>
                </a:ln>
                <a:solidFill>
                  <a:srgbClr val="FFFF00"/>
                </a:solidFill>
                <a:effectLst>
                  <a:outerShdw dist="38100" dir="2700000" algn="tl" rotWithShape="0">
                    <a:schemeClr val="accent2"/>
                  </a:outerShdw>
                </a:effectLst>
                <a:latin typeface="Forte" panose="03060902040502070203" pitchFamily="66" charset="0"/>
              </a:rPr>
              <a:t>,</a:t>
            </a:r>
            <a:r>
              <a:rPr lang="pt-BR" sz="2000" b="1" dirty="0">
                <a:ln w="6600">
                  <a:solidFill>
                    <a:schemeClr val="accent2"/>
                  </a:solidFill>
                  <a:prstDash val="solid"/>
                </a:ln>
                <a:solidFill>
                  <a:srgbClr val="00B050"/>
                </a:solidFill>
                <a:effectLst>
                  <a:outerShdw dist="38100" dir="2700000" algn="tl" rotWithShape="0">
                    <a:schemeClr val="accent2"/>
                  </a:outerShdw>
                </a:effectLst>
              </a:rPr>
              <a:t> </a:t>
            </a:r>
            <a:r>
              <a:rPr lang="pt-BR" sz="1400" b="1" dirty="0">
                <a:ln w="6600">
                  <a:solidFill>
                    <a:schemeClr val="accent2"/>
                  </a:solidFill>
                  <a:prstDash val="solid"/>
                </a:ln>
                <a:solidFill>
                  <a:srgbClr val="00B050"/>
                </a:solidFill>
                <a:effectLst>
                  <a:outerShdw dist="38100" dir="2700000" algn="tl" rotWithShape="0">
                    <a:schemeClr val="accent2"/>
                  </a:outerShdw>
                </a:effectLst>
              </a:rPr>
              <a:t>realizado em sua cidade natal  29/09/2021.</a:t>
            </a:r>
          </a:p>
          <a:p>
            <a:pPr algn="ctr"/>
            <a:endParaRPr lang="pt-BR" sz="1100" b="1" dirty="0">
              <a:ln w="6600">
                <a:solidFill>
                  <a:schemeClr val="accent2"/>
                </a:solidFill>
                <a:prstDash val="solid"/>
              </a:ln>
              <a:solidFill>
                <a:srgbClr val="FFC000"/>
              </a:solidFill>
              <a:effectLst>
                <a:outerShdw dist="38100" dir="2700000" algn="tl" rotWithShape="0">
                  <a:schemeClr val="accent2"/>
                </a:outerShdw>
              </a:effectLst>
            </a:endParaRPr>
          </a:p>
          <a:p>
            <a:pPr algn="ctr"/>
            <a:r>
              <a:rPr lang="pt-BR" sz="1600" b="1" dirty="0">
                <a:ln w="6600">
                  <a:solidFill>
                    <a:schemeClr val="accent2"/>
                  </a:solidFill>
                  <a:prstDash val="solid"/>
                </a:ln>
                <a:solidFill>
                  <a:srgbClr val="FFC000"/>
                </a:solidFill>
                <a:effectLst>
                  <a:outerShdw dist="38100" dir="2700000" algn="tl" rotWithShape="0">
                    <a:schemeClr val="accent2"/>
                  </a:outerShdw>
                </a:effectLst>
              </a:rPr>
              <a:t>Por sua decisão, o texto está escrito de acordo com a antiga ortografia.</a:t>
            </a:r>
          </a:p>
        </p:txBody>
      </p:sp>
      <p:pic>
        <p:nvPicPr>
          <p:cNvPr id="6" name="Imagem 5">
            <a:extLst>
              <a:ext uri="{FF2B5EF4-FFF2-40B4-BE49-F238E27FC236}">
                <a16:creationId xmlns:a16="http://schemas.microsoft.com/office/drawing/2014/main" id="{CDFB0108-A3E4-4216-A9A6-0702490DDD0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166659" y="729152"/>
            <a:ext cx="1669637" cy="1669637"/>
          </a:xfrm>
          <a:prstGeom prst="rect">
            <a:avLst/>
          </a:prstGeom>
          <a:effectLst>
            <a:softEdge rad="635000"/>
          </a:effectLst>
        </p:spPr>
      </p:pic>
    </p:spTree>
    <p:extLst>
      <p:ext uri="{BB962C8B-B14F-4D97-AF65-F5344CB8AC3E}">
        <p14:creationId xmlns:p14="http://schemas.microsoft.com/office/powerpoint/2010/main" val="22696081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Click="0" advTm="45000">
        <p15:prstTrans prst="curtains"/>
        <p:sndAc>
          <p:stSnd loop="1">
            <p:snd r:embed="rId2" name="Its_Impossible_E Cortazar.wav"/>
          </p:stSnd>
        </p:sndAc>
      </p:transition>
    </mc:Choice>
    <mc:Fallback xmlns="">
      <p:transition spd="slow" advClick="0" advTm="45000">
        <p:fade/>
        <p:sndAc>
          <p:stSnd loop="1">
            <p:snd r:embed="rId6" name="Its_Impossible_E Cortazar.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p:cTn id="7" dur="7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8" dur="70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9" dur="7000"/>
                                        <p:tgtEl>
                                          <p:spTgt spid="2">
                                            <p:txEl>
                                              <p:pRg st="1" end="1"/>
                                            </p:txEl>
                                          </p:spTgt>
                                        </p:tgtEl>
                                      </p:cBhvr>
                                    </p:animEffect>
                                    <p:anim calcmode="lin" valueType="num">
                                      <p:cBhvr>
                                        <p:cTn id="10" dur="7000" fill="hold"/>
                                        <p:tgtEl>
                                          <p:spTgt spid="2">
                                            <p:txEl>
                                              <p:pRg st="1" end="1"/>
                                            </p:txEl>
                                          </p:spTgt>
                                        </p:tgtEl>
                                        <p:attrNameLst>
                                          <p:attrName>ppt_x</p:attrName>
                                        </p:attrNameLst>
                                      </p:cBhvr>
                                      <p:tavLst>
                                        <p:tav tm="0">
                                          <p:val>
                                            <p:fltVal val="0.5"/>
                                          </p:val>
                                        </p:tav>
                                        <p:tav tm="100000">
                                          <p:val>
                                            <p:strVal val="#ppt_x"/>
                                          </p:val>
                                        </p:tav>
                                      </p:tavLst>
                                    </p:anim>
                                    <p:anim calcmode="lin" valueType="num">
                                      <p:cBhvr>
                                        <p:cTn id="11" dur="7000" fill="hold"/>
                                        <p:tgtEl>
                                          <p:spTgt spid="2">
                                            <p:txEl>
                                              <p:pRg st="1" end="1"/>
                                            </p:txEl>
                                          </p:spTgt>
                                        </p:tgtEl>
                                        <p:attrNameLst>
                                          <p:attrName>ppt_y</p:attrName>
                                        </p:attrNameLst>
                                      </p:cBhvr>
                                      <p:tavLst>
                                        <p:tav tm="0">
                                          <p:val>
                                            <p:fltVal val="0.5"/>
                                          </p:val>
                                        </p:tav>
                                        <p:tav tm="100000">
                                          <p:val>
                                            <p:strVal val="#ppt_y"/>
                                          </p:val>
                                        </p:tav>
                                      </p:tavLst>
                                    </p:anim>
                                  </p:childTnLst>
                                </p:cTn>
                              </p:par>
                              <p:par>
                                <p:cTn id="12" presetID="53" presetClass="entr" presetSubtype="528" fill="hold" nodeType="withEffect">
                                  <p:stCondLst>
                                    <p:cond delay="0"/>
                                  </p:stCondLst>
                                  <p:childTnLst>
                                    <p:set>
                                      <p:cBhvr>
                                        <p:cTn id="13" dur="1" fill="hold">
                                          <p:stCondLst>
                                            <p:cond delay="0"/>
                                          </p:stCondLst>
                                        </p:cTn>
                                        <p:tgtEl>
                                          <p:spTgt spid="2">
                                            <p:txEl>
                                              <p:pRg st="2" end="2"/>
                                            </p:txEl>
                                          </p:spTgt>
                                        </p:tgtEl>
                                        <p:attrNameLst>
                                          <p:attrName>style.visibility</p:attrName>
                                        </p:attrNameLst>
                                      </p:cBhvr>
                                      <p:to>
                                        <p:strVal val="visible"/>
                                      </p:to>
                                    </p:set>
                                    <p:anim calcmode="lin" valueType="num">
                                      <p:cBhvr>
                                        <p:cTn id="14" dur="7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15" dur="70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16" dur="7000"/>
                                        <p:tgtEl>
                                          <p:spTgt spid="2">
                                            <p:txEl>
                                              <p:pRg st="2" end="2"/>
                                            </p:txEl>
                                          </p:spTgt>
                                        </p:tgtEl>
                                      </p:cBhvr>
                                    </p:animEffect>
                                    <p:anim calcmode="lin" valueType="num">
                                      <p:cBhvr>
                                        <p:cTn id="17" dur="7000" fill="hold"/>
                                        <p:tgtEl>
                                          <p:spTgt spid="2">
                                            <p:txEl>
                                              <p:pRg st="2" end="2"/>
                                            </p:txEl>
                                          </p:spTgt>
                                        </p:tgtEl>
                                        <p:attrNameLst>
                                          <p:attrName>ppt_x</p:attrName>
                                        </p:attrNameLst>
                                      </p:cBhvr>
                                      <p:tavLst>
                                        <p:tav tm="0">
                                          <p:val>
                                            <p:fltVal val="0.5"/>
                                          </p:val>
                                        </p:tav>
                                        <p:tav tm="100000">
                                          <p:val>
                                            <p:strVal val="#ppt_x"/>
                                          </p:val>
                                        </p:tav>
                                      </p:tavLst>
                                    </p:anim>
                                    <p:anim calcmode="lin" valueType="num">
                                      <p:cBhvr>
                                        <p:cTn id="18" dur="7000" fill="hold"/>
                                        <p:tgtEl>
                                          <p:spTgt spid="2">
                                            <p:txEl>
                                              <p:pRg st="2" end="2"/>
                                            </p:txEl>
                                          </p:spTgt>
                                        </p:tgtEl>
                                        <p:attrNameLst>
                                          <p:attrName>ppt_y</p:attrName>
                                        </p:attrNameLst>
                                      </p:cBhvr>
                                      <p:tavLst>
                                        <p:tav tm="0">
                                          <p:val>
                                            <p:fltVal val="0.5"/>
                                          </p:val>
                                        </p:tav>
                                        <p:tav tm="100000">
                                          <p:val>
                                            <p:strVal val="#ppt_y"/>
                                          </p:val>
                                        </p:tav>
                                      </p:tavLst>
                                    </p:anim>
                                  </p:childTnLst>
                                </p:cTn>
                              </p:par>
                              <p:par>
                                <p:cTn id="19" presetID="53" presetClass="entr" presetSubtype="528" fill="hold" nodeType="withEffect">
                                  <p:stCondLst>
                                    <p:cond delay="0"/>
                                  </p:stCondLst>
                                  <p:childTnLst>
                                    <p:set>
                                      <p:cBhvr>
                                        <p:cTn id="20" dur="1" fill="hold">
                                          <p:stCondLst>
                                            <p:cond delay="0"/>
                                          </p:stCondLst>
                                        </p:cTn>
                                        <p:tgtEl>
                                          <p:spTgt spid="2">
                                            <p:txEl>
                                              <p:pRg st="3" end="3"/>
                                            </p:txEl>
                                          </p:spTgt>
                                        </p:tgtEl>
                                        <p:attrNameLst>
                                          <p:attrName>style.visibility</p:attrName>
                                        </p:attrNameLst>
                                      </p:cBhvr>
                                      <p:to>
                                        <p:strVal val="visible"/>
                                      </p:to>
                                    </p:set>
                                    <p:anim calcmode="lin" valueType="num">
                                      <p:cBhvr>
                                        <p:cTn id="21" dur="7000" fill="hold"/>
                                        <p:tgtEl>
                                          <p:spTgt spid="2">
                                            <p:txEl>
                                              <p:pRg st="3" end="3"/>
                                            </p:txEl>
                                          </p:spTgt>
                                        </p:tgtEl>
                                        <p:attrNameLst>
                                          <p:attrName>ppt_w</p:attrName>
                                        </p:attrNameLst>
                                      </p:cBhvr>
                                      <p:tavLst>
                                        <p:tav tm="0">
                                          <p:val>
                                            <p:fltVal val="0"/>
                                          </p:val>
                                        </p:tav>
                                        <p:tav tm="100000">
                                          <p:val>
                                            <p:strVal val="#ppt_w"/>
                                          </p:val>
                                        </p:tav>
                                      </p:tavLst>
                                    </p:anim>
                                    <p:anim calcmode="lin" valueType="num">
                                      <p:cBhvr>
                                        <p:cTn id="22" dur="7000" fill="hold"/>
                                        <p:tgtEl>
                                          <p:spTgt spid="2">
                                            <p:txEl>
                                              <p:pRg st="3" end="3"/>
                                            </p:txEl>
                                          </p:spTgt>
                                        </p:tgtEl>
                                        <p:attrNameLst>
                                          <p:attrName>ppt_h</p:attrName>
                                        </p:attrNameLst>
                                      </p:cBhvr>
                                      <p:tavLst>
                                        <p:tav tm="0">
                                          <p:val>
                                            <p:fltVal val="0"/>
                                          </p:val>
                                        </p:tav>
                                        <p:tav tm="100000">
                                          <p:val>
                                            <p:strVal val="#ppt_h"/>
                                          </p:val>
                                        </p:tav>
                                      </p:tavLst>
                                    </p:anim>
                                    <p:animEffect transition="in" filter="fade">
                                      <p:cBhvr>
                                        <p:cTn id="23" dur="7000"/>
                                        <p:tgtEl>
                                          <p:spTgt spid="2">
                                            <p:txEl>
                                              <p:pRg st="3" end="3"/>
                                            </p:txEl>
                                          </p:spTgt>
                                        </p:tgtEl>
                                      </p:cBhvr>
                                    </p:animEffect>
                                    <p:anim calcmode="lin" valueType="num">
                                      <p:cBhvr>
                                        <p:cTn id="24" dur="7000" fill="hold"/>
                                        <p:tgtEl>
                                          <p:spTgt spid="2">
                                            <p:txEl>
                                              <p:pRg st="3" end="3"/>
                                            </p:txEl>
                                          </p:spTgt>
                                        </p:tgtEl>
                                        <p:attrNameLst>
                                          <p:attrName>ppt_x</p:attrName>
                                        </p:attrNameLst>
                                      </p:cBhvr>
                                      <p:tavLst>
                                        <p:tav tm="0">
                                          <p:val>
                                            <p:fltVal val="0.5"/>
                                          </p:val>
                                        </p:tav>
                                        <p:tav tm="100000">
                                          <p:val>
                                            <p:strVal val="#ppt_x"/>
                                          </p:val>
                                        </p:tav>
                                      </p:tavLst>
                                    </p:anim>
                                    <p:anim calcmode="lin" valueType="num">
                                      <p:cBhvr>
                                        <p:cTn id="25" dur="7000" fill="hold"/>
                                        <p:tgtEl>
                                          <p:spTgt spid="2">
                                            <p:txEl>
                                              <p:pRg st="3" end="3"/>
                                            </p:txEl>
                                          </p:spTgt>
                                        </p:tgtEl>
                                        <p:attrNameLst>
                                          <p:attrName>ppt_y</p:attrName>
                                        </p:attrNameLst>
                                      </p:cBhvr>
                                      <p:tavLst>
                                        <p:tav tm="0">
                                          <p:val>
                                            <p:fltVal val="0.5"/>
                                          </p:val>
                                        </p:tav>
                                        <p:tav tm="100000">
                                          <p:val>
                                            <p:strVal val="#ppt_y"/>
                                          </p:val>
                                        </p:tav>
                                      </p:tavLst>
                                    </p:anim>
                                  </p:childTnLst>
                                </p:cTn>
                              </p:par>
                              <p:par>
                                <p:cTn id="26" presetID="53" presetClass="entr" presetSubtype="528" fill="hold" nodeType="withEffect">
                                  <p:stCondLst>
                                    <p:cond delay="0"/>
                                  </p:stCondLst>
                                  <p:childTnLst>
                                    <p:set>
                                      <p:cBhvr>
                                        <p:cTn id="27" dur="1" fill="hold">
                                          <p:stCondLst>
                                            <p:cond delay="0"/>
                                          </p:stCondLst>
                                        </p:cTn>
                                        <p:tgtEl>
                                          <p:spTgt spid="2">
                                            <p:txEl>
                                              <p:pRg st="5" end="5"/>
                                            </p:txEl>
                                          </p:spTgt>
                                        </p:tgtEl>
                                        <p:attrNameLst>
                                          <p:attrName>style.visibility</p:attrName>
                                        </p:attrNameLst>
                                      </p:cBhvr>
                                      <p:to>
                                        <p:strVal val="visible"/>
                                      </p:to>
                                    </p:set>
                                    <p:anim calcmode="lin" valueType="num">
                                      <p:cBhvr>
                                        <p:cTn id="28" dur="7000" fill="hold"/>
                                        <p:tgtEl>
                                          <p:spTgt spid="2">
                                            <p:txEl>
                                              <p:pRg st="5" end="5"/>
                                            </p:txEl>
                                          </p:spTgt>
                                        </p:tgtEl>
                                        <p:attrNameLst>
                                          <p:attrName>ppt_w</p:attrName>
                                        </p:attrNameLst>
                                      </p:cBhvr>
                                      <p:tavLst>
                                        <p:tav tm="0">
                                          <p:val>
                                            <p:fltVal val="0"/>
                                          </p:val>
                                        </p:tav>
                                        <p:tav tm="100000">
                                          <p:val>
                                            <p:strVal val="#ppt_w"/>
                                          </p:val>
                                        </p:tav>
                                      </p:tavLst>
                                    </p:anim>
                                    <p:anim calcmode="lin" valueType="num">
                                      <p:cBhvr>
                                        <p:cTn id="29" dur="7000" fill="hold"/>
                                        <p:tgtEl>
                                          <p:spTgt spid="2">
                                            <p:txEl>
                                              <p:pRg st="5" end="5"/>
                                            </p:txEl>
                                          </p:spTgt>
                                        </p:tgtEl>
                                        <p:attrNameLst>
                                          <p:attrName>ppt_h</p:attrName>
                                        </p:attrNameLst>
                                      </p:cBhvr>
                                      <p:tavLst>
                                        <p:tav tm="0">
                                          <p:val>
                                            <p:fltVal val="0"/>
                                          </p:val>
                                        </p:tav>
                                        <p:tav tm="100000">
                                          <p:val>
                                            <p:strVal val="#ppt_h"/>
                                          </p:val>
                                        </p:tav>
                                      </p:tavLst>
                                    </p:anim>
                                    <p:animEffect transition="in" filter="fade">
                                      <p:cBhvr>
                                        <p:cTn id="30" dur="7000"/>
                                        <p:tgtEl>
                                          <p:spTgt spid="2">
                                            <p:txEl>
                                              <p:pRg st="5" end="5"/>
                                            </p:txEl>
                                          </p:spTgt>
                                        </p:tgtEl>
                                      </p:cBhvr>
                                    </p:animEffect>
                                    <p:anim calcmode="lin" valueType="num">
                                      <p:cBhvr>
                                        <p:cTn id="31" dur="7000" fill="hold"/>
                                        <p:tgtEl>
                                          <p:spTgt spid="2">
                                            <p:txEl>
                                              <p:pRg st="5" end="5"/>
                                            </p:txEl>
                                          </p:spTgt>
                                        </p:tgtEl>
                                        <p:attrNameLst>
                                          <p:attrName>ppt_x</p:attrName>
                                        </p:attrNameLst>
                                      </p:cBhvr>
                                      <p:tavLst>
                                        <p:tav tm="0">
                                          <p:val>
                                            <p:fltVal val="0.5"/>
                                          </p:val>
                                        </p:tav>
                                        <p:tav tm="100000">
                                          <p:val>
                                            <p:strVal val="#ppt_x"/>
                                          </p:val>
                                        </p:tav>
                                      </p:tavLst>
                                    </p:anim>
                                    <p:anim calcmode="lin" valueType="num">
                                      <p:cBhvr>
                                        <p:cTn id="32" dur="7000" fill="hold"/>
                                        <p:tgtEl>
                                          <p:spTgt spid="2">
                                            <p:txEl>
                                              <p:pRg st="5" end="5"/>
                                            </p:txEl>
                                          </p:spTgt>
                                        </p:tgtEl>
                                        <p:attrNameLst>
                                          <p:attrName>ppt_y</p:attrName>
                                        </p:attrNameLst>
                                      </p:cBhvr>
                                      <p:tavLst>
                                        <p:tav tm="0">
                                          <p:val>
                                            <p:fltVal val="0.5"/>
                                          </p:val>
                                        </p:tav>
                                        <p:tav tm="100000">
                                          <p:val>
                                            <p:strVal val="#ppt_y"/>
                                          </p:val>
                                        </p:tav>
                                      </p:tavLst>
                                    </p:anim>
                                  </p:childTnLst>
                                </p:cTn>
                              </p:par>
                              <p:par>
                                <p:cTn id="33" presetID="53" presetClass="entr" presetSubtype="528" fill="hold" nodeType="withEffect">
                                  <p:stCondLst>
                                    <p:cond delay="0"/>
                                  </p:stCondLst>
                                  <p:childTnLst>
                                    <p:set>
                                      <p:cBhvr>
                                        <p:cTn id="34" dur="1" fill="hold">
                                          <p:stCondLst>
                                            <p:cond delay="0"/>
                                          </p:stCondLst>
                                        </p:cTn>
                                        <p:tgtEl>
                                          <p:spTgt spid="2">
                                            <p:txEl>
                                              <p:pRg st="6" end="6"/>
                                            </p:txEl>
                                          </p:spTgt>
                                        </p:tgtEl>
                                        <p:attrNameLst>
                                          <p:attrName>style.visibility</p:attrName>
                                        </p:attrNameLst>
                                      </p:cBhvr>
                                      <p:to>
                                        <p:strVal val="visible"/>
                                      </p:to>
                                    </p:set>
                                    <p:anim calcmode="lin" valueType="num">
                                      <p:cBhvr>
                                        <p:cTn id="35" dur="7000" fill="hold"/>
                                        <p:tgtEl>
                                          <p:spTgt spid="2">
                                            <p:txEl>
                                              <p:pRg st="6" end="6"/>
                                            </p:txEl>
                                          </p:spTgt>
                                        </p:tgtEl>
                                        <p:attrNameLst>
                                          <p:attrName>ppt_w</p:attrName>
                                        </p:attrNameLst>
                                      </p:cBhvr>
                                      <p:tavLst>
                                        <p:tav tm="0">
                                          <p:val>
                                            <p:fltVal val="0"/>
                                          </p:val>
                                        </p:tav>
                                        <p:tav tm="100000">
                                          <p:val>
                                            <p:strVal val="#ppt_w"/>
                                          </p:val>
                                        </p:tav>
                                      </p:tavLst>
                                    </p:anim>
                                    <p:anim calcmode="lin" valueType="num">
                                      <p:cBhvr>
                                        <p:cTn id="36" dur="7000" fill="hold"/>
                                        <p:tgtEl>
                                          <p:spTgt spid="2">
                                            <p:txEl>
                                              <p:pRg st="6" end="6"/>
                                            </p:txEl>
                                          </p:spTgt>
                                        </p:tgtEl>
                                        <p:attrNameLst>
                                          <p:attrName>ppt_h</p:attrName>
                                        </p:attrNameLst>
                                      </p:cBhvr>
                                      <p:tavLst>
                                        <p:tav tm="0">
                                          <p:val>
                                            <p:fltVal val="0"/>
                                          </p:val>
                                        </p:tav>
                                        <p:tav tm="100000">
                                          <p:val>
                                            <p:strVal val="#ppt_h"/>
                                          </p:val>
                                        </p:tav>
                                      </p:tavLst>
                                    </p:anim>
                                    <p:animEffect transition="in" filter="fade">
                                      <p:cBhvr>
                                        <p:cTn id="37" dur="7000"/>
                                        <p:tgtEl>
                                          <p:spTgt spid="2">
                                            <p:txEl>
                                              <p:pRg st="6" end="6"/>
                                            </p:txEl>
                                          </p:spTgt>
                                        </p:tgtEl>
                                      </p:cBhvr>
                                    </p:animEffect>
                                    <p:anim calcmode="lin" valueType="num">
                                      <p:cBhvr>
                                        <p:cTn id="38" dur="7000" fill="hold"/>
                                        <p:tgtEl>
                                          <p:spTgt spid="2">
                                            <p:txEl>
                                              <p:pRg st="6" end="6"/>
                                            </p:txEl>
                                          </p:spTgt>
                                        </p:tgtEl>
                                        <p:attrNameLst>
                                          <p:attrName>ppt_x</p:attrName>
                                        </p:attrNameLst>
                                      </p:cBhvr>
                                      <p:tavLst>
                                        <p:tav tm="0">
                                          <p:val>
                                            <p:fltVal val="0.5"/>
                                          </p:val>
                                        </p:tav>
                                        <p:tav tm="100000">
                                          <p:val>
                                            <p:strVal val="#ppt_x"/>
                                          </p:val>
                                        </p:tav>
                                      </p:tavLst>
                                    </p:anim>
                                    <p:anim calcmode="lin" valueType="num">
                                      <p:cBhvr>
                                        <p:cTn id="39" dur="7000" fill="hold"/>
                                        <p:tgtEl>
                                          <p:spTgt spid="2">
                                            <p:txEl>
                                              <p:pRg st="6" end="6"/>
                                            </p:txEl>
                                          </p:spTgt>
                                        </p:tgtEl>
                                        <p:attrNameLst>
                                          <p:attrName>ppt_y</p:attrName>
                                        </p:attrNameLst>
                                      </p:cBhvr>
                                      <p:tavLst>
                                        <p:tav tm="0">
                                          <p:val>
                                            <p:fltVal val="0.5"/>
                                          </p:val>
                                        </p:tav>
                                        <p:tav tm="100000">
                                          <p:val>
                                            <p:strVal val="#ppt_y"/>
                                          </p:val>
                                        </p:tav>
                                      </p:tavLst>
                                    </p:anim>
                                  </p:childTnLst>
                                </p:cTn>
                              </p:par>
                              <p:par>
                                <p:cTn id="40" presetID="53" presetClass="entr" presetSubtype="16" fill="hold" nodeType="withEffect">
                                  <p:stCondLst>
                                    <p:cond delay="0"/>
                                  </p:stCondLst>
                                  <p:childTnLst>
                                    <p:set>
                                      <p:cBhvr>
                                        <p:cTn id="41" dur="1" fill="hold">
                                          <p:stCondLst>
                                            <p:cond delay="0"/>
                                          </p:stCondLst>
                                        </p:cTn>
                                        <p:tgtEl>
                                          <p:spTgt spid="22"/>
                                        </p:tgtEl>
                                        <p:attrNameLst>
                                          <p:attrName>style.visibility</p:attrName>
                                        </p:attrNameLst>
                                      </p:cBhvr>
                                      <p:to>
                                        <p:strVal val="visible"/>
                                      </p:to>
                                    </p:set>
                                    <p:anim calcmode="lin" valueType="num">
                                      <p:cBhvr>
                                        <p:cTn id="42" dur="4250" fill="hold"/>
                                        <p:tgtEl>
                                          <p:spTgt spid="22"/>
                                        </p:tgtEl>
                                        <p:attrNameLst>
                                          <p:attrName>ppt_w</p:attrName>
                                        </p:attrNameLst>
                                      </p:cBhvr>
                                      <p:tavLst>
                                        <p:tav tm="0">
                                          <p:val>
                                            <p:fltVal val="0"/>
                                          </p:val>
                                        </p:tav>
                                        <p:tav tm="100000">
                                          <p:val>
                                            <p:strVal val="#ppt_w"/>
                                          </p:val>
                                        </p:tav>
                                      </p:tavLst>
                                    </p:anim>
                                    <p:anim calcmode="lin" valueType="num">
                                      <p:cBhvr>
                                        <p:cTn id="43" dur="4250" fill="hold"/>
                                        <p:tgtEl>
                                          <p:spTgt spid="22"/>
                                        </p:tgtEl>
                                        <p:attrNameLst>
                                          <p:attrName>ppt_h</p:attrName>
                                        </p:attrNameLst>
                                      </p:cBhvr>
                                      <p:tavLst>
                                        <p:tav tm="0">
                                          <p:val>
                                            <p:fltVal val="0"/>
                                          </p:val>
                                        </p:tav>
                                        <p:tav tm="100000">
                                          <p:val>
                                            <p:strVal val="#ppt_h"/>
                                          </p:val>
                                        </p:tav>
                                      </p:tavLst>
                                    </p:anim>
                                    <p:animEffect transition="in" filter="fade">
                                      <p:cBhvr>
                                        <p:cTn id="44" dur="4250"/>
                                        <p:tgtEl>
                                          <p:spTgt spid="22"/>
                                        </p:tgtEl>
                                      </p:cBhvr>
                                    </p:animEffect>
                                  </p:childTnLst>
                                </p:cTn>
                              </p:par>
                            </p:childTnLst>
                          </p:cTn>
                        </p:par>
                        <p:par>
                          <p:cTn id="45" fill="hold">
                            <p:stCondLst>
                              <p:cond delay="7000"/>
                            </p:stCondLst>
                            <p:childTnLst>
                              <p:par>
                                <p:cTn id="46" presetID="21" presetClass="entr" presetSubtype="1" fill="hold" nodeType="afterEffect">
                                  <p:stCondLst>
                                    <p:cond delay="0"/>
                                  </p:stCondLst>
                                  <p:childTnLst>
                                    <p:set>
                                      <p:cBhvr>
                                        <p:cTn id="47" dur="1" fill="hold">
                                          <p:stCondLst>
                                            <p:cond delay="0"/>
                                          </p:stCondLst>
                                        </p:cTn>
                                        <p:tgtEl>
                                          <p:spTgt spid="3">
                                            <p:txEl>
                                              <p:pRg st="0" end="0"/>
                                            </p:txEl>
                                          </p:spTgt>
                                        </p:tgtEl>
                                        <p:attrNameLst>
                                          <p:attrName>style.visibility</p:attrName>
                                        </p:attrNameLst>
                                      </p:cBhvr>
                                      <p:to>
                                        <p:strVal val="visible"/>
                                      </p:to>
                                    </p:set>
                                    <p:animEffect transition="in" filter="wheel(1)">
                                      <p:cBhvr>
                                        <p:cTn id="48" dur="4000"/>
                                        <p:tgtEl>
                                          <p:spTgt spid="3">
                                            <p:txEl>
                                              <p:pRg st="0" end="0"/>
                                            </p:txEl>
                                          </p:spTgt>
                                        </p:tgtEl>
                                      </p:cBhvr>
                                    </p:animEffect>
                                  </p:childTnLst>
                                </p:cTn>
                              </p:par>
                            </p:childTnLst>
                          </p:cTn>
                        </p:par>
                        <p:par>
                          <p:cTn id="49" fill="hold">
                            <p:stCondLst>
                              <p:cond delay="11000"/>
                            </p:stCondLst>
                            <p:childTnLst>
                              <p:par>
                                <p:cTn id="50" presetID="21" presetClass="entr" presetSubtype="1" fill="hold" nodeType="afterEffect">
                                  <p:stCondLst>
                                    <p:cond delay="0"/>
                                  </p:stCondLst>
                                  <p:childTnLst>
                                    <p:set>
                                      <p:cBhvr>
                                        <p:cTn id="51" dur="1" fill="hold">
                                          <p:stCondLst>
                                            <p:cond delay="0"/>
                                          </p:stCondLst>
                                        </p:cTn>
                                        <p:tgtEl>
                                          <p:spTgt spid="3">
                                            <p:txEl>
                                              <p:pRg st="1" end="1"/>
                                            </p:txEl>
                                          </p:spTgt>
                                        </p:tgtEl>
                                        <p:attrNameLst>
                                          <p:attrName>style.visibility</p:attrName>
                                        </p:attrNameLst>
                                      </p:cBhvr>
                                      <p:to>
                                        <p:strVal val="visible"/>
                                      </p:to>
                                    </p:set>
                                    <p:animEffect transition="in" filter="wheel(1)">
                                      <p:cBhvr>
                                        <p:cTn id="52" dur="4000"/>
                                        <p:tgtEl>
                                          <p:spTgt spid="3">
                                            <p:txEl>
                                              <p:pRg st="1" end="1"/>
                                            </p:txEl>
                                          </p:spTgt>
                                        </p:tgtEl>
                                      </p:cBhvr>
                                    </p:animEffect>
                                  </p:childTnLst>
                                </p:cTn>
                              </p:par>
                            </p:childTnLst>
                          </p:cTn>
                        </p:par>
                        <p:par>
                          <p:cTn id="53" fill="hold">
                            <p:stCondLst>
                              <p:cond delay="15000"/>
                            </p:stCondLst>
                            <p:childTnLst>
                              <p:par>
                                <p:cTn id="54" presetID="2" presetClass="entr" presetSubtype="4" fill="hold" nodeType="afterEffect">
                                  <p:stCondLst>
                                    <p:cond delay="0"/>
                                  </p:stCondLst>
                                  <p:childTnLst>
                                    <p:set>
                                      <p:cBhvr>
                                        <p:cTn id="55" dur="1" fill="hold">
                                          <p:stCondLst>
                                            <p:cond delay="0"/>
                                          </p:stCondLst>
                                        </p:cTn>
                                        <p:tgtEl>
                                          <p:spTgt spid="3">
                                            <p:txEl>
                                              <p:pRg st="2" end="2"/>
                                            </p:txEl>
                                          </p:spTgt>
                                        </p:tgtEl>
                                        <p:attrNameLst>
                                          <p:attrName>style.visibility</p:attrName>
                                        </p:attrNameLst>
                                      </p:cBhvr>
                                      <p:to>
                                        <p:strVal val="visible"/>
                                      </p:to>
                                    </p:set>
                                    <p:anim calcmode="lin" valueType="num">
                                      <p:cBhvr additive="base">
                                        <p:cTn id="56" dur="375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57" dur="375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par>
                          <p:cTn id="58" fill="hold">
                            <p:stCondLst>
                              <p:cond delay="18750"/>
                            </p:stCondLst>
                            <p:childTnLst>
                              <p:par>
                                <p:cTn id="59" presetID="37" presetClass="entr" presetSubtype="0" fill="hold" nodeType="afterEffect">
                                  <p:stCondLst>
                                    <p:cond delay="0"/>
                                  </p:stCondLst>
                                  <p:childTnLst>
                                    <p:set>
                                      <p:cBhvr>
                                        <p:cTn id="60" dur="1" fill="hold">
                                          <p:stCondLst>
                                            <p:cond delay="0"/>
                                          </p:stCondLst>
                                        </p:cTn>
                                        <p:tgtEl>
                                          <p:spTgt spid="3">
                                            <p:txEl>
                                              <p:pRg st="4" end="4"/>
                                            </p:txEl>
                                          </p:spTgt>
                                        </p:tgtEl>
                                        <p:attrNameLst>
                                          <p:attrName>style.visibility</p:attrName>
                                        </p:attrNameLst>
                                      </p:cBhvr>
                                      <p:to>
                                        <p:strVal val="visible"/>
                                      </p:to>
                                    </p:set>
                                    <p:animEffect transition="in" filter="fade">
                                      <p:cBhvr>
                                        <p:cTn id="61" dur="4000"/>
                                        <p:tgtEl>
                                          <p:spTgt spid="3">
                                            <p:txEl>
                                              <p:pRg st="4" end="4"/>
                                            </p:txEl>
                                          </p:spTgt>
                                        </p:tgtEl>
                                      </p:cBhvr>
                                    </p:animEffect>
                                    <p:anim calcmode="lin" valueType="num">
                                      <p:cBhvr>
                                        <p:cTn id="62" dur="4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63" dur="3600" decel="100000" fill="hold"/>
                                        <p:tgtEl>
                                          <p:spTgt spid="3">
                                            <p:txEl>
                                              <p:pRg st="4" end="4"/>
                                            </p:txEl>
                                          </p:spTgt>
                                        </p:tgtEl>
                                        <p:attrNameLst>
                                          <p:attrName>ppt_y</p:attrName>
                                        </p:attrNameLst>
                                      </p:cBhvr>
                                      <p:tavLst>
                                        <p:tav tm="0">
                                          <p:val>
                                            <p:strVal val="#ppt_y+1"/>
                                          </p:val>
                                        </p:tav>
                                        <p:tav tm="100000">
                                          <p:val>
                                            <p:strVal val="#ppt_y-.03"/>
                                          </p:val>
                                        </p:tav>
                                      </p:tavLst>
                                    </p:anim>
                                    <p:anim calcmode="lin" valueType="num">
                                      <p:cBhvr>
                                        <p:cTn id="64" dur="400" accel="100000" fill="hold">
                                          <p:stCondLst>
                                            <p:cond delay="3600"/>
                                          </p:stCondLst>
                                        </p:cTn>
                                        <p:tgtEl>
                                          <p:spTgt spid="3">
                                            <p:txEl>
                                              <p:pRg st="4" end="4"/>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36000">
              <a:srgbClr val="FFC000"/>
            </a:gs>
            <a:gs pos="17000">
              <a:schemeClr val="accent1">
                <a:lumMod val="0"/>
                <a:lumOff val="100000"/>
              </a:schemeClr>
            </a:gs>
            <a:gs pos="100000">
              <a:schemeClr val="accent1">
                <a:lumMod val="100000"/>
              </a:schemeClr>
            </a:gs>
          </a:gsLst>
          <a:lin ang="2700000" scaled="1"/>
          <a:tileRect/>
        </a:grad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47B7E701-AD56-4B74-B305-98C4C8B51476}"/>
              </a:ext>
            </a:extLst>
          </p:cNvPr>
          <p:cNvSpPr/>
          <p:nvPr/>
        </p:nvSpPr>
        <p:spPr>
          <a:xfrm>
            <a:off x="35496" y="-27035"/>
            <a:ext cx="4176463" cy="1938992"/>
          </a:xfrm>
          <a:prstGeom prst="rect">
            <a:avLst/>
          </a:prstGeom>
          <a:noFill/>
        </p:spPr>
        <p:txBody>
          <a:bodyPr wrap="square" lIns="91440" tIns="45720" rIns="91440" bIns="45720">
            <a:spAutoFit/>
          </a:bodyPr>
          <a:lstStyle/>
          <a:p>
            <a:pPr algn="ctr"/>
            <a:r>
              <a:rPr lang="pt-BR" sz="2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Como chega o Soneto...</a:t>
            </a:r>
          </a:p>
          <a:p>
            <a:pPr algn="ctr"/>
            <a:endParaRPr lang="pt-BR" sz="32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Jokerman" panose="04090605060D06020702" pitchFamily="82" charset="0"/>
            </a:endParaRPr>
          </a:p>
          <a:p>
            <a:pPr algn="ctr"/>
            <a:r>
              <a:rPr lang="pt-BR" sz="3200" b="1" dirty="0">
                <a:ln w="9525">
                  <a:solidFill>
                    <a:schemeClr val="bg1"/>
                  </a:solidFill>
                  <a:prstDash val="solid"/>
                </a:ln>
                <a:solidFill>
                  <a:srgbClr val="00B0F0"/>
                </a:solidFill>
                <a:effectLst>
                  <a:outerShdw blurRad="12700" dist="38100" dir="2700000" algn="tl" rotWithShape="0">
                    <a:schemeClr val="accent5">
                      <a:lumMod val="60000"/>
                      <a:lumOff val="40000"/>
                    </a:schemeClr>
                  </a:outerShdw>
                </a:effectLst>
                <a:latin typeface="Jokerman" panose="04090605060D06020702" pitchFamily="82" charset="0"/>
              </a:rPr>
              <a:t>CRISE </a:t>
            </a:r>
          </a:p>
          <a:p>
            <a:pPr algn="ctr"/>
            <a:r>
              <a:rPr lang="pt-BR" sz="3200" b="1" dirty="0">
                <a:ln w="9525">
                  <a:solidFill>
                    <a:schemeClr val="bg1"/>
                  </a:solidFill>
                  <a:prstDash val="solid"/>
                </a:ln>
                <a:solidFill>
                  <a:srgbClr val="00B0F0"/>
                </a:solidFill>
                <a:effectLst>
                  <a:outerShdw blurRad="12700" dist="38100" dir="2700000" algn="tl" rotWithShape="0">
                    <a:schemeClr val="accent5">
                      <a:lumMod val="60000"/>
                      <a:lumOff val="40000"/>
                    </a:schemeClr>
                  </a:outerShdw>
                </a:effectLst>
                <a:latin typeface="Jokerman" panose="04090605060D06020702" pitchFamily="82" charset="0"/>
              </a:rPr>
              <a:t>EXISTENCIAL</a:t>
            </a:r>
            <a:endParaRPr lang="pt-BR" sz="3200" b="1" cap="none" spc="0" dirty="0">
              <a:ln w="9525">
                <a:solidFill>
                  <a:schemeClr val="bg1"/>
                </a:solidFill>
                <a:prstDash val="solid"/>
              </a:ln>
              <a:solidFill>
                <a:srgbClr val="00B0F0"/>
              </a:solidFill>
              <a:effectLst>
                <a:outerShdw blurRad="12700" dist="38100" dir="2700000" algn="tl" rotWithShape="0">
                  <a:schemeClr val="accent5">
                    <a:lumMod val="60000"/>
                    <a:lumOff val="40000"/>
                  </a:schemeClr>
                </a:outerShdw>
              </a:effectLst>
              <a:latin typeface="Jokerman" panose="04090605060D06020702" pitchFamily="82" charset="0"/>
            </a:endParaRPr>
          </a:p>
        </p:txBody>
      </p:sp>
      <p:sp>
        <p:nvSpPr>
          <p:cNvPr id="4" name="CaixaDeTexto 3">
            <a:extLst>
              <a:ext uri="{FF2B5EF4-FFF2-40B4-BE49-F238E27FC236}">
                <a16:creationId xmlns:a16="http://schemas.microsoft.com/office/drawing/2014/main" id="{3A39708C-0CF5-45F1-8879-095E7B7957E5}"/>
              </a:ext>
            </a:extLst>
          </p:cNvPr>
          <p:cNvSpPr txBox="1"/>
          <p:nvPr/>
        </p:nvSpPr>
        <p:spPr>
          <a:xfrm>
            <a:off x="4598467" y="2259024"/>
            <a:ext cx="4104458" cy="2677656"/>
          </a:xfrm>
          <a:prstGeom prst="rect">
            <a:avLst/>
          </a:prstGeom>
          <a:noFill/>
        </p:spPr>
        <p:txBody>
          <a:bodyPr wrap="square">
            <a:spAutoFit/>
            <a:scene3d>
              <a:camera prst="perspectiveHeroicExtremeLeftFacing"/>
              <a:lightRig rig="threePt" dir="t"/>
            </a:scene3d>
          </a:bodyPr>
          <a:lstStyle/>
          <a:p>
            <a:pPr algn="ctr">
              <a:spcAft>
                <a:spcPts val="800"/>
              </a:spcAft>
            </a:pPr>
            <a:r>
              <a:rPr lang="pt-BR" sz="2400" b="1" i="1" dirty="0">
                <a:ln w="6600">
                  <a:solidFill>
                    <a:schemeClr val="accent2"/>
                  </a:solidFill>
                  <a:prstDash val="solid"/>
                </a:ln>
                <a:solidFill>
                  <a:srgbClr val="FFFFFF"/>
                </a:solidFill>
                <a:effectLst>
                  <a:outerShdw dist="38100" dir="2700000" algn="tl" rotWithShape="0">
                    <a:schemeClr val="accent2"/>
                  </a:outerShdw>
                </a:effectLst>
                <a:latin typeface="Calibri" panose="020F0502020204030204" pitchFamily="34" charset="0"/>
              </a:rPr>
              <a:t>Má sorte, de quem fica sozinho,</a:t>
            </a:r>
            <a:br>
              <a:rPr lang="pt-BR" sz="2400" b="1" i="1" dirty="0">
                <a:ln w="6600">
                  <a:solidFill>
                    <a:schemeClr val="accent2"/>
                  </a:solidFill>
                  <a:prstDash val="solid"/>
                </a:ln>
                <a:solidFill>
                  <a:srgbClr val="FFFFFF"/>
                </a:solidFill>
                <a:effectLst>
                  <a:outerShdw dist="38100" dir="2700000" algn="tl" rotWithShape="0">
                    <a:schemeClr val="accent2"/>
                  </a:outerShdw>
                </a:effectLst>
                <a:latin typeface="Calibri" panose="020F0502020204030204" pitchFamily="34" charset="0"/>
              </a:rPr>
            </a:br>
            <a:r>
              <a:rPr lang="pt-BR" sz="2400" b="1" i="1" dirty="0">
                <a:ln w="6600">
                  <a:solidFill>
                    <a:schemeClr val="accent2"/>
                  </a:solidFill>
                  <a:prstDash val="solid"/>
                </a:ln>
                <a:solidFill>
                  <a:srgbClr val="FFFFFF"/>
                </a:solidFill>
                <a:effectLst>
                  <a:outerShdw dist="38100" dir="2700000" algn="tl" rotWithShape="0">
                    <a:schemeClr val="accent2"/>
                  </a:outerShdw>
                </a:effectLst>
                <a:latin typeface="Calibri" panose="020F0502020204030204" pitchFamily="34" charset="0"/>
              </a:rPr>
              <a:t>sem que se faça caminho</a:t>
            </a:r>
            <a:br>
              <a:rPr lang="pt-BR" sz="2400" b="1" i="1" dirty="0">
                <a:ln w="6600">
                  <a:solidFill>
                    <a:schemeClr val="accent2"/>
                  </a:solidFill>
                  <a:prstDash val="solid"/>
                </a:ln>
                <a:solidFill>
                  <a:srgbClr val="FFFFFF"/>
                </a:solidFill>
                <a:effectLst>
                  <a:outerShdw dist="38100" dir="2700000" algn="tl" rotWithShape="0">
                    <a:schemeClr val="accent2"/>
                  </a:outerShdw>
                </a:effectLst>
                <a:latin typeface="Calibri" panose="020F0502020204030204" pitchFamily="34" charset="0"/>
              </a:rPr>
            </a:br>
            <a:r>
              <a:rPr lang="pt-BR" sz="2400" b="1" i="1" dirty="0">
                <a:ln w="6600">
                  <a:solidFill>
                    <a:schemeClr val="accent2"/>
                  </a:solidFill>
                  <a:prstDash val="solid"/>
                </a:ln>
                <a:solidFill>
                  <a:srgbClr val="FFFFFF"/>
                </a:solidFill>
                <a:effectLst>
                  <a:outerShdw dist="38100" dir="2700000" algn="tl" rotWithShape="0">
                    <a:schemeClr val="accent2"/>
                  </a:outerShdw>
                </a:effectLst>
                <a:latin typeface="Calibri" panose="020F0502020204030204" pitchFamily="34" charset="0"/>
              </a:rPr>
              <a:t>do que ele pensa para si e para a vida</a:t>
            </a:r>
            <a:br>
              <a:rPr lang="pt-BR" sz="2400" b="1" i="1" dirty="0">
                <a:ln w="6600">
                  <a:solidFill>
                    <a:schemeClr val="accent2"/>
                  </a:solidFill>
                  <a:prstDash val="solid"/>
                </a:ln>
                <a:solidFill>
                  <a:srgbClr val="FFFFFF"/>
                </a:solidFill>
                <a:effectLst>
                  <a:outerShdw dist="38100" dir="2700000" algn="tl" rotWithShape="0">
                    <a:schemeClr val="accent2"/>
                  </a:outerShdw>
                </a:effectLst>
                <a:latin typeface="Calibri" panose="020F0502020204030204" pitchFamily="34" charset="0"/>
              </a:rPr>
            </a:br>
            <a:r>
              <a:rPr lang="pt-BR" sz="2400" b="1" i="1" dirty="0">
                <a:ln w="6600">
                  <a:solidFill>
                    <a:schemeClr val="accent2"/>
                  </a:solidFill>
                  <a:prstDash val="solid"/>
                </a:ln>
                <a:solidFill>
                  <a:srgbClr val="FFFFFF"/>
                </a:solidFill>
                <a:effectLst>
                  <a:outerShdw dist="38100" dir="2700000" algn="tl" rotWithShape="0">
                    <a:schemeClr val="accent2"/>
                  </a:outerShdw>
                </a:effectLst>
                <a:latin typeface="Calibri" panose="020F0502020204030204" pitchFamily="34" charset="0"/>
              </a:rPr>
              <a:t>do outro, semelhante a si à partida,</a:t>
            </a:r>
            <a:endParaRPr lang="pt-BR" sz="2400" b="1" i="0" dirty="0">
              <a:ln w="6600">
                <a:solidFill>
                  <a:schemeClr val="accent2"/>
                </a:solidFill>
                <a:prstDash val="solid"/>
              </a:ln>
              <a:solidFill>
                <a:srgbClr val="FFFFFF"/>
              </a:solidFill>
              <a:effectLst>
                <a:outerShdw dist="38100" dir="2700000" algn="tl" rotWithShape="0">
                  <a:schemeClr val="accent2"/>
                </a:outerShdw>
              </a:effectLst>
              <a:latin typeface="Calibri" panose="020F0502020204030204" pitchFamily="34" charset="0"/>
            </a:endParaRPr>
          </a:p>
        </p:txBody>
      </p:sp>
      <p:pic>
        <p:nvPicPr>
          <p:cNvPr id="6" name="Imagem 5">
            <a:extLst>
              <a:ext uri="{FF2B5EF4-FFF2-40B4-BE49-F238E27FC236}">
                <a16:creationId xmlns:a16="http://schemas.microsoft.com/office/drawing/2014/main" id="{FB818492-BC13-418D-9038-0C6D1AC931C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64914" y="173289"/>
            <a:ext cx="2334257" cy="2148906"/>
          </a:xfrm>
          <a:prstGeom prst="rect">
            <a:avLst/>
          </a:prstGeom>
          <a:effectLst>
            <a:softEdge rad="635000"/>
          </a:effectLst>
        </p:spPr>
      </p:pic>
      <p:pic>
        <p:nvPicPr>
          <p:cNvPr id="10" name="Imagem 9">
            <a:extLst>
              <a:ext uri="{FF2B5EF4-FFF2-40B4-BE49-F238E27FC236}">
                <a16:creationId xmlns:a16="http://schemas.microsoft.com/office/drawing/2014/main" id="{99211AAF-3380-456C-BCAD-732F21688C8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24130" y="51470"/>
            <a:ext cx="2978795" cy="2234096"/>
          </a:xfrm>
          <a:prstGeom prst="rect">
            <a:avLst/>
          </a:prstGeom>
          <a:effectLst>
            <a:softEdge rad="635000"/>
          </a:effectLst>
        </p:spPr>
      </p:pic>
      <p:pic>
        <p:nvPicPr>
          <p:cNvPr id="12" name="Imagem 11">
            <a:extLst>
              <a:ext uri="{FF2B5EF4-FFF2-40B4-BE49-F238E27FC236}">
                <a16:creationId xmlns:a16="http://schemas.microsoft.com/office/drawing/2014/main" id="{E1E47782-438B-4943-884A-C53900F49EF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22725" y="1779662"/>
            <a:ext cx="2497347" cy="2985891"/>
          </a:xfrm>
          <a:prstGeom prst="rect">
            <a:avLst/>
          </a:prstGeom>
          <a:effectLst>
            <a:softEdge rad="635000"/>
          </a:effectLst>
        </p:spPr>
      </p:pic>
      <p:pic>
        <p:nvPicPr>
          <p:cNvPr id="19" name="Imagem 18">
            <a:extLst>
              <a:ext uri="{FF2B5EF4-FFF2-40B4-BE49-F238E27FC236}">
                <a16:creationId xmlns:a16="http://schemas.microsoft.com/office/drawing/2014/main" id="{CACCE191-B1C2-4BCF-AC14-6CEC94C1908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87074" y="2139702"/>
            <a:ext cx="2334257" cy="2465061"/>
          </a:xfrm>
          <a:prstGeom prst="rect">
            <a:avLst/>
          </a:prstGeom>
          <a:effectLst>
            <a:softEdge rad="635000"/>
          </a:effectLst>
        </p:spPr>
      </p:pic>
      <p:grpSp>
        <p:nvGrpSpPr>
          <p:cNvPr id="8" name="Grupo 18">
            <a:extLst>
              <a:ext uri="{FF2B5EF4-FFF2-40B4-BE49-F238E27FC236}">
                <a16:creationId xmlns:a16="http://schemas.microsoft.com/office/drawing/2014/main" id="{E296125E-6A0C-4656-AD00-B259D1E268D1}"/>
              </a:ext>
            </a:extLst>
          </p:cNvPr>
          <p:cNvGrpSpPr>
            <a:grpSpLocks/>
          </p:cNvGrpSpPr>
          <p:nvPr/>
        </p:nvGrpSpPr>
        <p:grpSpPr bwMode="auto">
          <a:xfrm>
            <a:off x="0" y="0"/>
            <a:ext cx="9144000" cy="5143500"/>
            <a:chOff x="0" y="0"/>
            <a:chExt cx="9144000" cy="6991350"/>
          </a:xfrm>
        </p:grpSpPr>
        <p:grpSp>
          <p:nvGrpSpPr>
            <p:cNvPr id="9" name="Grupo 19">
              <a:extLst>
                <a:ext uri="{FF2B5EF4-FFF2-40B4-BE49-F238E27FC236}">
                  <a16:creationId xmlns:a16="http://schemas.microsoft.com/office/drawing/2014/main" id="{9DAEBDD3-AAF1-49B5-A7F0-162A8958FE83}"/>
                </a:ext>
              </a:extLst>
            </p:cNvPr>
            <p:cNvGrpSpPr>
              <a:grpSpLocks/>
            </p:cNvGrpSpPr>
            <p:nvPr/>
          </p:nvGrpSpPr>
          <p:grpSpPr bwMode="auto">
            <a:xfrm>
              <a:off x="0" y="0"/>
              <a:ext cx="133350" cy="6858000"/>
              <a:chOff x="0" y="0"/>
              <a:chExt cx="133350" cy="6858000"/>
            </a:xfrm>
          </p:grpSpPr>
          <p:pic>
            <p:nvPicPr>
              <p:cNvPr id="22" name="Picture 9" descr="Acessorio GIF (130)">
                <a:extLst>
                  <a:ext uri="{FF2B5EF4-FFF2-40B4-BE49-F238E27FC236}">
                    <a16:creationId xmlns:a16="http://schemas.microsoft.com/office/drawing/2014/main" id="{8848D300-AA67-4F61-9218-BBB1F2785783}"/>
                  </a:ext>
                </a:extLst>
              </p:cNvPr>
              <p:cNvPicPr>
                <a:picLocks noChangeAspect="1" noChangeArrowheads="1" noCrop="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ln w="28575"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23" name="Picture 9" descr="Acessorio GIF (130)">
                <a:extLst>
                  <a:ext uri="{FF2B5EF4-FFF2-40B4-BE49-F238E27FC236}">
                    <a16:creationId xmlns:a16="http://schemas.microsoft.com/office/drawing/2014/main" id="{1D1B8ED1-614C-4864-9247-8BEE1993BA99}"/>
                  </a:ext>
                </a:extLst>
              </p:cNvPr>
              <p:cNvPicPr>
                <a:picLocks noChangeAspect="1" noChangeArrowheads="1" noCrop="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ln w="28575"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grpSp>
        <p:grpSp>
          <p:nvGrpSpPr>
            <p:cNvPr id="11" name="Grupo 20">
              <a:extLst>
                <a:ext uri="{FF2B5EF4-FFF2-40B4-BE49-F238E27FC236}">
                  <a16:creationId xmlns:a16="http://schemas.microsoft.com/office/drawing/2014/main" id="{34C9922E-1954-46D5-8D6D-B8DDAAEA4ACC}"/>
                </a:ext>
              </a:extLst>
            </p:cNvPr>
            <p:cNvGrpSpPr>
              <a:grpSpLocks/>
            </p:cNvGrpSpPr>
            <p:nvPr/>
          </p:nvGrpSpPr>
          <p:grpSpPr bwMode="auto">
            <a:xfrm>
              <a:off x="9010650" y="0"/>
              <a:ext cx="133350" cy="6858000"/>
              <a:chOff x="0" y="0"/>
              <a:chExt cx="133350" cy="6858000"/>
            </a:xfrm>
          </p:grpSpPr>
          <p:pic>
            <p:nvPicPr>
              <p:cNvPr id="20" name="Picture 9" descr="Acessorio GIF (130)">
                <a:extLst>
                  <a:ext uri="{FF2B5EF4-FFF2-40B4-BE49-F238E27FC236}">
                    <a16:creationId xmlns:a16="http://schemas.microsoft.com/office/drawing/2014/main" id="{E6A7DE8F-231E-49B6-B6A6-3AAB1BC6A968}"/>
                  </a:ext>
                </a:extLst>
              </p:cNvPr>
              <p:cNvPicPr>
                <a:picLocks noChangeAspect="1" noChangeArrowheads="1" noCrop="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ln w="28575"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21" name="Picture 9" descr="Acessorio GIF (130)">
                <a:extLst>
                  <a:ext uri="{FF2B5EF4-FFF2-40B4-BE49-F238E27FC236}">
                    <a16:creationId xmlns:a16="http://schemas.microsoft.com/office/drawing/2014/main" id="{12CDF124-34DB-46FA-A5A7-DB00A3BBB5A9}"/>
                  </a:ext>
                </a:extLst>
              </p:cNvPr>
              <p:cNvPicPr>
                <a:picLocks noChangeAspect="1" noChangeArrowheads="1" noCrop="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ln w="28575"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grpSp>
        <p:grpSp>
          <p:nvGrpSpPr>
            <p:cNvPr id="13" name="Grupo 16">
              <a:extLst>
                <a:ext uri="{FF2B5EF4-FFF2-40B4-BE49-F238E27FC236}">
                  <a16:creationId xmlns:a16="http://schemas.microsoft.com/office/drawing/2014/main" id="{CB112BB9-25B5-4E46-BF87-3C9E6C3480BD}"/>
                </a:ext>
              </a:extLst>
            </p:cNvPr>
            <p:cNvGrpSpPr>
              <a:grpSpLocks/>
            </p:cNvGrpSpPr>
            <p:nvPr/>
          </p:nvGrpSpPr>
          <p:grpSpPr bwMode="auto">
            <a:xfrm>
              <a:off x="0" y="6858000"/>
              <a:ext cx="9144000" cy="133350"/>
              <a:chOff x="0" y="6308725"/>
              <a:chExt cx="9144000" cy="133350"/>
            </a:xfrm>
          </p:grpSpPr>
          <p:pic>
            <p:nvPicPr>
              <p:cNvPr id="17" name="Picture 24" descr="Acessorio GIF (130)">
                <a:extLst>
                  <a:ext uri="{FF2B5EF4-FFF2-40B4-BE49-F238E27FC236}">
                    <a16:creationId xmlns:a16="http://schemas.microsoft.com/office/drawing/2014/main" id="{0E326438-D76B-49AD-9137-10FBF91E2736}"/>
                  </a:ext>
                </a:extLst>
              </p:cNvPr>
              <p:cNvPicPr>
                <a:picLocks noChangeAspect="1" noChangeArrowheads="1" noCrop="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ellipse">
                <a:avLst/>
              </a:prstGeom>
              <a:ln w="28575"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18" name="Picture 25" descr="Acessorio GIF (130)">
                <a:extLst>
                  <a:ext uri="{FF2B5EF4-FFF2-40B4-BE49-F238E27FC236}">
                    <a16:creationId xmlns:a16="http://schemas.microsoft.com/office/drawing/2014/main" id="{8D4CF972-6F1D-4CB2-B25B-E95E77DA64C2}"/>
                  </a:ext>
                </a:extLst>
              </p:cNvPr>
              <p:cNvPicPr>
                <a:picLocks noChangeAspect="1" noChangeArrowheads="1" noCrop="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ln w="28575"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grpSp>
        <p:grpSp>
          <p:nvGrpSpPr>
            <p:cNvPr id="14" name="Grupo 24">
              <a:extLst>
                <a:ext uri="{FF2B5EF4-FFF2-40B4-BE49-F238E27FC236}">
                  <a16:creationId xmlns:a16="http://schemas.microsoft.com/office/drawing/2014/main" id="{C80779B3-BD2E-4AF4-B001-C373A2552C02}"/>
                </a:ext>
              </a:extLst>
            </p:cNvPr>
            <p:cNvGrpSpPr>
              <a:grpSpLocks/>
            </p:cNvGrpSpPr>
            <p:nvPr/>
          </p:nvGrpSpPr>
          <p:grpSpPr bwMode="auto">
            <a:xfrm>
              <a:off x="0" y="0"/>
              <a:ext cx="9144000" cy="133351"/>
              <a:chOff x="0" y="6308725"/>
              <a:chExt cx="9144000" cy="133351"/>
            </a:xfrm>
          </p:grpSpPr>
          <p:pic>
            <p:nvPicPr>
              <p:cNvPr id="15" name="Picture 24" descr="Acessorio GIF (130)">
                <a:extLst>
                  <a:ext uri="{FF2B5EF4-FFF2-40B4-BE49-F238E27FC236}">
                    <a16:creationId xmlns:a16="http://schemas.microsoft.com/office/drawing/2014/main" id="{B76E348B-E9F9-4B32-940B-3F34C620F01F}"/>
                  </a:ext>
                </a:extLst>
              </p:cNvPr>
              <p:cNvPicPr>
                <a:picLocks noChangeAspect="1" noChangeArrowheads="1" noCrop="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0800000">
                <a:off x="3848100" y="6308725"/>
                <a:ext cx="5295900" cy="133351"/>
              </a:xfrm>
              <a:prstGeom prst="ellipse">
                <a:avLst/>
              </a:prstGeom>
              <a:ln w="28575"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16" name="Picture 25" descr="Acessorio GIF (130)">
                <a:extLst>
                  <a:ext uri="{FF2B5EF4-FFF2-40B4-BE49-F238E27FC236}">
                    <a16:creationId xmlns:a16="http://schemas.microsoft.com/office/drawing/2014/main" id="{A28F6DA5-5648-40A5-AA62-8814DC05D915}"/>
                  </a:ext>
                </a:extLst>
              </p:cNvPr>
              <p:cNvPicPr>
                <a:picLocks noChangeAspect="1" noChangeArrowheads="1" noCrop="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ln w="28575"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grpSp>
      </p:grpSp>
    </p:spTree>
    <p:extLst>
      <p:ext uri="{BB962C8B-B14F-4D97-AF65-F5344CB8AC3E}">
        <p14:creationId xmlns:p14="http://schemas.microsoft.com/office/powerpoint/2010/main" val="2096339220"/>
      </p:ext>
    </p:extLst>
  </p:cSld>
  <p:clrMapOvr>
    <a:masterClrMapping/>
  </p:clrMapOvr>
  <mc:AlternateContent xmlns:mc="http://schemas.openxmlformats.org/markup-compatibility/2006" xmlns:p14="http://schemas.microsoft.com/office/powerpoint/2010/main">
    <mc:Choice Requires="p14">
      <p:transition spd="slow" p14:dur="6000" advClick="0" advTm="35000">
        <p:fade/>
      </p:transition>
    </mc:Choice>
    <mc:Fallback xmlns="">
      <p:transition spd="slow" advClick="0"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5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5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5000"/>
                                        <p:tgtEl>
                                          <p:spTgt spid="2">
                                            <p:txEl>
                                              <p:pRg st="0" end="0"/>
                                            </p:txEl>
                                          </p:spTgt>
                                        </p:tgtEl>
                                      </p:cBhvr>
                                    </p:animEffect>
                                    <p:anim calcmode="lin" valueType="num">
                                      <p:cBhvr>
                                        <p:cTn id="10" dur="5000" fill="hold"/>
                                        <p:tgtEl>
                                          <p:spTgt spid="2">
                                            <p:txEl>
                                              <p:pRg st="0" end="0"/>
                                            </p:txEl>
                                          </p:spTgt>
                                        </p:tgtEl>
                                        <p:attrNameLst>
                                          <p:attrName>ppt_x</p:attrName>
                                        </p:attrNameLst>
                                      </p:cBhvr>
                                      <p:tavLst>
                                        <p:tav tm="0">
                                          <p:val>
                                            <p:fltVal val="0.5"/>
                                          </p:val>
                                        </p:tav>
                                        <p:tav tm="100000">
                                          <p:val>
                                            <p:strVal val="#ppt_x"/>
                                          </p:val>
                                        </p:tav>
                                      </p:tavLst>
                                    </p:anim>
                                    <p:anim calcmode="lin" valueType="num">
                                      <p:cBhvr>
                                        <p:cTn id="11" dur="5000" fill="hold"/>
                                        <p:tgtEl>
                                          <p:spTgt spid="2">
                                            <p:txEl>
                                              <p:pRg st="0" end="0"/>
                                            </p:txEl>
                                          </p:spTgt>
                                        </p:tgtEl>
                                        <p:attrNameLst>
                                          <p:attrName>ppt_y</p:attrName>
                                        </p:attrNameLst>
                                      </p:cBhvr>
                                      <p:tavLst>
                                        <p:tav tm="0">
                                          <p:val>
                                            <p:fltVal val="0.5"/>
                                          </p:val>
                                        </p:tav>
                                        <p:tav tm="100000">
                                          <p:val>
                                            <p:strVal val="#ppt_y"/>
                                          </p:val>
                                        </p:tav>
                                      </p:tavLst>
                                    </p:anim>
                                  </p:childTnLst>
                                </p:cTn>
                              </p:par>
                            </p:childTnLst>
                          </p:cTn>
                        </p:par>
                        <p:par>
                          <p:cTn id="12" fill="hold">
                            <p:stCondLst>
                              <p:cond delay="5000"/>
                            </p:stCondLst>
                            <p:childTnLst>
                              <p:par>
                                <p:cTn id="13" presetID="53" presetClass="entr" presetSubtype="528" fill="hold" nodeType="after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anim calcmode="lin" valueType="num">
                                      <p:cBhvr>
                                        <p:cTn id="15" dur="5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16" dur="50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17" dur="5000"/>
                                        <p:tgtEl>
                                          <p:spTgt spid="2">
                                            <p:txEl>
                                              <p:pRg st="2" end="2"/>
                                            </p:txEl>
                                          </p:spTgt>
                                        </p:tgtEl>
                                      </p:cBhvr>
                                    </p:animEffect>
                                    <p:anim calcmode="lin" valueType="num">
                                      <p:cBhvr>
                                        <p:cTn id="18" dur="5000" fill="hold"/>
                                        <p:tgtEl>
                                          <p:spTgt spid="2">
                                            <p:txEl>
                                              <p:pRg st="2" end="2"/>
                                            </p:txEl>
                                          </p:spTgt>
                                        </p:tgtEl>
                                        <p:attrNameLst>
                                          <p:attrName>ppt_x</p:attrName>
                                        </p:attrNameLst>
                                      </p:cBhvr>
                                      <p:tavLst>
                                        <p:tav tm="0">
                                          <p:val>
                                            <p:fltVal val="0.5"/>
                                          </p:val>
                                        </p:tav>
                                        <p:tav tm="100000">
                                          <p:val>
                                            <p:strVal val="#ppt_x"/>
                                          </p:val>
                                        </p:tav>
                                      </p:tavLst>
                                    </p:anim>
                                    <p:anim calcmode="lin" valueType="num">
                                      <p:cBhvr>
                                        <p:cTn id="19" dur="5000" fill="hold"/>
                                        <p:tgtEl>
                                          <p:spTgt spid="2">
                                            <p:txEl>
                                              <p:pRg st="2" end="2"/>
                                            </p:txEl>
                                          </p:spTgt>
                                        </p:tgtEl>
                                        <p:attrNameLst>
                                          <p:attrName>ppt_y</p:attrName>
                                        </p:attrNameLst>
                                      </p:cBhvr>
                                      <p:tavLst>
                                        <p:tav tm="0">
                                          <p:val>
                                            <p:fltVal val="0.5"/>
                                          </p:val>
                                        </p:tav>
                                        <p:tav tm="100000">
                                          <p:val>
                                            <p:strVal val="#ppt_y"/>
                                          </p:val>
                                        </p:tav>
                                      </p:tavLst>
                                    </p:anim>
                                  </p:childTnLst>
                                </p:cTn>
                              </p:par>
                            </p:childTnLst>
                          </p:cTn>
                        </p:par>
                        <p:par>
                          <p:cTn id="20" fill="hold">
                            <p:stCondLst>
                              <p:cond delay="10000"/>
                            </p:stCondLst>
                            <p:childTnLst>
                              <p:par>
                                <p:cTn id="21" presetID="53" presetClass="entr" presetSubtype="528" fill="hold" nodeType="afterEffect">
                                  <p:stCondLst>
                                    <p:cond delay="0"/>
                                  </p:stCondLst>
                                  <p:childTnLst>
                                    <p:set>
                                      <p:cBhvr>
                                        <p:cTn id="22" dur="1" fill="hold">
                                          <p:stCondLst>
                                            <p:cond delay="0"/>
                                          </p:stCondLst>
                                        </p:cTn>
                                        <p:tgtEl>
                                          <p:spTgt spid="2">
                                            <p:txEl>
                                              <p:pRg st="3" end="3"/>
                                            </p:txEl>
                                          </p:spTgt>
                                        </p:tgtEl>
                                        <p:attrNameLst>
                                          <p:attrName>style.visibility</p:attrName>
                                        </p:attrNameLst>
                                      </p:cBhvr>
                                      <p:to>
                                        <p:strVal val="visible"/>
                                      </p:to>
                                    </p:set>
                                    <p:anim calcmode="lin" valueType="num">
                                      <p:cBhvr>
                                        <p:cTn id="23" dur="5000" fill="hold"/>
                                        <p:tgtEl>
                                          <p:spTgt spid="2">
                                            <p:txEl>
                                              <p:pRg st="3" end="3"/>
                                            </p:txEl>
                                          </p:spTgt>
                                        </p:tgtEl>
                                        <p:attrNameLst>
                                          <p:attrName>ppt_w</p:attrName>
                                        </p:attrNameLst>
                                      </p:cBhvr>
                                      <p:tavLst>
                                        <p:tav tm="0">
                                          <p:val>
                                            <p:fltVal val="0"/>
                                          </p:val>
                                        </p:tav>
                                        <p:tav tm="100000">
                                          <p:val>
                                            <p:strVal val="#ppt_w"/>
                                          </p:val>
                                        </p:tav>
                                      </p:tavLst>
                                    </p:anim>
                                    <p:anim calcmode="lin" valueType="num">
                                      <p:cBhvr>
                                        <p:cTn id="24" dur="5000" fill="hold"/>
                                        <p:tgtEl>
                                          <p:spTgt spid="2">
                                            <p:txEl>
                                              <p:pRg st="3" end="3"/>
                                            </p:txEl>
                                          </p:spTgt>
                                        </p:tgtEl>
                                        <p:attrNameLst>
                                          <p:attrName>ppt_h</p:attrName>
                                        </p:attrNameLst>
                                      </p:cBhvr>
                                      <p:tavLst>
                                        <p:tav tm="0">
                                          <p:val>
                                            <p:fltVal val="0"/>
                                          </p:val>
                                        </p:tav>
                                        <p:tav tm="100000">
                                          <p:val>
                                            <p:strVal val="#ppt_h"/>
                                          </p:val>
                                        </p:tav>
                                      </p:tavLst>
                                    </p:anim>
                                    <p:animEffect transition="in" filter="fade">
                                      <p:cBhvr>
                                        <p:cTn id="25" dur="5000"/>
                                        <p:tgtEl>
                                          <p:spTgt spid="2">
                                            <p:txEl>
                                              <p:pRg st="3" end="3"/>
                                            </p:txEl>
                                          </p:spTgt>
                                        </p:tgtEl>
                                      </p:cBhvr>
                                    </p:animEffect>
                                    <p:anim calcmode="lin" valueType="num">
                                      <p:cBhvr>
                                        <p:cTn id="26" dur="5000" fill="hold"/>
                                        <p:tgtEl>
                                          <p:spTgt spid="2">
                                            <p:txEl>
                                              <p:pRg st="3" end="3"/>
                                            </p:txEl>
                                          </p:spTgt>
                                        </p:tgtEl>
                                        <p:attrNameLst>
                                          <p:attrName>ppt_x</p:attrName>
                                        </p:attrNameLst>
                                      </p:cBhvr>
                                      <p:tavLst>
                                        <p:tav tm="0">
                                          <p:val>
                                            <p:fltVal val="0.5"/>
                                          </p:val>
                                        </p:tav>
                                        <p:tav tm="100000">
                                          <p:val>
                                            <p:strVal val="#ppt_x"/>
                                          </p:val>
                                        </p:tav>
                                      </p:tavLst>
                                    </p:anim>
                                    <p:anim calcmode="lin" valueType="num">
                                      <p:cBhvr>
                                        <p:cTn id="27" dur="5000" fill="hold"/>
                                        <p:tgtEl>
                                          <p:spTgt spid="2">
                                            <p:txEl>
                                              <p:pRg st="3" end="3"/>
                                            </p:txEl>
                                          </p:spTgt>
                                        </p:tgtEl>
                                        <p:attrNameLst>
                                          <p:attrName>ppt_y</p:attrName>
                                        </p:attrNameLst>
                                      </p:cBhvr>
                                      <p:tavLst>
                                        <p:tav tm="0">
                                          <p:val>
                                            <p:fltVal val="0.5"/>
                                          </p:val>
                                        </p:tav>
                                        <p:tav tm="100000">
                                          <p:val>
                                            <p:strVal val="#ppt_y"/>
                                          </p:val>
                                        </p:tav>
                                      </p:tavLst>
                                    </p:anim>
                                  </p:childTnLst>
                                </p:cTn>
                              </p:par>
                              <p:par>
                                <p:cTn id="28" presetID="53" presetClass="entr" presetSubtype="16" fill="hold" nodeType="withEffect">
                                  <p:stCondLst>
                                    <p:cond delay="0"/>
                                  </p:stCondLst>
                                  <p:childTnLst>
                                    <p:set>
                                      <p:cBhvr>
                                        <p:cTn id="29" dur="1" fill="hold">
                                          <p:stCondLst>
                                            <p:cond delay="0"/>
                                          </p:stCondLst>
                                        </p:cTn>
                                        <p:tgtEl>
                                          <p:spTgt spid="4">
                                            <p:txEl>
                                              <p:pRg st="0" end="0"/>
                                            </p:txEl>
                                          </p:spTgt>
                                        </p:tgtEl>
                                        <p:attrNameLst>
                                          <p:attrName>style.visibility</p:attrName>
                                        </p:attrNameLst>
                                      </p:cBhvr>
                                      <p:to>
                                        <p:strVal val="visible"/>
                                      </p:to>
                                    </p:set>
                                    <p:anim calcmode="lin" valueType="num">
                                      <p:cBhvr>
                                        <p:cTn id="30" dur="7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31" dur="7000" fill="hold"/>
                                        <p:tgtEl>
                                          <p:spTgt spid="4">
                                            <p:txEl>
                                              <p:pRg st="0" end="0"/>
                                            </p:txEl>
                                          </p:spTgt>
                                        </p:tgtEl>
                                        <p:attrNameLst>
                                          <p:attrName>ppt_h</p:attrName>
                                        </p:attrNameLst>
                                      </p:cBhvr>
                                      <p:tavLst>
                                        <p:tav tm="0">
                                          <p:val>
                                            <p:fltVal val="0"/>
                                          </p:val>
                                        </p:tav>
                                        <p:tav tm="100000">
                                          <p:val>
                                            <p:strVal val="#ppt_h"/>
                                          </p:val>
                                        </p:tav>
                                      </p:tavLst>
                                    </p:anim>
                                    <p:animEffect transition="in" filter="fade">
                                      <p:cBhvr>
                                        <p:cTn id="32" dur="7000"/>
                                        <p:tgtEl>
                                          <p:spTgt spid="4">
                                            <p:txEl>
                                              <p:pRg st="0" end="0"/>
                                            </p:txEl>
                                          </p:spTgt>
                                        </p:tgtEl>
                                      </p:cBhvr>
                                    </p:animEffect>
                                  </p:childTnLst>
                                </p:cTn>
                              </p:par>
                              <p:par>
                                <p:cTn id="33" presetID="2" presetClass="entr" presetSubtype="4"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additive="base">
                                        <p:cTn id="35" dur="4500" fill="hold"/>
                                        <p:tgtEl>
                                          <p:spTgt spid="10"/>
                                        </p:tgtEl>
                                        <p:attrNameLst>
                                          <p:attrName>ppt_x</p:attrName>
                                        </p:attrNameLst>
                                      </p:cBhvr>
                                      <p:tavLst>
                                        <p:tav tm="0">
                                          <p:val>
                                            <p:strVal val="#ppt_x"/>
                                          </p:val>
                                        </p:tav>
                                        <p:tav tm="100000">
                                          <p:val>
                                            <p:strVal val="#ppt_x"/>
                                          </p:val>
                                        </p:tav>
                                      </p:tavLst>
                                    </p:anim>
                                    <p:anim calcmode="lin" valueType="num">
                                      <p:cBhvr additive="base">
                                        <p:cTn id="36" dur="4500" fill="hold"/>
                                        <p:tgtEl>
                                          <p:spTgt spid="10"/>
                                        </p:tgtEl>
                                        <p:attrNameLst>
                                          <p:attrName>ppt_y</p:attrName>
                                        </p:attrNameLst>
                                      </p:cBhvr>
                                      <p:tavLst>
                                        <p:tav tm="0">
                                          <p:val>
                                            <p:strVal val="1+#ppt_h/2"/>
                                          </p:val>
                                        </p:tav>
                                        <p:tav tm="100000">
                                          <p:val>
                                            <p:strVal val="#ppt_y"/>
                                          </p:val>
                                        </p:tav>
                                      </p:tavLst>
                                    </p:anim>
                                  </p:childTnLst>
                                </p:cTn>
                              </p:par>
                              <p:par>
                                <p:cTn id="37" presetID="20" presetClass="entr" presetSubtype="0" fill="hold"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wedge">
                                      <p:cBhvr>
                                        <p:cTn id="39" dur="4000"/>
                                        <p:tgtEl>
                                          <p:spTgt spid="12"/>
                                        </p:tgtEl>
                                      </p:cBhvr>
                                    </p:animEffect>
                                  </p:childTnLst>
                                </p:cTn>
                              </p:par>
                            </p:childTnLst>
                          </p:cTn>
                        </p:par>
                        <p:par>
                          <p:cTn id="40" fill="hold">
                            <p:stCondLst>
                              <p:cond delay="17000"/>
                            </p:stCondLst>
                            <p:childTnLst>
                              <p:par>
                                <p:cTn id="41" presetID="31" presetClass="entr" presetSubtype="0" fill="hold" nodeType="afterEffect">
                                  <p:stCondLst>
                                    <p:cond delay="0"/>
                                  </p:stCondLst>
                                  <p:childTnLst>
                                    <p:set>
                                      <p:cBhvr>
                                        <p:cTn id="42" dur="1" fill="hold">
                                          <p:stCondLst>
                                            <p:cond delay="0"/>
                                          </p:stCondLst>
                                        </p:cTn>
                                        <p:tgtEl>
                                          <p:spTgt spid="19"/>
                                        </p:tgtEl>
                                        <p:attrNameLst>
                                          <p:attrName>style.visibility</p:attrName>
                                        </p:attrNameLst>
                                      </p:cBhvr>
                                      <p:to>
                                        <p:strVal val="visible"/>
                                      </p:to>
                                    </p:set>
                                    <p:anim calcmode="lin" valueType="num">
                                      <p:cBhvr>
                                        <p:cTn id="43" dur="4000" fill="hold"/>
                                        <p:tgtEl>
                                          <p:spTgt spid="19"/>
                                        </p:tgtEl>
                                        <p:attrNameLst>
                                          <p:attrName>ppt_w</p:attrName>
                                        </p:attrNameLst>
                                      </p:cBhvr>
                                      <p:tavLst>
                                        <p:tav tm="0">
                                          <p:val>
                                            <p:fltVal val="0"/>
                                          </p:val>
                                        </p:tav>
                                        <p:tav tm="100000">
                                          <p:val>
                                            <p:strVal val="#ppt_w"/>
                                          </p:val>
                                        </p:tav>
                                      </p:tavLst>
                                    </p:anim>
                                    <p:anim calcmode="lin" valueType="num">
                                      <p:cBhvr>
                                        <p:cTn id="44" dur="4000" fill="hold"/>
                                        <p:tgtEl>
                                          <p:spTgt spid="19"/>
                                        </p:tgtEl>
                                        <p:attrNameLst>
                                          <p:attrName>ppt_h</p:attrName>
                                        </p:attrNameLst>
                                      </p:cBhvr>
                                      <p:tavLst>
                                        <p:tav tm="0">
                                          <p:val>
                                            <p:fltVal val="0"/>
                                          </p:val>
                                        </p:tav>
                                        <p:tav tm="100000">
                                          <p:val>
                                            <p:strVal val="#ppt_h"/>
                                          </p:val>
                                        </p:tav>
                                      </p:tavLst>
                                    </p:anim>
                                    <p:anim calcmode="lin" valueType="num">
                                      <p:cBhvr>
                                        <p:cTn id="45" dur="4000" fill="hold"/>
                                        <p:tgtEl>
                                          <p:spTgt spid="19"/>
                                        </p:tgtEl>
                                        <p:attrNameLst>
                                          <p:attrName>style.rotation</p:attrName>
                                        </p:attrNameLst>
                                      </p:cBhvr>
                                      <p:tavLst>
                                        <p:tav tm="0">
                                          <p:val>
                                            <p:fltVal val="90"/>
                                          </p:val>
                                        </p:tav>
                                        <p:tav tm="100000">
                                          <p:val>
                                            <p:fltVal val="0"/>
                                          </p:val>
                                        </p:tav>
                                      </p:tavLst>
                                    </p:anim>
                                    <p:animEffect transition="in" filter="fade">
                                      <p:cBhvr>
                                        <p:cTn id="46" dur="4000"/>
                                        <p:tgtEl>
                                          <p:spTgt spid="19"/>
                                        </p:tgtEl>
                                      </p:cBhvr>
                                    </p:animEffect>
                                  </p:childTnLst>
                                </p:cTn>
                              </p:par>
                            </p:childTnLst>
                          </p:cTn>
                        </p:par>
                        <p:par>
                          <p:cTn id="47" fill="hold">
                            <p:stCondLst>
                              <p:cond delay="21000"/>
                            </p:stCondLst>
                            <p:childTnLst>
                              <p:par>
                                <p:cTn id="48" presetID="4" presetClass="entr" presetSubtype="16" fill="hold" nodeType="afterEffect">
                                  <p:stCondLst>
                                    <p:cond delay="0"/>
                                  </p:stCondLst>
                                  <p:childTnLst>
                                    <p:set>
                                      <p:cBhvr>
                                        <p:cTn id="49" dur="1" fill="hold">
                                          <p:stCondLst>
                                            <p:cond delay="0"/>
                                          </p:stCondLst>
                                        </p:cTn>
                                        <p:tgtEl>
                                          <p:spTgt spid="8"/>
                                        </p:tgtEl>
                                        <p:attrNameLst>
                                          <p:attrName>style.visibility</p:attrName>
                                        </p:attrNameLst>
                                      </p:cBhvr>
                                      <p:to>
                                        <p:strVal val="visible"/>
                                      </p:to>
                                    </p:set>
                                    <p:animEffect transition="in" filter="box(in)">
                                      <p:cBhvr>
                                        <p:cTn id="5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39000">
              <a:schemeClr val="accent6">
                <a:lumMod val="44000"/>
                <a:lumOff val="56000"/>
              </a:schemeClr>
            </a:gs>
            <a:gs pos="83000">
              <a:schemeClr val="accent5">
                <a:lumMod val="45000"/>
                <a:lumOff val="55000"/>
              </a:schemeClr>
            </a:gs>
            <a:gs pos="100000">
              <a:schemeClr val="accent5">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3" name="CaixaDeTexto 2">
            <a:extLst>
              <a:ext uri="{FF2B5EF4-FFF2-40B4-BE49-F238E27FC236}">
                <a16:creationId xmlns:a16="http://schemas.microsoft.com/office/drawing/2014/main" id="{B134FB97-3C1C-4895-A66C-59FF6CA49DC9}"/>
              </a:ext>
            </a:extLst>
          </p:cNvPr>
          <p:cNvSpPr txBox="1"/>
          <p:nvPr/>
        </p:nvSpPr>
        <p:spPr>
          <a:xfrm>
            <a:off x="4788024" y="138716"/>
            <a:ext cx="4014192" cy="5016758"/>
          </a:xfrm>
          <a:prstGeom prst="rect">
            <a:avLst/>
          </a:prstGeom>
          <a:noFill/>
        </p:spPr>
        <p:txBody>
          <a:bodyPr wrap="square">
            <a:spAutoFit/>
            <a:scene3d>
              <a:camera prst="perspectiveContrastingLeftFacing"/>
              <a:lightRig rig="threePt" dir="t"/>
            </a:scene3d>
          </a:bodyPr>
          <a:lstStyle/>
          <a:p>
            <a:pPr algn="ctr">
              <a:spcAft>
                <a:spcPts val="800"/>
              </a:spcAft>
            </a:pPr>
            <a:r>
              <a:rPr lang="pt-BR" sz="3200" b="1" i="1" spc="300" dirty="0">
                <a:ln w="6600">
                  <a:solidFill>
                    <a:schemeClr val="accent2"/>
                  </a:solidFill>
                  <a:prstDash val="solid"/>
                </a:ln>
                <a:solidFill>
                  <a:srgbClr val="FFFFFF"/>
                </a:solidFill>
                <a:effectLst>
                  <a:outerShdw blurRad="38100" dist="38100" dir="2700000" algn="tl">
                    <a:srgbClr val="000000">
                      <a:alpha val="43137"/>
                    </a:srgbClr>
                  </a:outerShdw>
                </a:effectLst>
                <a:latin typeface="Calibri" panose="020F0502020204030204" pitchFamily="34" charset="0"/>
              </a:rPr>
              <a:t>Sem ser vaidoso e mal curtido</a:t>
            </a:r>
            <a:br>
              <a:rPr lang="pt-BR" sz="3200" b="1" i="1" spc="300" dirty="0">
                <a:ln w="6600">
                  <a:solidFill>
                    <a:schemeClr val="accent2"/>
                  </a:solidFill>
                  <a:prstDash val="solid"/>
                </a:ln>
                <a:solidFill>
                  <a:srgbClr val="FFFFFF"/>
                </a:solidFill>
                <a:effectLst>
                  <a:outerShdw blurRad="38100" dist="38100" dir="2700000" algn="tl">
                    <a:srgbClr val="000000">
                      <a:alpha val="43137"/>
                    </a:srgbClr>
                  </a:outerShdw>
                </a:effectLst>
                <a:latin typeface="Calibri" panose="020F0502020204030204" pitchFamily="34" charset="0"/>
              </a:rPr>
            </a:br>
            <a:r>
              <a:rPr lang="pt-BR" sz="3200" b="1" i="1" spc="300" dirty="0">
                <a:ln w="6600">
                  <a:solidFill>
                    <a:schemeClr val="accent2"/>
                  </a:solidFill>
                  <a:prstDash val="solid"/>
                </a:ln>
                <a:solidFill>
                  <a:srgbClr val="FFFFFF"/>
                </a:solidFill>
                <a:effectLst>
                  <a:outerShdw blurRad="38100" dist="38100" dir="2700000" algn="tl">
                    <a:srgbClr val="000000">
                      <a:alpha val="43137"/>
                    </a:srgbClr>
                  </a:outerShdw>
                </a:effectLst>
                <a:latin typeface="Calibri" panose="020F0502020204030204" pitchFamily="34" charset="0"/>
              </a:rPr>
              <a:t>como se malparido</a:t>
            </a:r>
            <a:br>
              <a:rPr lang="pt-BR" sz="3200" b="1" i="1" spc="300" dirty="0">
                <a:ln w="6600">
                  <a:solidFill>
                    <a:schemeClr val="accent2"/>
                  </a:solidFill>
                  <a:prstDash val="solid"/>
                </a:ln>
                <a:solidFill>
                  <a:srgbClr val="FFFFFF"/>
                </a:solidFill>
                <a:effectLst>
                  <a:outerShdw blurRad="38100" dist="38100" dir="2700000" algn="tl">
                    <a:srgbClr val="000000">
                      <a:alpha val="43137"/>
                    </a:srgbClr>
                  </a:outerShdw>
                </a:effectLst>
                <a:latin typeface="Calibri" panose="020F0502020204030204" pitchFamily="34" charset="0"/>
              </a:rPr>
            </a:br>
            <a:r>
              <a:rPr lang="pt-BR" sz="3200" b="1" i="1" spc="300" dirty="0">
                <a:ln w="6600">
                  <a:solidFill>
                    <a:schemeClr val="accent2"/>
                  </a:solidFill>
                  <a:prstDash val="solid"/>
                </a:ln>
                <a:solidFill>
                  <a:srgbClr val="FFFFFF"/>
                </a:solidFill>
                <a:effectLst>
                  <a:outerShdw blurRad="38100" dist="38100" dir="2700000" algn="tl">
                    <a:srgbClr val="000000">
                      <a:alpha val="43137"/>
                    </a:srgbClr>
                  </a:outerShdw>
                </a:effectLst>
                <a:latin typeface="Calibri" panose="020F0502020204030204" pitchFamily="34" charset="0"/>
              </a:rPr>
              <a:t>ou irracionalmente vaidoso, na lida</a:t>
            </a:r>
            <a:br>
              <a:rPr lang="pt-BR" sz="3200" b="1" i="1" spc="300" dirty="0">
                <a:ln w="6600">
                  <a:solidFill>
                    <a:schemeClr val="accent2"/>
                  </a:solidFill>
                  <a:prstDash val="solid"/>
                </a:ln>
                <a:solidFill>
                  <a:srgbClr val="FFFFFF"/>
                </a:solidFill>
                <a:effectLst>
                  <a:outerShdw blurRad="38100" dist="38100" dir="2700000" algn="tl">
                    <a:srgbClr val="000000">
                      <a:alpha val="43137"/>
                    </a:srgbClr>
                  </a:outerShdw>
                </a:effectLst>
                <a:latin typeface="Calibri" panose="020F0502020204030204" pitchFamily="34" charset="0"/>
              </a:rPr>
            </a:br>
            <a:r>
              <a:rPr lang="pt-BR" sz="3200" b="1" i="1" spc="300" dirty="0">
                <a:ln w="6600">
                  <a:solidFill>
                    <a:schemeClr val="accent2"/>
                  </a:solidFill>
                  <a:prstDash val="solid"/>
                </a:ln>
                <a:solidFill>
                  <a:srgbClr val="FFFFFF"/>
                </a:solidFill>
                <a:effectLst>
                  <a:outerShdw blurRad="38100" dist="38100" dir="2700000" algn="tl">
                    <a:srgbClr val="000000">
                      <a:alpha val="43137"/>
                    </a:srgbClr>
                  </a:outerShdw>
                </a:effectLst>
                <a:latin typeface="Calibri" panose="020F0502020204030204" pitchFamily="34" charset="0"/>
              </a:rPr>
              <a:t>do dia-a-dia, que se lhe segue por via</a:t>
            </a:r>
            <a:endParaRPr lang="pt-BR" sz="3200" b="1" i="0" spc="300" dirty="0">
              <a:ln w="6600">
                <a:solidFill>
                  <a:schemeClr val="accent2"/>
                </a:solidFill>
                <a:prstDash val="solid"/>
              </a:ln>
              <a:solidFill>
                <a:srgbClr val="FFFFFF"/>
              </a:solidFill>
              <a:effectLst>
                <a:outerShdw blurRad="38100" dist="38100" dir="2700000" algn="tl">
                  <a:srgbClr val="000000">
                    <a:alpha val="43137"/>
                  </a:srgbClr>
                </a:outerShdw>
              </a:effectLst>
              <a:latin typeface="Calibri" panose="020F0502020204030204" pitchFamily="34" charset="0"/>
            </a:endParaRPr>
          </a:p>
        </p:txBody>
      </p:sp>
      <p:pic>
        <p:nvPicPr>
          <p:cNvPr id="4" name="Imagem 3">
            <a:extLst>
              <a:ext uri="{FF2B5EF4-FFF2-40B4-BE49-F238E27FC236}">
                <a16:creationId xmlns:a16="http://schemas.microsoft.com/office/drawing/2014/main" id="{0CFB13C5-2DA9-4006-B2EB-92665DE7B26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504" y="8708"/>
            <a:ext cx="5184576" cy="4967348"/>
          </a:xfrm>
          <a:prstGeom prst="rect">
            <a:avLst/>
          </a:prstGeom>
          <a:effectLst>
            <a:softEdge rad="635000"/>
          </a:effectLst>
        </p:spPr>
      </p:pic>
      <p:grpSp>
        <p:nvGrpSpPr>
          <p:cNvPr id="11" name="Grupo 18">
            <a:extLst>
              <a:ext uri="{FF2B5EF4-FFF2-40B4-BE49-F238E27FC236}">
                <a16:creationId xmlns:a16="http://schemas.microsoft.com/office/drawing/2014/main" id="{6492508F-4EBD-4DA2-8C84-34C1F023E8C6}"/>
              </a:ext>
            </a:extLst>
          </p:cNvPr>
          <p:cNvGrpSpPr>
            <a:grpSpLocks/>
          </p:cNvGrpSpPr>
          <p:nvPr/>
        </p:nvGrpSpPr>
        <p:grpSpPr bwMode="auto">
          <a:xfrm>
            <a:off x="0" y="0"/>
            <a:ext cx="9144000" cy="5143500"/>
            <a:chOff x="0" y="0"/>
            <a:chExt cx="9144000" cy="6991350"/>
          </a:xfrm>
        </p:grpSpPr>
        <p:grpSp>
          <p:nvGrpSpPr>
            <p:cNvPr id="12" name="Grupo 19">
              <a:extLst>
                <a:ext uri="{FF2B5EF4-FFF2-40B4-BE49-F238E27FC236}">
                  <a16:creationId xmlns:a16="http://schemas.microsoft.com/office/drawing/2014/main" id="{48EDC96F-D57F-4E74-8163-E28179BE7390}"/>
                </a:ext>
              </a:extLst>
            </p:cNvPr>
            <p:cNvGrpSpPr>
              <a:grpSpLocks/>
            </p:cNvGrpSpPr>
            <p:nvPr/>
          </p:nvGrpSpPr>
          <p:grpSpPr bwMode="auto">
            <a:xfrm>
              <a:off x="0" y="0"/>
              <a:ext cx="133350" cy="6858000"/>
              <a:chOff x="0" y="0"/>
              <a:chExt cx="133350" cy="6858000"/>
            </a:xfrm>
          </p:grpSpPr>
          <p:pic>
            <p:nvPicPr>
              <p:cNvPr id="22" name="Picture 9" descr="Acessorio GIF (130)">
                <a:extLst>
                  <a:ext uri="{FF2B5EF4-FFF2-40B4-BE49-F238E27FC236}">
                    <a16:creationId xmlns:a16="http://schemas.microsoft.com/office/drawing/2014/main" id="{7A7B5977-5FE7-4BBC-86CD-6C8DDD9F7908}"/>
                  </a:ext>
                </a:extLst>
              </p:cNvPr>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ln w="28575"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23" name="Picture 9" descr="Acessorio GIF (130)">
                <a:extLst>
                  <a:ext uri="{FF2B5EF4-FFF2-40B4-BE49-F238E27FC236}">
                    <a16:creationId xmlns:a16="http://schemas.microsoft.com/office/drawing/2014/main" id="{41B7C699-477C-4502-B8B8-03FFE641B332}"/>
                  </a:ext>
                </a:extLst>
              </p:cNvPr>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ln w="28575"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grpSp>
        <p:grpSp>
          <p:nvGrpSpPr>
            <p:cNvPr id="13" name="Grupo 20">
              <a:extLst>
                <a:ext uri="{FF2B5EF4-FFF2-40B4-BE49-F238E27FC236}">
                  <a16:creationId xmlns:a16="http://schemas.microsoft.com/office/drawing/2014/main" id="{FD8B796A-2C30-4E25-8618-6F9564E8ED5E}"/>
                </a:ext>
              </a:extLst>
            </p:cNvPr>
            <p:cNvGrpSpPr>
              <a:grpSpLocks/>
            </p:cNvGrpSpPr>
            <p:nvPr/>
          </p:nvGrpSpPr>
          <p:grpSpPr bwMode="auto">
            <a:xfrm>
              <a:off x="9010650" y="0"/>
              <a:ext cx="133350" cy="6858000"/>
              <a:chOff x="0" y="0"/>
              <a:chExt cx="133350" cy="6858000"/>
            </a:xfrm>
          </p:grpSpPr>
          <p:pic>
            <p:nvPicPr>
              <p:cNvPr id="20" name="Picture 9" descr="Acessorio GIF (130)">
                <a:extLst>
                  <a:ext uri="{FF2B5EF4-FFF2-40B4-BE49-F238E27FC236}">
                    <a16:creationId xmlns:a16="http://schemas.microsoft.com/office/drawing/2014/main" id="{4F09F5CA-E872-4EBD-9B3D-D5B98BDCA4AA}"/>
                  </a:ext>
                </a:extLst>
              </p:cNvPr>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ln w="28575"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21" name="Picture 9" descr="Acessorio GIF (130)">
                <a:extLst>
                  <a:ext uri="{FF2B5EF4-FFF2-40B4-BE49-F238E27FC236}">
                    <a16:creationId xmlns:a16="http://schemas.microsoft.com/office/drawing/2014/main" id="{FBB658F2-C21A-45F3-8549-25B3733412A5}"/>
                  </a:ext>
                </a:extLst>
              </p:cNvPr>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ln w="28575"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grpSp>
        <p:grpSp>
          <p:nvGrpSpPr>
            <p:cNvPr id="14" name="Grupo 16">
              <a:extLst>
                <a:ext uri="{FF2B5EF4-FFF2-40B4-BE49-F238E27FC236}">
                  <a16:creationId xmlns:a16="http://schemas.microsoft.com/office/drawing/2014/main" id="{442E09BB-E9FA-441C-BAD0-F3B38D7C9F9D}"/>
                </a:ext>
              </a:extLst>
            </p:cNvPr>
            <p:cNvGrpSpPr>
              <a:grpSpLocks/>
            </p:cNvGrpSpPr>
            <p:nvPr/>
          </p:nvGrpSpPr>
          <p:grpSpPr bwMode="auto">
            <a:xfrm>
              <a:off x="0" y="6858000"/>
              <a:ext cx="9144000" cy="133350"/>
              <a:chOff x="0" y="6308725"/>
              <a:chExt cx="9144000" cy="133350"/>
            </a:xfrm>
          </p:grpSpPr>
          <p:pic>
            <p:nvPicPr>
              <p:cNvPr id="18" name="Picture 24" descr="Acessorio GIF (130)">
                <a:extLst>
                  <a:ext uri="{FF2B5EF4-FFF2-40B4-BE49-F238E27FC236}">
                    <a16:creationId xmlns:a16="http://schemas.microsoft.com/office/drawing/2014/main" id="{D7007317-FF70-4024-8E25-C0F41C1E3810}"/>
                  </a:ext>
                </a:extLst>
              </p:cNvPr>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ellipse">
                <a:avLst/>
              </a:prstGeom>
              <a:ln w="28575"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19" name="Picture 25" descr="Acessorio GIF (130)">
                <a:extLst>
                  <a:ext uri="{FF2B5EF4-FFF2-40B4-BE49-F238E27FC236}">
                    <a16:creationId xmlns:a16="http://schemas.microsoft.com/office/drawing/2014/main" id="{66C1554C-4FDB-4D03-9ACF-BBAF260DD977}"/>
                  </a:ext>
                </a:extLst>
              </p:cNvPr>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ln w="28575"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grpSp>
        <p:grpSp>
          <p:nvGrpSpPr>
            <p:cNvPr id="15" name="Grupo 24">
              <a:extLst>
                <a:ext uri="{FF2B5EF4-FFF2-40B4-BE49-F238E27FC236}">
                  <a16:creationId xmlns:a16="http://schemas.microsoft.com/office/drawing/2014/main" id="{D28602A7-3440-4729-8805-7ED99E3B5D3D}"/>
                </a:ext>
              </a:extLst>
            </p:cNvPr>
            <p:cNvGrpSpPr>
              <a:grpSpLocks/>
            </p:cNvGrpSpPr>
            <p:nvPr/>
          </p:nvGrpSpPr>
          <p:grpSpPr bwMode="auto">
            <a:xfrm>
              <a:off x="0" y="0"/>
              <a:ext cx="9144000" cy="133351"/>
              <a:chOff x="0" y="6308725"/>
              <a:chExt cx="9144000" cy="133351"/>
            </a:xfrm>
          </p:grpSpPr>
          <p:pic>
            <p:nvPicPr>
              <p:cNvPr id="16" name="Picture 24" descr="Acessorio GIF (130)">
                <a:extLst>
                  <a:ext uri="{FF2B5EF4-FFF2-40B4-BE49-F238E27FC236}">
                    <a16:creationId xmlns:a16="http://schemas.microsoft.com/office/drawing/2014/main" id="{B9BBD558-C3ED-4448-ABD3-FB0D83C3628C}"/>
                  </a:ext>
                </a:extLst>
              </p:cNvPr>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0800000">
                <a:off x="3848100" y="6308725"/>
                <a:ext cx="5295900" cy="133351"/>
              </a:xfrm>
              <a:prstGeom prst="ellipse">
                <a:avLst/>
              </a:prstGeom>
              <a:ln w="28575"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17" name="Picture 25" descr="Acessorio GIF (130)">
                <a:extLst>
                  <a:ext uri="{FF2B5EF4-FFF2-40B4-BE49-F238E27FC236}">
                    <a16:creationId xmlns:a16="http://schemas.microsoft.com/office/drawing/2014/main" id="{4BB0BFE6-45FD-4795-8EB3-2FCA7509182C}"/>
                  </a:ext>
                </a:extLst>
              </p:cNvPr>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ln w="28575"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grpSp>
      </p:grpSp>
    </p:spTree>
    <p:extLst>
      <p:ext uri="{BB962C8B-B14F-4D97-AF65-F5344CB8AC3E}">
        <p14:creationId xmlns:p14="http://schemas.microsoft.com/office/powerpoint/2010/main" val="3003543255"/>
      </p:ext>
    </p:extLst>
  </p:cSld>
  <p:clrMapOvr>
    <a:masterClrMapping/>
  </p:clrMapOvr>
  <mc:AlternateContent xmlns:mc="http://schemas.openxmlformats.org/markup-compatibility/2006" xmlns:p14="http://schemas.microsoft.com/office/powerpoint/2010/main">
    <mc:Choice Requires="p14">
      <p:transition spd="slow" p14:dur="5000" advClick="0" advTm="35000">
        <p:fade/>
      </p:transition>
    </mc:Choice>
    <mc:Fallback xmlns="">
      <p:transition spd="slow" advClick="0"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5000"/>
                                        <p:tgtEl>
                                          <p:spTgt spid="4"/>
                                        </p:tgtEl>
                                      </p:cBhvr>
                                    </p:animEffect>
                                  </p:childTnLst>
                                </p:cTn>
                              </p:par>
                              <p:par>
                                <p:cTn id="8" presetID="53" presetClass="entr" presetSubtype="528" fill="hold"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 calcmode="lin" valueType="num">
                                      <p:cBhvr>
                                        <p:cTn id="10" dur="4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1" dur="4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2" dur="4000"/>
                                        <p:tgtEl>
                                          <p:spTgt spid="3">
                                            <p:txEl>
                                              <p:pRg st="0" end="0"/>
                                            </p:txEl>
                                          </p:spTgt>
                                        </p:tgtEl>
                                      </p:cBhvr>
                                    </p:animEffect>
                                    <p:anim calcmode="lin" valueType="num">
                                      <p:cBhvr>
                                        <p:cTn id="13" dur="4000" fill="hold"/>
                                        <p:tgtEl>
                                          <p:spTgt spid="3">
                                            <p:txEl>
                                              <p:pRg st="0" end="0"/>
                                            </p:txEl>
                                          </p:spTgt>
                                        </p:tgtEl>
                                        <p:attrNameLst>
                                          <p:attrName>ppt_x</p:attrName>
                                        </p:attrNameLst>
                                      </p:cBhvr>
                                      <p:tavLst>
                                        <p:tav tm="0">
                                          <p:val>
                                            <p:fltVal val="0.5"/>
                                          </p:val>
                                        </p:tav>
                                        <p:tav tm="100000">
                                          <p:val>
                                            <p:strVal val="#ppt_x"/>
                                          </p:val>
                                        </p:tav>
                                      </p:tavLst>
                                    </p:anim>
                                    <p:anim calcmode="lin" valueType="num">
                                      <p:cBhvr>
                                        <p:cTn id="14" dur="4000" fill="hold"/>
                                        <p:tgtEl>
                                          <p:spTgt spid="3">
                                            <p:txEl>
                                              <p:pRg st="0" end="0"/>
                                            </p:txEl>
                                          </p:spTgt>
                                        </p:tgtEl>
                                        <p:attrNameLst>
                                          <p:attrName>ppt_y</p:attrName>
                                        </p:attrNameLst>
                                      </p:cBhvr>
                                      <p:tavLst>
                                        <p:tav tm="0">
                                          <p:val>
                                            <p:fltVal val="0.5"/>
                                          </p:val>
                                        </p:tav>
                                        <p:tav tm="100000">
                                          <p:val>
                                            <p:strVal val="#ppt_y"/>
                                          </p:val>
                                        </p:tav>
                                      </p:tavLst>
                                    </p:anim>
                                  </p:childTnLst>
                                </p:cTn>
                              </p:par>
                            </p:childTnLst>
                          </p:cTn>
                        </p:par>
                        <p:par>
                          <p:cTn id="15" fill="hold">
                            <p:stCondLst>
                              <p:cond delay="5000"/>
                            </p:stCondLst>
                            <p:childTnLst>
                              <p:par>
                                <p:cTn id="16" presetID="4" presetClass="entr" presetSubtype="16" fill="hold" nodeType="after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box(in)">
                                      <p:cBhvr>
                                        <p:cTn id="18" dur="3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39000">
              <a:schemeClr val="accent6">
                <a:lumMod val="44000"/>
                <a:lumOff val="56000"/>
              </a:schemeClr>
            </a:gs>
            <a:gs pos="83000">
              <a:schemeClr val="accent5">
                <a:lumMod val="45000"/>
                <a:lumOff val="55000"/>
              </a:schemeClr>
            </a:gs>
            <a:gs pos="100000">
              <a:schemeClr val="accent5">
                <a:lumMod val="30000"/>
                <a:lumOff val="70000"/>
              </a:schemeClr>
            </a:gs>
          </a:gsLst>
          <a:lin ang="5400000" scaled="1"/>
        </a:gradFill>
        <a:effectLst/>
      </p:bgPr>
    </p:bg>
    <p:spTree>
      <p:nvGrpSpPr>
        <p:cNvPr id="1" name=""/>
        <p:cNvGrpSpPr/>
        <p:nvPr/>
      </p:nvGrpSpPr>
      <p:grpSpPr>
        <a:xfrm>
          <a:off x="0" y="0"/>
          <a:ext cx="0" cy="0"/>
          <a:chOff x="0" y="0"/>
          <a:chExt cx="0" cy="0"/>
        </a:xfrm>
      </p:grpSpPr>
      <p:sp>
        <p:nvSpPr>
          <p:cNvPr id="3" name="CaixaDeTexto 2">
            <a:extLst>
              <a:ext uri="{FF2B5EF4-FFF2-40B4-BE49-F238E27FC236}">
                <a16:creationId xmlns:a16="http://schemas.microsoft.com/office/drawing/2014/main" id="{9EA4CD90-9C18-4BE4-8686-18BCD6EF4181}"/>
              </a:ext>
            </a:extLst>
          </p:cNvPr>
          <p:cNvSpPr txBox="1"/>
          <p:nvPr/>
        </p:nvSpPr>
        <p:spPr>
          <a:xfrm>
            <a:off x="4499992" y="339502"/>
            <a:ext cx="3798168" cy="4536504"/>
          </a:xfrm>
          <a:prstGeom prst="rect">
            <a:avLst/>
          </a:prstGeom>
          <a:noFill/>
        </p:spPr>
        <p:txBody>
          <a:bodyPr wrap="square">
            <a:prstTxWarp prst="textDeflateInflateDeflate">
              <a:avLst/>
            </a:prstTxWarp>
            <a:spAutoFit/>
          </a:bodyPr>
          <a:lstStyle/>
          <a:p>
            <a:pPr algn="ctr">
              <a:spcAft>
                <a:spcPts val="800"/>
              </a:spcAft>
            </a:pPr>
            <a:r>
              <a:rPr lang="pt-BR" sz="2000" b="0" i="1" dirty="0">
                <a:solidFill>
                  <a:srgbClr val="222222"/>
                </a:solidFill>
                <a:effectLst/>
                <a:latin typeface="Calibri" panose="020F0502020204030204" pitchFamily="34" charset="0"/>
              </a:rPr>
              <a:t>Existencial, sem que ninguém leve a mal</a:t>
            </a:r>
            <a:br>
              <a:rPr lang="pt-BR" sz="2000" b="0" i="1" dirty="0">
                <a:solidFill>
                  <a:srgbClr val="222222"/>
                </a:solidFill>
                <a:effectLst/>
                <a:latin typeface="Calibri" panose="020F0502020204030204" pitchFamily="34" charset="0"/>
              </a:rPr>
            </a:br>
            <a:r>
              <a:rPr lang="pt-BR" sz="2000" b="0" i="1" dirty="0">
                <a:solidFill>
                  <a:srgbClr val="222222"/>
                </a:solidFill>
                <a:effectLst/>
                <a:latin typeface="Calibri" panose="020F0502020204030204" pitchFamily="34" charset="0"/>
              </a:rPr>
              <a:t>a sua existência neste mundo,</a:t>
            </a:r>
            <a:br>
              <a:rPr lang="pt-BR" sz="2000" b="0" i="1" dirty="0">
                <a:solidFill>
                  <a:srgbClr val="222222"/>
                </a:solidFill>
                <a:effectLst/>
                <a:latin typeface="Calibri" panose="020F0502020204030204" pitchFamily="34" charset="0"/>
              </a:rPr>
            </a:br>
            <a:r>
              <a:rPr lang="pt-BR" sz="2000" b="0" i="1" dirty="0">
                <a:solidFill>
                  <a:srgbClr val="222222"/>
                </a:solidFill>
                <a:effectLst/>
                <a:latin typeface="Calibri" panose="020F0502020204030204" pitchFamily="34" charset="0"/>
              </a:rPr>
              <a:t>que ele sabe agradecer, por normal</a:t>
            </a:r>
            <a:endParaRPr lang="pt-BR" sz="2000" b="0" i="0" dirty="0">
              <a:solidFill>
                <a:srgbClr val="222222"/>
              </a:solidFill>
              <a:effectLst/>
              <a:latin typeface="Calibri" panose="020F0502020204030204" pitchFamily="34" charset="0"/>
            </a:endParaRPr>
          </a:p>
        </p:txBody>
      </p:sp>
      <p:pic>
        <p:nvPicPr>
          <p:cNvPr id="4" name="Imagem 3">
            <a:extLst>
              <a:ext uri="{FF2B5EF4-FFF2-40B4-BE49-F238E27FC236}">
                <a16:creationId xmlns:a16="http://schemas.microsoft.com/office/drawing/2014/main" id="{580BFE4C-47CB-4F2C-8E09-8576AAEE467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504" y="188773"/>
            <a:ext cx="4320480" cy="4765953"/>
          </a:xfrm>
          <a:prstGeom prst="rect">
            <a:avLst/>
          </a:prstGeom>
          <a:effectLst>
            <a:softEdge rad="635000"/>
          </a:effectLst>
        </p:spPr>
      </p:pic>
      <p:grpSp>
        <p:nvGrpSpPr>
          <p:cNvPr id="7" name="Grupo 18">
            <a:extLst>
              <a:ext uri="{FF2B5EF4-FFF2-40B4-BE49-F238E27FC236}">
                <a16:creationId xmlns:a16="http://schemas.microsoft.com/office/drawing/2014/main" id="{4795B986-F7C8-42A8-962E-311A3304AD43}"/>
              </a:ext>
            </a:extLst>
          </p:cNvPr>
          <p:cNvGrpSpPr>
            <a:grpSpLocks/>
          </p:cNvGrpSpPr>
          <p:nvPr/>
        </p:nvGrpSpPr>
        <p:grpSpPr bwMode="auto">
          <a:xfrm>
            <a:off x="0" y="0"/>
            <a:ext cx="9144000" cy="5143500"/>
            <a:chOff x="0" y="0"/>
            <a:chExt cx="9144000" cy="6991350"/>
          </a:xfrm>
        </p:grpSpPr>
        <p:grpSp>
          <p:nvGrpSpPr>
            <p:cNvPr id="8" name="Grupo 19">
              <a:extLst>
                <a:ext uri="{FF2B5EF4-FFF2-40B4-BE49-F238E27FC236}">
                  <a16:creationId xmlns:a16="http://schemas.microsoft.com/office/drawing/2014/main" id="{F22C7D89-1810-4655-8BE6-DF6791B32550}"/>
                </a:ext>
              </a:extLst>
            </p:cNvPr>
            <p:cNvGrpSpPr>
              <a:grpSpLocks/>
            </p:cNvGrpSpPr>
            <p:nvPr/>
          </p:nvGrpSpPr>
          <p:grpSpPr bwMode="auto">
            <a:xfrm>
              <a:off x="0" y="0"/>
              <a:ext cx="133350" cy="6858000"/>
              <a:chOff x="0" y="0"/>
              <a:chExt cx="133350" cy="6858000"/>
            </a:xfrm>
          </p:grpSpPr>
          <p:pic>
            <p:nvPicPr>
              <p:cNvPr id="18" name="Picture 9" descr="Acessorio GIF (130)">
                <a:extLst>
                  <a:ext uri="{FF2B5EF4-FFF2-40B4-BE49-F238E27FC236}">
                    <a16:creationId xmlns:a16="http://schemas.microsoft.com/office/drawing/2014/main" id="{61AE16CB-D1B5-407D-BB6E-AA8301E50A8F}"/>
                  </a:ext>
                </a:extLst>
              </p:cNvPr>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ln w="28575"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19" name="Picture 9" descr="Acessorio GIF (130)">
                <a:extLst>
                  <a:ext uri="{FF2B5EF4-FFF2-40B4-BE49-F238E27FC236}">
                    <a16:creationId xmlns:a16="http://schemas.microsoft.com/office/drawing/2014/main" id="{F3A7415D-21FF-48C8-A5AC-46AC4604C789}"/>
                  </a:ext>
                </a:extLst>
              </p:cNvPr>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ln w="28575"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grpSp>
        <p:grpSp>
          <p:nvGrpSpPr>
            <p:cNvPr id="9" name="Grupo 20">
              <a:extLst>
                <a:ext uri="{FF2B5EF4-FFF2-40B4-BE49-F238E27FC236}">
                  <a16:creationId xmlns:a16="http://schemas.microsoft.com/office/drawing/2014/main" id="{E0FB40B0-1171-492D-A6A7-9062885B24B4}"/>
                </a:ext>
              </a:extLst>
            </p:cNvPr>
            <p:cNvGrpSpPr>
              <a:grpSpLocks/>
            </p:cNvGrpSpPr>
            <p:nvPr/>
          </p:nvGrpSpPr>
          <p:grpSpPr bwMode="auto">
            <a:xfrm>
              <a:off x="9010650" y="0"/>
              <a:ext cx="133350" cy="6858000"/>
              <a:chOff x="0" y="0"/>
              <a:chExt cx="133350" cy="6858000"/>
            </a:xfrm>
          </p:grpSpPr>
          <p:pic>
            <p:nvPicPr>
              <p:cNvPr id="16" name="Picture 9" descr="Acessorio GIF (130)">
                <a:extLst>
                  <a:ext uri="{FF2B5EF4-FFF2-40B4-BE49-F238E27FC236}">
                    <a16:creationId xmlns:a16="http://schemas.microsoft.com/office/drawing/2014/main" id="{70226CF3-0BEB-4AAD-AC1E-5DB599B6D2B7}"/>
                  </a:ext>
                </a:extLst>
              </p:cNvPr>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ln w="28575"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17" name="Picture 9" descr="Acessorio GIF (130)">
                <a:extLst>
                  <a:ext uri="{FF2B5EF4-FFF2-40B4-BE49-F238E27FC236}">
                    <a16:creationId xmlns:a16="http://schemas.microsoft.com/office/drawing/2014/main" id="{A56E4126-A2DA-4726-8472-2BD67E83AA1E}"/>
                  </a:ext>
                </a:extLst>
              </p:cNvPr>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ln w="28575"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grpSp>
        <p:grpSp>
          <p:nvGrpSpPr>
            <p:cNvPr id="10" name="Grupo 16">
              <a:extLst>
                <a:ext uri="{FF2B5EF4-FFF2-40B4-BE49-F238E27FC236}">
                  <a16:creationId xmlns:a16="http://schemas.microsoft.com/office/drawing/2014/main" id="{7057B27D-0269-4A78-9AC5-F35520E8B24E}"/>
                </a:ext>
              </a:extLst>
            </p:cNvPr>
            <p:cNvGrpSpPr>
              <a:grpSpLocks/>
            </p:cNvGrpSpPr>
            <p:nvPr/>
          </p:nvGrpSpPr>
          <p:grpSpPr bwMode="auto">
            <a:xfrm>
              <a:off x="0" y="6858000"/>
              <a:ext cx="9144000" cy="133350"/>
              <a:chOff x="0" y="6308725"/>
              <a:chExt cx="9144000" cy="133350"/>
            </a:xfrm>
          </p:grpSpPr>
          <p:pic>
            <p:nvPicPr>
              <p:cNvPr id="14" name="Picture 24" descr="Acessorio GIF (130)">
                <a:extLst>
                  <a:ext uri="{FF2B5EF4-FFF2-40B4-BE49-F238E27FC236}">
                    <a16:creationId xmlns:a16="http://schemas.microsoft.com/office/drawing/2014/main" id="{8B25C0A8-E6BF-4D8D-9DBE-7756AAB3418B}"/>
                  </a:ext>
                </a:extLst>
              </p:cNvPr>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ellipse">
                <a:avLst/>
              </a:prstGeom>
              <a:ln w="28575"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15" name="Picture 25" descr="Acessorio GIF (130)">
                <a:extLst>
                  <a:ext uri="{FF2B5EF4-FFF2-40B4-BE49-F238E27FC236}">
                    <a16:creationId xmlns:a16="http://schemas.microsoft.com/office/drawing/2014/main" id="{3FB03098-A52F-4A59-8F40-368D25E53153}"/>
                  </a:ext>
                </a:extLst>
              </p:cNvPr>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ln w="28575"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grpSp>
        <p:grpSp>
          <p:nvGrpSpPr>
            <p:cNvPr id="11" name="Grupo 24">
              <a:extLst>
                <a:ext uri="{FF2B5EF4-FFF2-40B4-BE49-F238E27FC236}">
                  <a16:creationId xmlns:a16="http://schemas.microsoft.com/office/drawing/2014/main" id="{3E32FF47-38EF-44BB-98F6-FBC8172DD3BF}"/>
                </a:ext>
              </a:extLst>
            </p:cNvPr>
            <p:cNvGrpSpPr>
              <a:grpSpLocks/>
            </p:cNvGrpSpPr>
            <p:nvPr/>
          </p:nvGrpSpPr>
          <p:grpSpPr bwMode="auto">
            <a:xfrm>
              <a:off x="0" y="0"/>
              <a:ext cx="9144000" cy="133351"/>
              <a:chOff x="0" y="6308725"/>
              <a:chExt cx="9144000" cy="133351"/>
            </a:xfrm>
          </p:grpSpPr>
          <p:pic>
            <p:nvPicPr>
              <p:cNvPr id="12" name="Picture 24" descr="Acessorio GIF (130)">
                <a:extLst>
                  <a:ext uri="{FF2B5EF4-FFF2-40B4-BE49-F238E27FC236}">
                    <a16:creationId xmlns:a16="http://schemas.microsoft.com/office/drawing/2014/main" id="{01B8BCCE-5A90-4FF5-8EAD-C95F71D330AF}"/>
                  </a:ext>
                </a:extLst>
              </p:cNvPr>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0800000">
                <a:off x="3848100" y="6308725"/>
                <a:ext cx="5295900" cy="133351"/>
              </a:xfrm>
              <a:prstGeom prst="ellipse">
                <a:avLst/>
              </a:prstGeom>
              <a:ln w="28575"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13" name="Picture 25" descr="Acessorio GIF (130)">
                <a:extLst>
                  <a:ext uri="{FF2B5EF4-FFF2-40B4-BE49-F238E27FC236}">
                    <a16:creationId xmlns:a16="http://schemas.microsoft.com/office/drawing/2014/main" id="{29E76FC1-4726-4C82-B541-2B738F0FF96D}"/>
                  </a:ext>
                </a:extLst>
              </p:cNvPr>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ln w="28575"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grpSp>
      </p:grpSp>
    </p:spTree>
    <p:extLst>
      <p:ext uri="{BB962C8B-B14F-4D97-AF65-F5344CB8AC3E}">
        <p14:creationId xmlns:p14="http://schemas.microsoft.com/office/powerpoint/2010/main" val="1551403182"/>
      </p:ext>
    </p:extLst>
  </p:cSld>
  <p:clrMapOvr>
    <a:masterClrMapping/>
  </p:clrMapOvr>
  <mc:AlternateContent xmlns:mc="http://schemas.openxmlformats.org/markup-compatibility/2006">
    <mc:Choice xmlns:p14="http://schemas.microsoft.com/office/powerpoint/2010/main" Requires="p14">
      <p:transition spd="slow" p14:dur="1500" advClick="0" advTm="35000">
        <p:split orient="vert"/>
      </p:transition>
    </mc:Choice>
    <mc:Fallback>
      <p:transition spd="slow" advClick="0" advTm="3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fltVal val="0"/>
                                          </p:val>
                                        </p:tav>
                                        <p:tav tm="100000">
                                          <p:val>
                                            <p:strVal val="#ppt_h"/>
                                          </p:val>
                                        </p:tav>
                                      </p:tavLst>
                                    </p:anim>
                                    <p:animEffect transition="in" filter="fade">
                                      <p:cBhvr>
                                        <p:cTn id="9" dur="5000"/>
                                        <p:tgtEl>
                                          <p:spTgt spid="4"/>
                                        </p:tgtEl>
                                      </p:cBhvr>
                                    </p:animEffect>
                                  </p:childTnLst>
                                </p:cTn>
                              </p:par>
                              <p:par>
                                <p:cTn id="10" presetID="2" presetClass="entr" presetSubtype="8" fill="hold"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13" dur="50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par>
                          <p:cTn id="14" fill="hold">
                            <p:stCondLst>
                              <p:cond delay="5000"/>
                            </p:stCondLst>
                            <p:childTnLst>
                              <p:par>
                                <p:cTn id="15" presetID="4" presetClass="entr" presetSubtype="16"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ox(in)">
                                      <p:cBhvr>
                                        <p:cTn id="17"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CaixaDeTexto 2">
            <a:extLst>
              <a:ext uri="{FF2B5EF4-FFF2-40B4-BE49-F238E27FC236}">
                <a16:creationId xmlns:a16="http://schemas.microsoft.com/office/drawing/2014/main" id="{00D91020-C547-437E-84B2-76E7F532C5E1}"/>
              </a:ext>
            </a:extLst>
          </p:cNvPr>
          <p:cNvSpPr txBox="1"/>
          <p:nvPr/>
        </p:nvSpPr>
        <p:spPr>
          <a:xfrm>
            <a:off x="683568" y="123478"/>
            <a:ext cx="4248472" cy="2246769"/>
          </a:xfrm>
          <a:prstGeom prst="rect">
            <a:avLst/>
          </a:prstGeom>
          <a:noFill/>
        </p:spPr>
        <p:txBody>
          <a:bodyPr wrap="square">
            <a:spAutoFit/>
          </a:bodyPr>
          <a:lstStyle/>
          <a:p>
            <a:pPr algn="l">
              <a:spcAft>
                <a:spcPts val="800"/>
              </a:spcAft>
            </a:pPr>
            <a:r>
              <a:rPr lang="pt-BR" sz="2800" b="1" i="1" dirty="0">
                <a:ln w="6600">
                  <a:solidFill>
                    <a:schemeClr val="accent2"/>
                  </a:solidFill>
                  <a:prstDash val="solid"/>
                </a:ln>
                <a:solidFill>
                  <a:srgbClr val="FFFFFF"/>
                </a:solidFill>
                <a:effectLst>
                  <a:outerShdw dist="38100" dir="2700000" algn="tl" rotWithShape="0">
                    <a:schemeClr val="accent2"/>
                  </a:outerShdw>
                </a:effectLst>
                <a:latin typeface="Calibri" panose="020F0502020204030204" pitchFamily="34" charset="0"/>
              </a:rPr>
              <a:t>Sentir, sentimento maior.</a:t>
            </a:r>
            <a:br>
              <a:rPr lang="pt-BR" sz="2800" b="1" i="1" dirty="0">
                <a:ln w="6600">
                  <a:solidFill>
                    <a:schemeClr val="accent2"/>
                  </a:solidFill>
                  <a:prstDash val="solid"/>
                </a:ln>
                <a:solidFill>
                  <a:srgbClr val="FFFFFF"/>
                </a:solidFill>
                <a:effectLst>
                  <a:outerShdw dist="38100" dir="2700000" algn="tl" rotWithShape="0">
                    <a:schemeClr val="accent2"/>
                  </a:outerShdw>
                </a:effectLst>
                <a:latin typeface="Calibri" panose="020F0502020204030204" pitchFamily="34" charset="0"/>
              </a:rPr>
            </a:br>
            <a:r>
              <a:rPr lang="pt-BR" sz="2800" b="1" i="1" dirty="0">
                <a:ln w="6600">
                  <a:solidFill>
                    <a:schemeClr val="accent2"/>
                  </a:solidFill>
                  <a:prstDash val="solid"/>
                </a:ln>
                <a:solidFill>
                  <a:srgbClr val="FFFFFF"/>
                </a:solidFill>
                <a:effectLst>
                  <a:outerShdw dist="38100" dir="2700000" algn="tl" rotWithShape="0">
                    <a:schemeClr val="accent2"/>
                  </a:outerShdw>
                </a:effectLst>
                <a:latin typeface="Calibri" panose="020F0502020204030204" pitchFamily="34" charset="0"/>
              </a:rPr>
              <a:t>Que, o que se almeja é o amor</a:t>
            </a:r>
            <a:br>
              <a:rPr lang="pt-BR" sz="2800" b="1" i="1" dirty="0">
                <a:ln w="6600">
                  <a:solidFill>
                    <a:schemeClr val="accent2"/>
                  </a:solidFill>
                  <a:prstDash val="solid"/>
                </a:ln>
                <a:solidFill>
                  <a:srgbClr val="FFFFFF"/>
                </a:solidFill>
                <a:effectLst>
                  <a:outerShdw dist="38100" dir="2700000" algn="tl" rotWithShape="0">
                    <a:schemeClr val="accent2"/>
                  </a:outerShdw>
                </a:effectLst>
                <a:latin typeface="Calibri" panose="020F0502020204030204" pitchFamily="34" charset="0"/>
              </a:rPr>
            </a:br>
            <a:r>
              <a:rPr lang="pt-BR" sz="2800" b="1" i="1" dirty="0">
                <a:ln w="6600">
                  <a:solidFill>
                    <a:schemeClr val="accent2"/>
                  </a:solidFill>
                  <a:prstDash val="solid"/>
                </a:ln>
                <a:solidFill>
                  <a:srgbClr val="FFFFFF"/>
                </a:solidFill>
                <a:effectLst>
                  <a:outerShdw dist="38100" dir="2700000" algn="tl" rotWithShape="0">
                    <a:schemeClr val="accent2"/>
                  </a:outerShdw>
                </a:effectLst>
                <a:latin typeface="Calibri" panose="020F0502020204030204" pitchFamily="34" charset="0"/>
              </a:rPr>
              <a:t>e o bem-estar do outro profundo pormenor.</a:t>
            </a:r>
            <a:endParaRPr lang="pt-BR" sz="2800" b="1" i="0" dirty="0">
              <a:ln w="6600">
                <a:solidFill>
                  <a:schemeClr val="accent2"/>
                </a:solidFill>
                <a:prstDash val="solid"/>
              </a:ln>
              <a:solidFill>
                <a:srgbClr val="FFFFFF"/>
              </a:solidFill>
              <a:effectLst>
                <a:outerShdw dist="38100" dir="2700000" algn="tl" rotWithShape="0">
                  <a:schemeClr val="accent2"/>
                </a:outerShdw>
              </a:effectLst>
              <a:latin typeface="Calibri" panose="020F0502020204030204" pitchFamily="34" charset="0"/>
            </a:endParaRPr>
          </a:p>
        </p:txBody>
      </p:sp>
      <p:grpSp>
        <p:nvGrpSpPr>
          <p:cNvPr id="4" name="Grupo 18">
            <a:extLst>
              <a:ext uri="{FF2B5EF4-FFF2-40B4-BE49-F238E27FC236}">
                <a16:creationId xmlns:a16="http://schemas.microsoft.com/office/drawing/2014/main" id="{2B7BEE4C-A10B-46F2-8A13-0EF51792C2D6}"/>
              </a:ext>
            </a:extLst>
          </p:cNvPr>
          <p:cNvGrpSpPr>
            <a:grpSpLocks/>
          </p:cNvGrpSpPr>
          <p:nvPr/>
        </p:nvGrpSpPr>
        <p:grpSpPr bwMode="auto">
          <a:xfrm>
            <a:off x="0" y="0"/>
            <a:ext cx="9144000" cy="5143500"/>
            <a:chOff x="0" y="0"/>
            <a:chExt cx="9144000" cy="6991350"/>
          </a:xfrm>
        </p:grpSpPr>
        <p:grpSp>
          <p:nvGrpSpPr>
            <p:cNvPr id="5" name="Grupo 19">
              <a:extLst>
                <a:ext uri="{FF2B5EF4-FFF2-40B4-BE49-F238E27FC236}">
                  <a16:creationId xmlns:a16="http://schemas.microsoft.com/office/drawing/2014/main" id="{56409392-28D3-411E-9FEB-19F3E66A8C1E}"/>
                </a:ext>
              </a:extLst>
            </p:cNvPr>
            <p:cNvGrpSpPr>
              <a:grpSpLocks/>
            </p:cNvGrpSpPr>
            <p:nvPr/>
          </p:nvGrpSpPr>
          <p:grpSpPr bwMode="auto">
            <a:xfrm>
              <a:off x="0" y="0"/>
              <a:ext cx="133350" cy="6858000"/>
              <a:chOff x="0" y="0"/>
              <a:chExt cx="133350" cy="6858000"/>
            </a:xfrm>
          </p:grpSpPr>
          <p:pic>
            <p:nvPicPr>
              <p:cNvPr id="15" name="Picture 9" descr="Acessorio GIF (130)">
                <a:extLst>
                  <a:ext uri="{FF2B5EF4-FFF2-40B4-BE49-F238E27FC236}">
                    <a16:creationId xmlns:a16="http://schemas.microsoft.com/office/drawing/2014/main" id="{95253EF7-0CFE-4FA9-9E3C-F51CC2B89B38}"/>
                  </a:ext>
                </a:extLst>
              </p:cNvPr>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ln w="28575"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16" name="Picture 9" descr="Acessorio GIF (130)">
                <a:extLst>
                  <a:ext uri="{FF2B5EF4-FFF2-40B4-BE49-F238E27FC236}">
                    <a16:creationId xmlns:a16="http://schemas.microsoft.com/office/drawing/2014/main" id="{E3D6884D-ECB9-472E-B671-6BE5A0C2A689}"/>
                  </a:ext>
                </a:extLst>
              </p:cNvPr>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ln w="28575"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grpSp>
        <p:grpSp>
          <p:nvGrpSpPr>
            <p:cNvPr id="6" name="Grupo 20">
              <a:extLst>
                <a:ext uri="{FF2B5EF4-FFF2-40B4-BE49-F238E27FC236}">
                  <a16:creationId xmlns:a16="http://schemas.microsoft.com/office/drawing/2014/main" id="{2B4C42D8-CD55-4B65-A535-2B2C956A8530}"/>
                </a:ext>
              </a:extLst>
            </p:cNvPr>
            <p:cNvGrpSpPr>
              <a:grpSpLocks/>
            </p:cNvGrpSpPr>
            <p:nvPr/>
          </p:nvGrpSpPr>
          <p:grpSpPr bwMode="auto">
            <a:xfrm>
              <a:off x="9010650" y="0"/>
              <a:ext cx="133350" cy="6858000"/>
              <a:chOff x="0" y="0"/>
              <a:chExt cx="133350" cy="6858000"/>
            </a:xfrm>
          </p:grpSpPr>
          <p:pic>
            <p:nvPicPr>
              <p:cNvPr id="13" name="Picture 9" descr="Acessorio GIF (130)">
                <a:extLst>
                  <a:ext uri="{FF2B5EF4-FFF2-40B4-BE49-F238E27FC236}">
                    <a16:creationId xmlns:a16="http://schemas.microsoft.com/office/drawing/2014/main" id="{FAF0E871-97FB-4E43-B4C6-9ED570A229B6}"/>
                  </a:ext>
                </a:extLst>
              </p:cNvPr>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ln w="28575"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14" name="Picture 9" descr="Acessorio GIF (130)">
                <a:extLst>
                  <a:ext uri="{FF2B5EF4-FFF2-40B4-BE49-F238E27FC236}">
                    <a16:creationId xmlns:a16="http://schemas.microsoft.com/office/drawing/2014/main" id="{291CAA74-F3C7-4D07-B6A4-9701858B5828}"/>
                  </a:ext>
                </a:extLst>
              </p:cNvPr>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ln w="28575"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grpSp>
        <p:grpSp>
          <p:nvGrpSpPr>
            <p:cNvPr id="7" name="Grupo 16">
              <a:extLst>
                <a:ext uri="{FF2B5EF4-FFF2-40B4-BE49-F238E27FC236}">
                  <a16:creationId xmlns:a16="http://schemas.microsoft.com/office/drawing/2014/main" id="{EC4B9BBD-9A1F-49F8-8E09-93EC3F9025D9}"/>
                </a:ext>
              </a:extLst>
            </p:cNvPr>
            <p:cNvGrpSpPr>
              <a:grpSpLocks/>
            </p:cNvGrpSpPr>
            <p:nvPr/>
          </p:nvGrpSpPr>
          <p:grpSpPr bwMode="auto">
            <a:xfrm>
              <a:off x="0" y="6858000"/>
              <a:ext cx="9144000" cy="133350"/>
              <a:chOff x="0" y="6308725"/>
              <a:chExt cx="9144000" cy="133350"/>
            </a:xfrm>
          </p:grpSpPr>
          <p:pic>
            <p:nvPicPr>
              <p:cNvPr id="11" name="Picture 24" descr="Acessorio GIF (130)">
                <a:extLst>
                  <a:ext uri="{FF2B5EF4-FFF2-40B4-BE49-F238E27FC236}">
                    <a16:creationId xmlns:a16="http://schemas.microsoft.com/office/drawing/2014/main" id="{FC9CAC58-E7FC-4F41-B28C-4D2E2D01252E}"/>
                  </a:ext>
                </a:extLst>
              </p:cNvPr>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ellipse">
                <a:avLst/>
              </a:prstGeom>
              <a:ln w="28575"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12" name="Picture 25" descr="Acessorio GIF (130)">
                <a:extLst>
                  <a:ext uri="{FF2B5EF4-FFF2-40B4-BE49-F238E27FC236}">
                    <a16:creationId xmlns:a16="http://schemas.microsoft.com/office/drawing/2014/main" id="{D60CB529-490A-4F2C-B8D7-9CFBE7E5028D}"/>
                  </a:ext>
                </a:extLst>
              </p:cNvPr>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ln w="28575"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grpSp>
        <p:grpSp>
          <p:nvGrpSpPr>
            <p:cNvPr id="8" name="Grupo 24">
              <a:extLst>
                <a:ext uri="{FF2B5EF4-FFF2-40B4-BE49-F238E27FC236}">
                  <a16:creationId xmlns:a16="http://schemas.microsoft.com/office/drawing/2014/main" id="{2DEFFB94-F937-4733-B8A0-D2F66462A87F}"/>
                </a:ext>
              </a:extLst>
            </p:cNvPr>
            <p:cNvGrpSpPr>
              <a:grpSpLocks/>
            </p:cNvGrpSpPr>
            <p:nvPr/>
          </p:nvGrpSpPr>
          <p:grpSpPr bwMode="auto">
            <a:xfrm>
              <a:off x="0" y="0"/>
              <a:ext cx="9144000" cy="133351"/>
              <a:chOff x="0" y="6308725"/>
              <a:chExt cx="9144000" cy="133351"/>
            </a:xfrm>
          </p:grpSpPr>
          <p:pic>
            <p:nvPicPr>
              <p:cNvPr id="9" name="Picture 24" descr="Acessorio GIF (130)">
                <a:extLst>
                  <a:ext uri="{FF2B5EF4-FFF2-40B4-BE49-F238E27FC236}">
                    <a16:creationId xmlns:a16="http://schemas.microsoft.com/office/drawing/2014/main" id="{4C31C712-0A96-4C72-B253-C2BCBC632586}"/>
                  </a:ext>
                </a:extLst>
              </p:cNvPr>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0800000">
                <a:off x="3848100" y="6308725"/>
                <a:ext cx="5295900" cy="133351"/>
              </a:xfrm>
              <a:prstGeom prst="ellipse">
                <a:avLst/>
              </a:prstGeom>
              <a:ln w="28575"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10" name="Picture 25" descr="Acessorio GIF (130)">
                <a:extLst>
                  <a:ext uri="{FF2B5EF4-FFF2-40B4-BE49-F238E27FC236}">
                    <a16:creationId xmlns:a16="http://schemas.microsoft.com/office/drawing/2014/main" id="{272E455A-F178-40D9-A536-BDF3A8ABBFE5}"/>
                  </a:ext>
                </a:extLst>
              </p:cNvPr>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ln w="28575"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grpSp>
      </p:grpSp>
    </p:spTree>
    <p:extLst>
      <p:ext uri="{BB962C8B-B14F-4D97-AF65-F5344CB8AC3E}">
        <p14:creationId xmlns:p14="http://schemas.microsoft.com/office/powerpoint/2010/main" val="1259555790"/>
      </p:ext>
    </p:extLst>
  </p:cSld>
  <p:clrMapOvr>
    <a:masterClrMapping/>
  </p:clrMapOvr>
  <mc:AlternateContent xmlns:mc="http://schemas.openxmlformats.org/markup-compatibility/2006" xmlns:p14="http://schemas.microsoft.com/office/powerpoint/2010/main">
    <mc:Choice Requires="p14">
      <p:transition spd="slow" p14:dur="5000" advClick="0" advTm="35000">
        <p:fade/>
      </p:transition>
    </mc:Choice>
    <mc:Fallback xmlns="">
      <p:transition spd="slow" advClick="0"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8" presetClass="emph" presetSubtype="0" fill="hold" nodeType="afterEffect">
                                  <p:stCondLst>
                                    <p:cond delay="0"/>
                                  </p:stCondLst>
                                  <p:iterate type="lt">
                                    <p:tmPct val="10000"/>
                                  </p:iterate>
                                  <p:childTnLst>
                                    <p:animClr clrSpc="rgb" dir="cw">
                                      <p:cBhvr override="childStyle">
                                        <p:cTn id="6" dur="4750" fill="hold"/>
                                        <p:tgtEl>
                                          <p:spTgt spid="3">
                                            <p:txEl>
                                              <p:pRg st="0" end="0"/>
                                            </p:txEl>
                                          </p:spTgt>
                                        </p:tgtEl>
                                        <p:attrNameLst>
                                          <p:attrName>style.color</p:attrName>
                                        </p:attrNameLst>
                                      </p:cBhvr>
                                      <p:to>
                                        <a:srgbClr val="C00000"/>
                                      </p:to>
                                    </p:animClr>
                                    <p:animClr clrSpc="rgb" dir="cw">
                                      <p:cBhvr>
                                        <p:cTn id="7" dur="4750" fill="hold"/>
                                        <p:tgtEl>
                                          <p:spTgt spid="3">
                                            <p:txEl>
                                              <p:pRg st="0" end="0"/>
                                            </p:txEl>
                                          </p:spTgt>
                                        </p:tgtEl>
                                        <p:attrNameLst>
                                          <p:attrName>fillcolor</p:attrName>
                                        </p:attrNameLst>
                                      </p:cBhvr>
                                      <p:to>
                                        <a:srgbClr val="C00000"/>
                                      </p:to>
                                    </p:animClr>
                                    <p:set>
                                      <p:cBhvr>
                                        <p:cTn id="8" dur="4750" fill="hold"/>
                                        <p:tgtEl>
                                          <p:spTgt spid="3">
                                            <p:txEl>
                                              <p:pRg st="0" end="0"/>
                                            </p:txEl>
                                          </p:spTgt>
                                        </p:tgtEl>
                                        <p:attrNameLst>
                                          <p:attrName>fill.type</p:attrName>
                                        </p:attrNameLst>
                                      </p:cBhvr>
                                      <p:to>
                                        <p:strVal val="solid"/>
                                      </p:to>
                                    </p:set>
                                    <p:anim to="1.5" calcmode="lin" valueType="num">
                                      <p:cBhvr override="childStyle">
                                        <p:cTn id="9" dur="4750" fill="hold"/>
                                        <p:tgtEl>
                                          <p:spTgt spid="3">
                                            <p:txEl>
                                              <p:pRg st="0" end="0"/>
                                            </p:txEl>
                                          </p:spTgt>
                                        </p:tgtEl>
                                        <p:attrNameLst>
                                          <p:attrName>style.fontSize</p:attrName>
                                        </p:attrNameLst>
                                      </p:cBhvr>
                                    </p:anim>
                                  </p:childTnLst>
                                </p:cTn>
                              </p:par>
                            </p:childTnLst>
                          </p:cTn>
                        </p:par>
                        <p:par>
                          <p:cTn id="10" fill="hold">
                            <p:stCondLst>
                              <p:cond delay="42275"/>
                            </p:stCondLst>
                            <p:childTnLst>
                              <p:par>
                                <p:cTn id="11" presetID="4" presetClass="entr" presetSubtype="16"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in)">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pSp>
        <p:nvGrpSpPr>
          <p:cNvPr id="8" name="Grupo 18"/>
          <p:cNvGrpSpPr>
            <a:grpSpLocks/>
          </p:cNvGrpSpPr>
          <p:nvPr/>
        </p:nvGrpSpPr>
        <p:grpSpPr bwMode="auto">
          <a:xfrm>
            <a:off x="0" y="0"/>
            <a:ext cx="9144000" cy="5143500"/>
            <a:chOff x="0" y="0"/>
            <a:chExt cx="9144000" cy="6991350"/>
          </a:xfrm>
        </p:grpSpPr>
        <p:grpSp>
          <p:nvGrpSpPr>
            <p:cNvPr id="9" name="Grupo 19"/>
            <p:cNvGrpSpPr>
              <a:grpSpLocks/>
            </p:cNvGrpSpPr>
            <p:nvPr/>
          </p:nvGrpSpPr>
          <p:grpSpPr bwMode="auto">
            <a:xfrm>
              <a:off x="0" y="0"/>
              <a:ext cx="133350" cy="6858000"/>
              <a:chOff x="0" y="0"/>
              <a:chExt cx="133350" cy="6858000"/>
            </a:xfrm>
          </p:grpSpPr>
          <p:pic>
            <p:nvPicPr>
              <p:cNvPr id="19" name="Picture 9" descr="Acessorio GIF (130)"/>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ln w="28575"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20" name="Picture 9" descr="Acessorio GIF (130)"/>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ln w="28575"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grpSp>
        <p:grpSp>
          <p:nvGrpSpPr>
            <p:cNvPr id="10" name="Grupo 20"/>
            <p:cNvGrpSpPr>
              <a:grpSpLocks/>
            </p:cNvGrpSpPr>
            <p:nvPr/>
          </p:nvGrpSpPr>
          <p:grpSpPr bwMode="auto">
            <a:xfrm>
              <a:off x="9010650" y="0"/>
              <a:ext cx="133350" cy="6858000"/>
              <a:chOff x="0" y="0"/>
              <a:chExt cx="133350" cy="6858000"/>
            </a:xfrm>
          </p:grpSpPr>
          <p:pic>
            <p:nvPicPr>
              <p:cNvPr id="17" name="Picture 9" descr="Acessorio GIF (130)"/>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ln w="28575"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18" name="Picture 9" descr="Acessorio GIF (130)"/>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ln w="28575"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grpSp>
        <p:grpSp>
          <p:nvGrpSpPr>
            <p:cNvPr id="11" name="Grupo 16"/>
            <p:cNvGrpSpPr>
              <a:grpSpLocks/>
            </p:cNvGrpSpPr>
            <p:nvPr/>
          </p:nvGrpSpPr>
          <p:grpSpPr bwMode="auto">
            <a:xfrm>
              <a:off x="0" y="6858000"/>
              <a:ext cx="9144000" cy="133350"/>
              <a:chOff x="0" y="6308725"/>
              <a:chExt cx="9144000" cy="133350"/>
            </a:xfrm>
          </p:grpSpPr>
          <p:pic>
            <p:nvPicPr>
              <p:cNvPr id="15" name="Picture 24" descr="Acessorio GIF (130)"/>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ellipse">
                <a:avLst/>
              </a:prstGeom>
              <a:ln w="28575"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16" name="Picture 25" descr="Acessorio GIF (130)"/>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ln w="28575"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grpSp>
        <p:grpSp>
          <p:nvGrpSpPr>
            <p:cNvPr id="12" name="Grupo 24"/>
            <p:cNvGrpSpPr>
              <a:grpSpLocks/>
            </p:cNvGrpSpPr>
            <p:nvPr/>
          </p:nvGrpSpPr>
          <p:grpSpPr bwMode="auto">
            <a:xfrm>
              <a:off x="0" y="0"/>
              <a:ext cx="9144000" cy="133351"/>
              <a:chOff x="0" y="6308725"/>
              <a:chExt cx="9144000" cy="133351"/>
            </a:xfrm>
          </p:grpSpPr>
          <p:pic>
            <p:nvPicPr>
              <p:cNvPr id="13" name="Picture 24" descr="Acessorio GIF (130)"/>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0800000">
                <a:off x="3848100" y="6308725"/>
                <a:ext cx="5295900" cy="133351"/>
              </a:xfrm>
              <a:prstGeom prst="ellipse">
                <a:avLst/>
              </a:prstGeom>
              <a:ln w="28575"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14" name="Picture 25" descr="Acessorio GIF (130)"/>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ln w="28575"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grpSp>
      </p:grpSp>
      <p:sp>
        <p:nvSpPr>
          <p:cNvPr id="21" name="Retângulo 20"/>
          <p:cNvSpPr/>
          <p:nvPr/>
        </p:nvSpPr>
        <p:spPr>
          <a:xfrm>
            <a:off x="373260" y="150230"/>
            <a:ext cx="4059438" cy="3508653"/>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2000" b="1" i="1" u="none" strike="noStrike" kern="1200" cap="none" spc="0" normalizeH="0" baseline="0" noProof="0" dirty="0">
                <a:ln>
                  <a:noFill/>
                </a:ln>
                <a:solidFill>
                  <a:srgbClr val="00B050"/>
                </a:solidFill>
                <a:effectLst>
                  <a:outerShdw blurRad="38100" dist="38100" dir="2700000" algn="tl">
                    <a:srgbClr val="000000">
                      <a:alpha val="43137"/>
                    </a:srgbClr>
                  </a:outerShdw>
                </a:effectLst>
                <a:uLnTx/>
                <a:uFillTx/>
                <a:latin typeface="Maiandra GD" pitchFamily="34" charset="0"/>
                <a:ea typeface="+mn-ea"/>
                <a:cs typeface="Arial" charset="0"/>
              </a:rPr>
              <a:t>Imagens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600" b="1" i="1" u="none" strike="noStrike" kern="1200" cap="none" spc="0" normalizeH="0" baseline="0" noProof="0" dirty="0">
                <a:ln>
                  <a:noFill/>
                </a:ln>
                <a:solidFill>
                  <a:srgbClr val="00B050"/>
                </a:solidFill>
                <a:effectLst>
                  <a:outerShdw blurRad="38100" dist="38100" dir="2700000" algn="tl">
                    <a:srgbClr val="000000">
                      <a:alpha val="43137"/>
                    </a:srgbClr>
                  </a:outerShdw>
                </a:effectLst>
                <a:uLnTx/>
                <a:uFillTx/>
                <a:latin typeface="Maiandra GD" pitchFamily="34" charset="0"/>
                <a:ea typeface="+mn-ea"/>
                <a:cs typeface="Arial" charset="0"/>
              </a:rPr>
              <a:t>Acervo Pessoal / Internet</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b="1" i="1"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Maiandra GD" pitchFamily="34" charset="0"/>
                <a:ea typeface="+mn-ea"/>
                <a:cs typeface="Arial" charset="0"/>
              </a:rPr>
              <a:t>Autoria do Soneto</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200" b="1" i="1"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Maiandra GD" pitchFamily="34" charset="0"/>
                <a:ea typeface="+mn-ea"/>
                <a:cs typeface="Arial" charset="0"/>
              </a:rPr>
              <a:t> O POETA PORTUGUÊS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2800" b="1" i="1" u="none" strike="noStrike" kern="1200" cap="none" spc="0" normalizeH="0" baseline="0" noProof="0" dirty="0">
                <a:ln>
                  <a:noFill/>
                </a:ln>
                <a:solidFill>
                  <a:srgbClr val="00B050"/>
                </a:solidFill>
                <a:effectLst>
                  <a:outerShdw blurRad="38100" dist="38100" dir="2700000" algn="tl">
                    <a:srgbClr val="000000">
                      <a:alpha val="43137"/>
                    </a:srgbClr>
                  </a:outerShdw>
                </a:effectLst>
                <a:uLnTx/>
                <a:uFillTx/>
                <a:latin typeface="Maiandra GD" pitchFamily="34" charset="0"/>
                <a:ea typeface="+mn-ea"/>
                <a:cs typeface="Arial" charset="0"/>
              </a:rPr>
              <a:t>Jorge Humberto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pt-BR" sz="2000" b="1" i="1" u="none" strike="noStrike" kern="1200" cap="none" spc="0" normalizeH="0" baseline="0" noProof="0" dirty="0">
              <a:ln>
                <a:noFill/>
              </a:ln>
              <a:solidFill>
                <a:srgbClr val="FFC000"/>
              </a:solidFill>
              <a:effectLst>
                <a:outerShdw blurRad="38100" dist="38100" dir="2700000" algn="tl">
                  <a:srgbClr val="000000">
                    <a:alpha val="43137"/>
                  </a:srgbClr>
                </a:outerShdw>
              </a:effectLst>
              <a:uLnTx/>
              <a:uFillTx/>
              <a:latin typeface="Maiandra GD" pitchFamily="34" charset="0"/>
              <a:ea typeface="+mn-ea"/>
              <a:cs typeface="Arial"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2000" b="1" i="1" u="none" strike="noStrike" kern="1200" cap="none" spc="0" normalizeH="0" baseline="0" noProof="0" dirty="0">
                <a:ln>
                  <a:noFill/>
                </a:ln>
                <a:solidFill>
                  <a:srgbClr val="FFC000"/>
                </a:solidFill>
                <a:effectLst>
                  <a:outerShdw blurRad="38100" dist="38100" dir="2700000" algn="tl">
                    <a:srgbClr val="000000">
                      <a:alpha val="43137"/>
                    </a:srgbClr>
                  </a:outerShdw>
                </a:effectLst>
                <a:uLnTx/>
                <a:uFillTx/>
                <a:latin typeface="Maiandra GD" pitchFamily="34" charset="0"/>
                <a:ea typeface="+mn-ea"/>
                <a:cs typeface="Arial" charset="0"/>
              </a:rPr>
              <a:t>Músicas  de Fundo</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2000" b="1" i="1" u="none"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Maiandra GD" pitchFamily="34" charset="0"/>
                <a:ea typeface="+mn-ea"/>
                <a:cs typeface="Arial" charset="0"/>
              </a:rPr>
              <a:t>Acervo Pessoal</a:t>
            </a:r>
            <a:endParaRPr kumimoji="0" lang="pt-BR" sz="1600" b="1" i="1" u="none"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Maiandra GD" pitchFamily="34" charset="0"/>
              <a:ea typeface="+mn-ea"/>
              <a:cs typeface="Arial"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pt-BR" sz="1400" b="1" i="1" u="none"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Lucida Handwriting" panose="03010101010101010101" pitchFamily="66" charset="0"/>
              <a:ea typeface="+mn-ea"/>
              <a:cs typeface="Arial"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b="1" i="1" u="none" strike="noStrike" kern="1200" cap="none" spc="0" normalizeH="0" baseline="0" noProof="0" dirty="0">
                <a:ln>
                  <a:noFill/>
                </a:ln>
                <a:solidFill>
                  <a:srgbClr val="FFC000"/>
                </a:solidFill>
                <a:effectLst>
                  <a:outerShdw blurRad="38100" dist="38100" dir="2700000" algn="tl">
                    <a:srgbClr val="000000">
                      <a:alpha val="43137"/>
                    </a:srgbClr>
                  </a:outerShdw>
                </a:effectLst>
                <a:uLnTx/>
                <a:uFillTx/>
                <a:latin typeface="Lucida Handwriting" panose="03010101010101010101" pitchFamily="66" charset="0"/>
                <a:ea typeface="+mn-ea"/>
                <a:cs typeface="Arial" charset="0"/>
              </a:rPr>
              <a:t>Encerramento</a:t>
            </a:r>
            <a:r>
              <a:rPr kumimoji="0" lang="pt-BR" sz="1400" b="1" i="1" u="none" strike="noStrike" kern="1200" cap="none" spc="0" normalizeH="0" baseline="0" noProof="0" dirty="0">
                <a:ln>
                  <a:noFill/>
                </a:ln>
                <a:solidFill>
                  <a:srgbClr val="FFC000"/>
                </a:solidFill>
                <a:effectLst>
                  <a:outerShdw blurRad="38100" dist="38100" dir="2700000" algn="tl">
                    <a:srgbClr val="000000">
                      <a:alpha val="43137"/>
                    </a:srgbClr>
                  </a:outerShdw>
                </a:effectLst>
                <a:uLnTx/>
                <a:uFillTx/>
                <a:latin typeface="Lucida Handwriting" panose="03010101010101010101" pitchFamily="66" charset="0"/>
                <a:ea typeface="+mn-ea"/>
                <a:cs typeface="Arial" charset="0"/>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400" b="1" i="1" u="none"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Lucida Handwriting" panose="03010101010101010101" pitchFamily="66" charset="0"/>
                <a:ea typeface="+mn-ea"/>
                <a:cs typeface="Arial" charset="0"/>
              </a:rPr>
              <a:t> </a:t>
            </a:r>
            <a:r>
              <a:rPr kumimoji="0" lang="pt-BR" b="1" i="1" u="none" strike="noStrike" kern="1200" cap="none" spc="0" normalizeH="0" baseline="0" noProof="0" dirty="0">
                <a:ln>
                  <a:noFill/>
                </a:ln>
                <a:solidFill>
                  <a:srgbClr val="FFFF00"/>
                </a:solidFill>
                <a:effectLst/>
                <a:uLnTx/>
                <a:uFillTx/>
                <a:latin typeface="Lucida Handwriting" panose="03010101010101010101" pitchFamily="66" charset="0"/>
                <a:ea typeface="+mn-ea"/>
                <a:cs typeface="Arial" charset="0"/>
              </a:rPr>
              <a:t>Lisboa, Menina e Moça</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b="1" i="1" u="none" strike="noStrike" kern="1200" cap="none" spc="0" normalizeH="0" baseline="0" noProof="0" dirty="0">
                <a:ln>
                  <a:noFill/>
                </a:ln>
                <a:solidFill>
                  <a:srgbClr val="92D050"/>
                </a:solidFill>
                <a:effectLst/>
                <a:uLnTx/>
                <a:uFillTx/>
                <a:latin typeface="Lucida Handwriting" panose="03010101010101010101" pitchFamily="66" charset="0"/>
                <a:ea typeface="+mn-ea"/>
                <a:cs typeface="Arial" charset="0"/>
              </a:rPr>
              <a:t>Canta: </a:t>
            </a:r>
            <a:r>
              <a:rPr kumimoji="0" lang="pt-BR" b="1" i="1" u="none" strike="noStrike" kern="1200" cap="none" spc="0" normalizeH="0" baseline="0" noProof="0" dirty="0">
                <a:ln>
                  <a:noFill/>
                </a:ln>
                <a:solidFill>
                  <a:srgbClr val="FFC000"/>
                </a:solidFill>
                <a:effectLst/>
                <a:uLnTx/>
                <a:uFillTx/>
                <a:latin typeface="Lucida Handwriting" panose="03010101010101010101" pitchFamily="66" charset="0"/>
                <a:ea typeface="+mn-ea"/>
                <a:cs typeface="Arial" charset="0"/>
              </a:rPr>
              <a:t>Carlos do Carmo</a:t>
            </a:r>
          </a:p>
        </p:txBody>
      </p:sp>
      <p:sp>
        <p:nvSpPr>
          <p:cNvPr id="24" name="Retângulo 23"/>
          <p:cNvSpPr/>
          <p:nvPr/>
        </p:nvSpPr>
        <p:spPr>
          <a:xfrm>
            <a:off x="326220" y="3706412"/>
            <a:ext cx="4551370" cy="1184940"/>
          </a:xfrm>
          <a:prstGeom prst="rect">
            <a:avLst/>
          </a:prstGeom>
          <a:solidFill>
            <a:schemeClr val="accent4">
              <a:lumMod val="40000"/>
              <a:lumOff val="60000"/>
            </a:schemeClr>
          </a:solidFill>
          <a:ln w="28575">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000" b="0" i="0" u="none" strike="noStrike" kern="1200" cap="none" spc="0" normalizeH="0" baseline="0" noProof="0" dirty="0">
                <a:ln>
                  <a:noFill/>
                </a:ln>
                <a:solidFill>
                  <a:srgbClr val="0070C0"/>
                </a:solidFill>
                <a:effectLst/>
                <a:uLnTx/>
                <a:uFillTx/>
                <a:latin typeface="Britannic Bold" panose="020B0903060703020204" pitchFamily="34" charset="0"/>
                <a:ea typeface="+mn-ea"/>
                <a:cs typeface="+mn-cs"/>
              </a:rPr>
              <a:t>ACESSE  MEUS  ESPAÇOS  CULTURAIS  E  TORNE-SE  MEU SEGUIDOR</a:t>
            </a:r>
            <a:endParaRPr kumimoji="0" lang="pt-BR" sz="1400" b="0" i="0" u="none" strike="noStrike" kern="1200" cap="none" spc="0" normalizeH="0" baseline="0" noProof="0" dirty="0">
              <a:ln>
                <a:noFill/>
              </a:ln>
              <a:solidFill>
                <a:srgbClr val="002060"/>
              </a:solidFill>
              <a:effectLst/>
              <a:uLnTx/>
              <a:uFillTx/>
              <a:latin typeface="Britannic Bold" panose="020B0903060703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400" b="0" i="0" u="sng" strike="noStrike" kern="1200" cap="none" spc="0" normalizeH="0" baseline="0" noProof="0" dirty="0">
                <a:ln>
                  <a:noFill/>
                </a:ln>
                <a:solidFill>
                  <a:srgbClr val="7030A0"/>
                </a:solidFill>
                <a:effectLst/>
                <a:uLnTx/>
                <a:uFillTx/>
                <a:latin typeface="Britannic Bold" panose="020B0903060703020204" pitchFamily="34" charset="0"/>
                <a:ea typeface="+mn-ea"/>
                <a:cs typeface="+mn-cs"/>
                <a:hlinkClick r:id="rId5"/>
              </a:rPr>
              <a:t>http</a:t>
            </a:r>
            <a:r>
              <a:rPr kumimoji="0" lang="pt-BR" sz="1400" b="0" i="0" u="sng" strike="noStrike" kern="1200" cap="none" spc="0" normalizeH="0" baseline="0" noProof="0" dirty="0">
                <a:ln w="0"/>
                <a:solidFill>
                  <a:srgbClr val="629DD1"/>
                </a:solidFill>
                <a:effectLst>
                  <a:outerShdw blurRad="38100" dist="25400" dir="5400000" algn="ctr" rotWithShape="0">
                    <a:srgbClr val="6E747A">
                      <a:alpha val="43000"/>
                    </a:srgbClr>
                  </a:outerShdw>
                </a:effectLst>
                <a:uLnTx/>
                <a:uFillTx/>
                <a:latin typeface="Britannic Bold" panose="020B0903060703020204" pitchFamily="34" charset="0"/>
                <a:ea typeface="+mn-ea"/>
                <a:cs typeface="+mn-cs"/>
                <a:hlinkClick r:id="rId5"/>
              </a:rPr>
              <a:t>://vendraminiletras.blogspot.com</a:t>
            </a:r>
            <a:r>
              <a:rPr kumimoji="0" lang="pt-BR" sz="1400" b="0" i="0" u="sng" strike="noStrike" kern="1200" cap="none" spc="0" normalizeH="0" baseline="0" noProof="0" dirty="0">
                <a:ln>
                  <a:noFill/>
                </a:ln>
                <a:solidFill>
                  <a:srgbClr val="7030A0"/>
                </a:solidFill>
                <a:effectLst/>
                <a:uLnTx/>
                <a:uFillTx/>
                <a:latin typeface="Britannic Bold" panose="020B0903060703020204" pitchFamily="34" charset="0"/>
                <a:ea typeface="+mn-ea"/>
                <a:cs typeface="+mn-cs"/>
                <a:hlinkClick r:id="rId5"/>
              </a:rPr>
              <a:t>/</a:t>
            </a:r>
            <a:endParaRPr kumimoji="0" lang="pt-BR" sz="1400" b="0" i="0" u="sng" strike="noStrike" kern="1200" cap="none" spc="0" normalizeH="0" baseline="0" noProof="0" dirty="0">
              <a:ln>
                <a:noFill/>
              </a:ln>
              <a:solidFill>
                <a:srgbClr val="7030A0"/>
              </a:solidFill>
              <a:effectLst/>
              <a:uLnTx/>
              <a:uFillTx/>
              <a:latin typeface="Britannic Bold" panose="020B0903060703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400" b="0" i="0" u="none" strike="noStrike" kern="1200" cap="none" spc="0" normalizeH="0" baseline="0" noProof="0" dirty="0">
                <a:ln>
                  <a:noFill/>
                </a:ln>
                <a:solidFill>
                  <a:srgbClr val="7030A0"/>
                </a:solidFill>
                <a:effectLst/>
                <a:uLnTx/>
                <a:uFillTx/>
                <a:latin typeface="Britannic Bold" panose="020B0903060703020204" pitchFamily="34" charset="0"/>
                <a:ea typeface="+mn-ea"/>
                <a:cs typeface="+mn-cs"/>
              </a:rPr>
              <a:t>www.sergrasan.com/toninhovendraminislides/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900" b="0" i="0" u="none" strike="noStrike" kern="1200" cap="none" spc="0" normalizeH="0" baseline="0" noProof="0" dirty="0">
                <a:ln>
                  <a:noFill/>
                </a:ln>
                <a:solidFill>
                  <a:srgbClr val="C00000"/>
                </a:solidFill>
                <a:effectLst/>
                <a:uLnTx/>
                <a:uFillTx/>
                <a:latin typeface="Arial Black" panose="020B0A04020102020204" pitchFamily="34" charset="0"/>
                <a:ea typeface="+mn-ea"/>
                <a:cs typeface="Aharoni" panose="02010803020104030203" pitchFamily="2" charset="-79"/>
              </a:rPr>
              <a:t>PARTICIPAÇÕES:</a:t>
            </a:r>
          </a:p>
          <a:p>
            <a:pPr marL="685718" marR="0" lvl="2" indent="0" algn="ctr" defTabSz="914400" rtl="0" eaLnBrk="1" fontAlgn="auto" latinLnBrk="0" hangingPunct="1">
              <a:lnSpc>
                <a:spcPct val="100000"/>
              </a:lnSpc>
              <a:spcBef>
                <a:spcPts val="0"/>
              </a:spcBef>
              <a:spcAft>
                <a:spcPts val="0"/>
              </a:spcAft>
              <a:buClrTx/>
              <a:buSzTx/>
              <a:buFontTx/>
              <a:buNone/>
              <a:tabLst/>
              <a:defRPr/>
            </a:pPr>
            <a:r>
              <a:rPr kumimoji="0" lang="pt-BR" sz="800" b="0" i="0" u="none" strike="noStrike" kern="1200" cap="none" spc="0" normalizeH="0" baseline="0" noProof="0" dirty="0">
                <a:ln>
                  <a:noFill/>
                </a:ln>
                <a:solidFill>
                  <a:srgbClr val="002060"/>
                </a:solidFill>
                <a:effectLst/>
                <a:uLnTx/>
                <a:uFillTx/>
                <a:latin typeface="Arial Black" panose="020B0A04020102020204" pitchFamily="34" charset="0"/>
                <a:ea typeface="+mn-ea"/>
                <a:cs typeface="Aharoni" panose="02010803020104030203" pitchFamily="2" charset="-79"/>
              </a:rPr>
              <a:t>ASSOCIAÇÃO DOS POETAS E ESCRITORES DE JUNDIAÍ E REGIÃO</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900" b="0" i="0" u="none" strike="noStrike" kern="1200" cap="none" spc="0" normalizeH="0" baseline="0" noProof="0" dirty="0">
                <a:ln>
                  <a:noFill/>
                </a:ln>
                <a:solidFill>
                  <a:srgbClr val="002060"/>
                </a:solidFill>
                <a:effectLst/>
                <a:uLnTx/>
                <a:uFillTx/>
                <a:latin typeface="Arial Black" panose="020B0A04020102020204" pitchFamily="34" charset="0"/>
                <a:ea typeface="+mn-ea"/>
                <a:cs typeface="Aharoni" panose="02010803020104030203" pitchFamily="2" charset="-79"/>
              </a:rPr>
              <a:t> </a:t>
            </a:r>
            <a:r>
              <a:rPr kumimoji="0" lang="pt-BR" sz="800" b="0" i="0" u="none" strike="noStrike" kern="1200" cap="none" spc="0" normalizeH="0" baseline="0" noProof="0" dirty="0">
                <a:ln>
                  <a:noFill/>
                </a:ln>
                <a:solidFill>
                  <a:srgbClr val="002060"/>
                </a:solidFill>
                <a:effectLst/>
                <a:uLnTx/>
                <a:uFillTx/>
                <a:latin typeface="Arial Black" panose="020B0A04020102020204" pitchFamily="34" charset="0"/>
                <a:ea typeface="+mn-ea"/>
                <a:cs typeface="Aharoni" panose="02010803020104030203" pitchFamily="2" charset="-79"/>
              </a:rPr>
              <a:t>ACADEMIA NACIONAL DE LETRAS DO PORTAL DO POETA BRASILEIRO </a:t>
            </a:r>
            <a:r>
              <a:rPr kumimoji="0" lang="pt-BR" sz="700" b="0" i="0" u="none" strike="noStrike" kern="1200" cap="none" spc="0" normalizeH="0" baseline="0" noProof="0" dirty="0">
                <a:ln>
                  <a:noFill/>
                </a:ln>
                <a:solidFill>
                  <a:srgbClr val="002060"/>
                </a:solidFill>
                <a:effectLst/>
                <a:uLnTx/>
                <a:uFillTx/>
                <a:latin typeface="Arial Black" panose="020B0A04020102020204" pitchFamily="34" charset="0"/>
                <a:ea typeface="+mn-ea"/>
                <a:cs typeface="Aharoni" panose="02010803020104030203" pitchFamily="2" charset="-79"/>
              </a:rPr>
              <a:t>-  ACADÊMICO  28</a:t>
            </a:r>
          </a:p>
        </p:txBody>
      </p:sp>
      <p:pic>
        <p:nvPicPr>
          <p:cNvPr id="3" name="Imagem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12160" y="235112"/>
            <a:ext cx="2847168" cy="3103308"/>
          </a:xfrm>
          <a:prstGeom prst="rect">
            <a:avLst/>
          </a:prstGeom>
          <a:ln w="38100">
            <a:solidFill>
              <a:schemeClr val="bg2">
                <a:lumMod val="75000"/>
              </a:schemeClr>
            </a:solidFill>
          </a:ln>
        </p:spPr>
      </p:pic>
      <p:sp>
        <p:nvSpPr>
          <p:cNvPr id="23" name="CaixaDeTexto 22">
            <a:extLst>
              <a:ext uri="{FF2B5EF4-FFF2-40B4-BE49-F238E27FC236}">
                <a16:creationId xmlns:a16="http://schemas.microsoft.com/office/drawing/2014/main" id="{749436D4-FF8C-4943-B93B-26607F4D0CD2}"/>
              </a:ext>
            </a:extLst>
          </p:cNvPr>
          <p:cNvSpPr txBox="1"/>
          <p:nvPr/>
        </p:nvSpPr>
        <p:spPr>
          <a:xfrm>
            <a:off x="6100748" y="2548115"/>
            <a:ext cx="2669992" cy="707886"/>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200" b="1" i="1"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David" panose="020E0502060401010101" pitchFamily="34" charset="-79"/>
                <a:ea typeface="+mn-ea"/>
                <a:cs typeface="David" panose="020E0502060401010101" pitchFamily="34" charset="-79"/>
              </a:rPr>
              <a:t>CRIAÇÃO  ROTEIRO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200" b="1" i="1"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David" panose="020E0502060401010101" pitchFamily="34" charset="-79"/>
                <a:ea typeface="+mn-ea"/>
                <a:cs typeface="David" panose="020E0502060401010101" pitchFamily="34" charset="-79"/>
              </a:rPr>
              <a:t>APRESENTAÇÃO</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600" b="1" i="1" u="none" strike="noStrike" kern="1200" cap="none" spc="0" normalizeH="0" baseline="0" noProof="0" dirty="0">
                <a:ln w="9525">
                  <a:solidFill>
                    <a:prstClr val="white"/>
                  </a:solidFill>
                  <a:prstDash val="solid"/>
                </a:ln>
                <a:solidFill>
                  <a:srgbClr val="0070C0"/>
                </a:solidFill>
                <a:effectLst>
                  <a:outerShdw blurRad="12700" dist="38100" dir="2700000" algn="tl" rotWithShape="0">
                    <a:srgbClr val="5AA2AE">
                      <a:lumMod val="60000"/>
                      <a:lumOff val="40000"/>
                    </a:srgbClr>
                  </a:outerShdw>
                </a:effectLst>
                <a:uLnTx/>
                <a:uFillTx/>
                <a:latin typeface="David" panose="020E0502060401010101" pitchFamily="34" charset="-79"/>
                <a:ea typeface="+mn-ea"/>
                <a:cs typeface="David" panose="020E0502060401010101" pitchFamily="34" charset="-79"/>
              </a:rPr>
              <a:t>TONINHO  VENDRAMINI  </a:t>
            </a:r>
            <a:endParaRPr kumimoji="0" lang="pt-BR" sz="1200" b="1" i="1" u="sng" strike="noStrike" kern="1200" cap="none" spc="0" normalizeH="0" baseline="0" noProof="0" dirty="0">
              <a:ln w="9525">
                <a:solidFill>
                  <a:prstClr val="white"/>
                </a:solidFill>
                <a:prstDash val="solid"/>
              </a:ln>
              <a:solidFill>
                <a:srgbClr val="0070C0"/>
              </a:solidFill>
              <a:effectLst>
                <a:outerShdw blurRad="12700" dist="38100" dir="2700000" algn="tl" rotWithShape="0">
                  <a:srgbClr val="5AA2AE">
                    <a:lumMod val="60000"/>
                    <a:lumOff val="40000"/>
                  </a:srgbClr>
                </a:outerShdw>
              </a:effectLst>
              <a:uLnTx/>
              <a:uFillTx/>
              <a:latin typeface="David" panose="020E0502060401010101" pitchFamily="34" charset="-79"/>
              <a:ea typeface="+mn-ea"/>
              <a:cs typeface="David" panose="020E0502060401010101" pitchFamily="34" charset="-79"/>
            </a:endParaRPr>
          </a:p>
        </p:txBody>
      </p:sp>
    </p:spTree>
    <p:extLst>
      <p:ext uri="{BB962C8B-B14F-4D97-AF65-F5344CB8AC3E}">
        <p14:creationId xmlns:p14="http://schemas.microsoft.com/office/powerpoint/2010/main" val="800746432"/>
      </p:ext>
    </p:extLst>
  </p:cSld>
  <p:clrMapOvr>
    <a:masterClrMapping/>
  </p:clrMapOvr>
  <mc:AlternateContent xmlns:mc="http://schemas.openxmlformats.org/markup-compatibility/2006" xmlns:p14="http://schemas.microsoft.com/office/powerpoint/2010/main">
    <mc:Choice Requires="p14">
      <p:transition spd="slow" p14:dur="8000" advClick="0" advTm="180000">
        <p:wheel spokes="8"/>
        <p:sndAc>
          <p:stSnd loop="1">
            <p:snd r:embed="rId2" name="Carlos do Carmo - Lisboa, Menina e Moça.wav"/>
          </p:stSnd>
        </p:sndAc>
      </p:transition>
    </mc:Choice>
    <mc:Fallback xmlns="">
      <p:transition spd="slow" advClick="0" advTm="180000">
        <p:wheel spokes="8"/>
        <p:sndAc>
          <p:stSnd loop="1">
            <p:snd r:embed="rId7" name="Carlos do Carmo - Lisboa, Menina e Moç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ox(in)">
                                      <p:cBhvr>
                                        <p:cTn id="7" dur="3000"/>
                                        <p:tgtEl>
                                          <p:spTgt spid="8"/>
                                        </p:tgtEl>
                                      </p:cBhvr>
                                    </p:animEffect>
                                  </p:childTnLst>
                                </p:cTn>
                              </p:par>
                              <p:par>
                                <p:cTn id="8" presetID="42"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4000"/>
                                        <p:tgtEl>
                                          <p:spTgt spid="3"/>
                                        </p:tgtEl>
                                      </p:cBhvr>
                                    </p:animEffect>
                                    <p:anim calcmode="lin" valueType="num">
                                      <p:cBhvr>
                                        <p:cTn id="11" dur="4000" fill="hold"/>
                                        <p:tgtEl>
                                          <p:spTgt spid="3"/>
                                        </p:tgtEl>
                                        <p:attrNameLst>
                                          <p:attrName>ppt_x</p:attrName>
                                        </p:attrNameLst>
                                      </p:cBhvr>
                                      <p:tavLst>
                                        <p:tav tm="0">
                                          <p:val>
                                            <p:strVal val="#ppt_x"/>
                                          </p:val>
                                        </p:tav>
                                        <p:tav tm="100000">
                                          <p:val>
                                            <p:strVal val="#ppt_x"/>
                                          </p:val>
                                        </p:tav>
                                      </p:tavLst>
                                    </p:anim>
                                    <p:anim calcmode="lin" valueType="num">
                                      <p:cBhvr>
                                        <p:cTn id="12" dur="4000" fill="hold"/>
                                        <p:tgtEl>
                                          <p:spTgt spid="3"/>
                                        </p:tgtEl>
                                        <p:attrNameLst>
                                          <p:attrName>ppt_y</p:attrName>
                                        </p:attrNameLst>
                                      </p:cBhvr>
                                      <p:tavLst>
                                        <p:tav tm="0">
                                          <p:val>
                                            <p:strVal val="#ppt_y+.1"/>
                                          </p:val>
                                        </p:tav>
                                        <p:tav tm="100000">
                                          <p:val>
                                            <p:strVal val="#ppt_y"/>
                                          </p:val>
                                        </p:tav>
                                      </p:tavLst>
                                    </p:anim>
                                  </p:childTnLst>
                                </p:cTn>
                              </p:par>
                            </p:childTnLst>
                          </p:cTn>
                        </p:par>
                        <p:par>
                          <p:cTn id="13" fill="hold">
                            <p:stCondLst>
                              <p:cond delay="4000"/>
                            </p:stCondLst>
                            <p:childTnLst>
                              <p:par>
                                <p:cTn id="14" presetID="53" presetClass="entr" presetSubtype="528" fill="hold" nodeType="afterEffect">
                                  <p:stCondLst>
                                    <p:cond delay="0"/>
                                  </p:stCondLst>
                                  <p:childTnLst>
                                    <p:set>
                                      <p:cBhvr>
                                        <p:cTn id="15" dur="1" fill="hold">
                                          <p:stCondLst>
                                            <p:cond delay="0"/>
                                          </p:stCondLst>
                                        </p:cTn>
                                        <p:tgtEl>
                                          <p:spTgt spid="21">
                                            <p:txEl>
                                              <p:pRg st="0" end="0"/>
                                            </p:txEl>
                                          </p:spTgt>
                                        </p:tgtEl>
                                        <p:attrNameLst>
                                          <p:attrName>style.visibility</p:attrName>
                                        </p:attrNameLst>
                                      </p:cBhvr>
                                      <p:to>
                                        <p:strVal val="visible"/>
                                      </p:to>
                                    </p:set>
                                    <p:anim calcmode="lin" valueType="num">
                                      <p:cBhvr>
                                        <p:cTn id="16" dur="4000" fill="hold"/>
                                        <p:tgtEl>
                                          <p:spTgt spid="21">
                                            <p:txEl>
                                              <p:pRg st="0" end="0"/>
                                            </p:txEl>
                                          </p:spTgt>
                                        </p:tgtEl>
                                        <p:attrNameLst>
                                          <p:attrName>ppt_w</p:attrName>
                                        </p:attrNameLst>
                                      </p:cBhvr>
                                      <p:tavLst>
                                        <p:tav tm="0">
                                          <p:val>
                                            <p:fltVal val="0"/>
                                          </p:val>
                                        </p:tav>
                                        <p:tav tm="100000">
                                          <p:val>
                                            <p:strVal val="#ppt_w"/>
                                          </p:val>
                                        </p:tav>
                                      </p:tavLst>
                                    </p:anim>
                                    <p:anim calcmode="lin" valueType="num">
                                      <p:cBhvr>
                                        <p:cTn id="17" dur="4000" fill="hold"/>
                                        <p:tgtEl>
                                          <p:spTgt spid="21">
                                            <p:txEl>
                                              <p:pRg st="0" end="0"/>
                                            </p:txEl>
                                          </p:spTgt>
                                        </p:tgtEl>
                                        <p:attrNameLst>
                                          <p:attrName>ppt_h</p:attrName>
                                        </p:attrNameLst>
                                      </p:cBhvr>
                                      <p:tavLst>
                                        <p:tav tm="0">
                                          <p:val>
                                            <p:fltVal val="0"/>
                                          </p:val>
                                        </p:tav>
                                        <p:tav tm="100000">
                                          <p:val>
                                            <p:strVal val="#ppt_h"/>
                                          </p:val>
                                        </p:tav>
                                      </p:tavLst>
                                    </p:anim>
                                    <p:animEffect transition="in" filter="fade">
                                      <p:cBhvr>
                                        <p:cTn id="18" dur="4000"/>
                                        <p:tgtEl>
                                          <p:spTgt spid="21">
                                            <p:txEl>
                                              <p:pRg st="0" end="0"/>
                                            </p:txEl>
                                          </p:spTgt>
                                        </p:tgtEl>
                                      </p:cBhvr>
                                    </p:animEffect>
                                    <p:anim calcmode="lin" valueType="num">
                                      <p:cBhvr>
                                        <p:cTn id="19" dur="4000" fill="hold"/>
                                        <p:tgtEl>
                                          <p:spTgt spid="21">
                                            <p:txEl>
                                              <p:pRg st="0" end="0"/>
                                            </p:txEl>
                                          </p:spTgt>
                                        </p:tgtEl>
                                        <p:attrNameLst>
                                          <p:attrName>ppt_x</p:attrName>
                                        </p:attrNameLst>
                                      </p:cBhvr>
                                      <p:tavLst>
                                        <p:tav tm="0">
                                          <p:val>
                                            <p:fltVal val="0.5"/>
                                          </p:val>
                                        </p:tav>
                                        <p:tav tm="100000">
                                          <p:val>
                                            <p:strVal val="#ppt_x"/>
                                          </p:val>
                                        </p:tav>
                                      </p:tavLst>
                                    </p:anim>
                                    <p:anim calcmode="lin" valueType="num">
                                      <p:cBhvr>
                                        <p:cTn id="20" dur="4000" fill="hold"/>
                                        <p:tgtEl>
                                          <p:spTgt spid="21">
                                            <p:txEl>
                                              <p:pRg st="0" end="0"/>
                                            </p:txEl>
                                          </p:spTgt>
                                        </p:tgtEl>
                                        <p:attrNameLst>
                                          <p:attrName>ppt_y</p:attrName>
                                        </p:attrNameLst>
                                      </p:cBhvr>
                                      <p:tavLst>
                                        <p:tav tm="0">
                                          <p:val>
                                            <p:fltVal val="0.5"/>
                                          </p:val>
                                        </p:tav>
                                        <p:tav tm="100000">
                                          <p:val>
                                            <p:strVal val="#ppt_y"/>
                                          </p:val>
                                        </p:tav>
                                      </p:tavLst>
                                    </p:anim>
                                  </p:childTnLst>
                                </p:cTn>
                              </p:par>
                            </p:childTnLst>
                          </p:cTn>
                        </p:par>
                        <p:par>
                          <p:cTn id="21" fill="hold">
                            <p:stCondLst>
                              <p:cond delay="8000"/>
                            </p:stCondLst>
                            <p:childTnLst>
                              <p:par>
                                <p:cTn id="22" presetID="53" presetClass="entr" presetSubtype="528" fill="hold" nodeType="afterEffect">
                                  <p:stCondLst>
                                    <p:cond delay="0"/>
                                  </p:stCondLst>
                                  <p:childTnLst>
                                    <p:set>
                                      <p:cBhvr>
                                        <p:cTn id="23" dur="1" fill="hold">
                                          <p:stCondLst>
                                            <p:cond delay="0"/>
                                          </p:stCondLst>
                                        </p:cTn>
                                        <p:tgtEl>
                                          <p:spTgt spid="21">
                                            <p:txEl>
                                              <p:pRg st="1" end="1"/>
                                            </p:txEl>
                                          </p:spTgt>
                                        </p:tgtEl>
                                        <p:attrNameLst>
                                          <p:attrName>style.visibility</p:attrName>
                                        </p:attrNameLst>
                                      </p:cBhvr>
                                      <p:to>
                                        <p:strVal val="visible"/>
                                      </p:to>
                                    </p:set>
                                    <p:anim calcmode="lin" valueType="num">
                                      <p:cBhvr>
                                        <p:cTn id="24" dur="4000" fill="hold"/>
                                        <p:tgtEl>
                                          <p:spTgt spid="21">
                                            <p:txEl>
                                              <p:pRg st="1" end="1"/>
                                            </p:txEl>
                                          </p:spTgt>
                                        </p:tgtEl>
                                        <p:attrNameLst>
                                          <p:attrName>ppt_w</p:attrName>
                                        </p:attrNameLst>
                                      </p:cBhvr>
                                      <p:tavLst>
                                        <p:tav tm="0">
                                          <p:val>
                                            <p:fltVal val="0"/>
                                          </p:val>
                                        </p:tav>
                                        <p:tav tm="100000">
                                          <p:val>
                                            <p:strVal val="#ppt_w"/>
                                          </p:val>
                                        </p:tav>
                                      </p:tavLst>
                                    </p:anim>
                                    <p:anim calcmode="lin" valueType="num">
                                      <p:cBhvr>
                                        <p:cTn id="25" dur="4000" fill="hold"/>
                                        <p:tgtEl>
                                          <p:spTgt spid="21">
                                            <p:txEl>
                                              <p:pRg st="1" end="1"/>
                                            </p:txEl>
                                          </p:spTgt>
                                        </p:tgtEl>
                                        <p:attrNameLst>
                                          <p:attrName>ppt_h</p:attrName>
                                        </p:attrNameLst>
                                      </p:cBhvr>
                                      <p:tavLst>
                                        <p:tav tm="0">
                                          <p:val>
                                            <p:fltVal val="0"/>
                                          </p:val>
                                        </p:tav>
                                        <p:tav tm="100000">
                                          <p:val>
                                            <p:strVal val="#ppt_h"/>
                                          </p:val>
                                        </p:tav>
                                      </p:tavLst>
                                    </p:anim>
                                    <p:animEffect transition="in" filter="fade">
                                      <p:cBhvr>
                                        <p:cTn id="26" dur="4000"/>
                                        <p:tgtEl>
                                          <p:spTgt spid="21">
                                            <p:txEl>
                                              <p:pRg st="1" end="1"/>
                                            </p:txEl>
                                          </p:spTgt>
                                        </p:tgtEl>
                                      </p:cBhvr>
                                    </p:animEffect>
                                    <p:anim calcmode="lin" valueType="num">
                                      <p:cBhvr>
                                        <p:cTn id="27" dur="4000" fill="hold"/>
                                        <p:tgtEl>
                                          <p:spTgt spid="21">
                                            <p:txEl>
                                              <p:pRg st="1" end="1"/>
                                            </p:txEl>
                                          </p:spTgt>
                                        </p:tgtEl>
                                        <p:attrNameLst>
                                          <p:attrName>ppt_x</p:attrName>
                                        </p:attrNameLst>
                                      </p:cBhvr>
                                      <p:tavLst>
                                        <p:tav tm="0">
                                          <p:val>
                                            <p:fltVal val="0.5"/>
                                          </p:val>
                                        </p:tav>
                                        <p:tav tm="100000">
                                          <p:val>
                                            <p:strVal val="#ppt_x"/>
                                          </p:val>
                                        </p:tav>
                                      </p:tavLst>
                                    </p:anim>
                                    <p:anim calcmode="lin" valueType="num">
                                      <p:cBhvr>
                                        <p:cTn id="28" dur="4000" fill="hold"/>
                                        <p:tgtEl>
                                          <p:spTgt spid="21">
                                            <p:txEl>
                                              <p:pRg st="1" end="1"/>
                                            </p:txEl>
                                          </p:spTgt>
                                        </p:tgtEl>
                                        <p:attrNameLst>
                                          <p:attrName>ppt_y</p:attrName>
                                        </p:attrNameLst>
                                      </p:cBhvr>
                                      <p:tavLst>
                                        <p:tav tm="0">
                                          <p:val>
                                            <p:fltVal val="0.5"/>
                                          </p:val>
                                        </p:tav>
                                        <p:tav tm="100000">
                                          <p:val>
                                            <p:strVal val="#ppt_y"/>
                                          </p:val>
                                        </p:tav>
                                      </p:tavLst>
                                    </p:anim>
                                  </p:childTnLst>
                                </p:cTn>
                              </p:par>
                            </p:childTnLst>
                          </p:cTn>
                        </p:par>
                        <p:par>
                          <p:cTn id="29" fill="hold">
                            <p:stCondLst>
                              <p:cond delay="12000"/>
                            </p:stCondLst>
                            <p:childTnLst>
                              <p:par>
                                <p:cTn id="30" presetID="53" presetClass="entr" presetSubtype="528" fill="hold" nodeType="afterEffect">
                                  <p:stCondLst>
                                    <p:cond delay="0"/>
                                  </p:stCondLst>
                                  <p:childTnLst>
                                    <p:set>
                                      <p:cBhvr>
                                        <p:cTn id="31" dur="1" fill="hold">
                                          <p:stCondLst>
                                            <p:cond delay="0"/>
                                          </p:stCondLst>
                                        </p:cTn>
                                        <p:tgtEl>
                                          <p:spTgt spid="21">
                                            <p:txEl>
                                              <p:pRg st="2" end="2"/>
                                            </p:txEl>
                                          </p:spTgt>
                                        </p:tgtEl>
                                        <p:attrNameLst>
                                          <p:attrName>style.visibility</p:attrName>
                                        </p:attrNameLst>
                                      </p:cBhvr>
                                      <p:to>
                                        <p:strVal val="visible"/>
                                      </p:to>
                                    </p:set>
                                    <p:anim calcmode="lin" valueType="num">
                                      <p:cBhvr>
                                        <p:cTn id="32" dur="4000" fill="hold"/>
                                        <p:tgtEl>
                                          <p:spTgt spid="21">
                                            <p:txEl>
                                              <p:pRg st="2" end="2"/>
                                            </p:txEl>
                                          </p:spTgt>
                                        </p:tgtEl>
                                        <p:attrNameLst>
                                          <p:attrName>ppt_w</p:attrName>
                                        </p:attrNameLst>
                                      </p:cBhvr>
                                      <p:tavLst>
                                        <p:tav tm="0">
                                          <p:val>
                                            <p:fltVal val="0"/>
                                          </p:val>
                                        </p:tav>
                                        <p:tav tm="100000">
                                          <p:val>
                                            <p:strVal val="#ppt_w"/>
                                          </p:val>
                                        </p:tav>
                                      </p:tavLst>
                                    </p:anim>
                                    <p:anim calcmode="lin" valueType="num">
                                      <p:cBhvr>
                                        <p:cTn id="33" dur="4000" fill="hold"/>
                                        <p:tgtEl>
                                          <p:spTgt spid="21">
                                            <p:txEl>
                                              <p:pRg st="2" end="2"/>
                                            </p:txEl>
                                          </p:spTgt>
                                        </p:tgtEl>
                                        <p:attrNameLst>
                                          <p:attrName>ppt_h</p:attrName>
                                        </p:attrNameLst>
                                      </p:cBhvr>
                                      <p:tavLst>
                                        <p:tav tm="0">
                                          <p:val>
                                            <p:fltVal val="0"/>
                                          </p:val>
                                        </p:tav>
                                        <p:tav tm="100000">
                                          <p:val>
                                            <p:strVal val="#ppt_h"/>
                                          </p:val>
                                        </p:tav>
                                      </p:tavLst>
                                    </p:anim>
                                    <p:animEffect transition="in" filter="fade">
                                      <p:cBhvr>
                                        <p:cTn id="34" dur="4000"/>
                                        <p:tgtEl>
                                          <p:spTgt spid="21">
                                            <p:txEl>
                                              <p:pRg st="2" end="2"/>
                                            </p:txEl>
                                          </p:spTgt>
                                        </p:tgtEl>
                                      </p:cBhvr>
                                    </p:animEffect>
                                    <p:anim calcmode="lin" valueType="num">
                                      <p:cBhvr>
                                        <p:cTn id="35" dur="4000" fill="hold"/>
                                        <p:tgtEl>
                                          <p:spTgt spid="21">
                                            <p:txEl>
                                              <p:pRg st="2" end="2"/>
                                            </p:txEl>
                                          </p:spTgt>
                                        </p:tgtEl>
                                        <p:attrNameLst>
                                          <p:attrName>ppt_x</p:attrName>
                                        </p:attrNameLst>
                                      </p:cBhvr>
                                      <p:tavLst>
                                        <p:tav tm="0">
                                          <p:val>
                                            <p:fltVal val="0.5"/>
                                          </p:val>
                                        </p:tav>
                                        <p:tav tm="100000">
                                          <p:val>
                                            <p:strVal val="#ppt_x"/>
                                          </p:val>
                                        </p:tav>
                                      </p:tavLst>
                                    </p:anim>
                                    <p:anim calcmode="lin" valueType="num">
                                      <p:cBhvr>
                                        <p:cTn id="36" dur="4000" fill="hold"/>
                                        <p:tgtEl>
                                          <p:spTgt spid="21">
                                            <p:txEl>
                                              <p:pRg st="2" end="2"/>
                                            </p:txEl>
                                          </p:spTgt>
                                        </p:tgtEl>
                                        <p:attrNameLst>
                                          <p:attrName>ppt_y</p:attrName>
                                        </p:attrNameLst>
                                      </p:cBhvr>
                                      <p:tavLst>
                                        <p:tav tm="0">
                                          <p:val>
                                            <p:fltVal val="0.5"/>
                                          </p:val>
                                        </p:tav>
                                        <p:tav tm="100000">
                                          <p:val>
                                            <p:strVal val="#ppt_y"/>
                                          </p:val>
                                        </p:tav>
                                      </p:tavLst>
                                    </p:anim>
                                  </p:childTnLst>
                                </p:cTn>
                              </p:par>
                            </p:childTnLst>
                          </p:cTn>
                        </p:par>
                        <p:par>
                          <p:cTn id="37" fill="hold">
                            <p:stCondLst>
                              <p:cond delay="16000"/>
                            </p:stCondLst>
                            <p:childTnLst>
                              <p:par>
                                <p:cTn id="38" presetID="53" presetClass="entr" presetSubtype="528" fill="hold" nodeType="afterEffect">
                                  <p:stCondLst>
                                    <p:cond delay="0"/>
                                  </p:stCondLst>
                                  <p:childTnLst>
                                    <p:set>
                                      <p:cBhvr>
                                        <p:cTn id="39" dur="1" fill="hold">
                                          <p:stCondLst>
                                            <p:cond delay="0"/>
                                          </p:stCondLst>
                                        </p:cTn>
                                        <p:tgtEl>
                                          <p:spTgt spid="21">
                                            <p:txEl>
                                              <p:pRg st="3" end="3"/>
                                            </p:txEl>
                                          </p:spTgt>
                                        </p:tgtEl>
                                        <p:attrNameLst>
                                          <p:attrName>style.visibility</p:attrName>
                                        </p:attrNameLst>
                                      </p:cBhvr>
                                      <p:to>
                                        <p:strVal val="visible"/>
                                      </p:to>
                                    </p:set>
                                    <p:anim calcmode="lin" valueType="num">
                                      <p:cBhvr>
                                        <p:cTn id="40" dur="4000" fill="hold"/>
                                        <p:tgtEl>
                                          <p:spTgt spid="21">
                                            <p:txEl>
                                              <p:pRg st="3" end="3"/>
                                            </p:txEl>
                                          </p:spTgt>
                                        </p:tgtEl>
                                        <p:attrNameLst>
                                          <p:attrName>ppt_w</p:attrName>
                                        </p:attrNameLst>
                                      </p:cBhvr>
                                      <p:tavLst>
                                        <p:tav tm="0">
                                          <p:val>
                                            <p:fltVal val="0"/>
                                          </p:val>
                                        </p:tav>
                                        <p:tav tm="100000">
                                          <p:val>
                                            <p:strVal val="#ppt_w"/>
                                          </p:val>
                                        </p:tav>
                                      </p:tavLst>
                                    </p:anim>
                                    <p:anim calcmode="lin" valueType="num">
                                      <p:cBhvr>
                                        <p:cTn id="41" dur="4000" fill="hold"/>
                                        <p:tgtEl>
                                          <p:spTgt spid="21">
                                            <p:txEl>
                                              <p:pRg st="3" end="3"/>
                                            </p:txEl>
                                          </p:spTgt>
                                        </p:tgtEl>
                                        <p:attrNameLst>
                                          <p:attrName>ppt_h</p:attrName>
                                        </p:attrNameLst>
                                      </p:cBhvr>
                                      <p:tavLst>
                                        <p:tav tm="0">
                                          <p:val>
                                            <p:fltVal val="0"/>
                                          </p:val>
                                        </p:tav>
                                        <p:tav tm="100000">
                                          <p:val>
                                            <p:strVal val="#ppt_h"/>
                                          </p:val>
                                        </p:tav>
                                      </p:tavLst>
                                    </p:anim>
                                    <p:animEffect transition="in" filter="fade">
                                      <p:cBhvr>
                                        <p:cTn id="42" dur="4000"/>
                                        <p:tgtEl>
                                          <p:spTgt spid="21">
                                            <p:txEl>
                                              <p:pRg st="3" end="3"/>
                                            </p:txEl>
                                          </p:spTgt>
                                        </p:tgtEl>
                                      </p:cBhvr>
                                    </p:animEffect>
                                    <p:anim calcmode="lin" valueType="num">
                                      <p:cBhvr>
                                        <p:cTn id="43" dur="4000" fill="hold"/>
                                        <p:tgtEl>
                                          <p:spTgt spid="21">
                                            <p:txEl>
                                              <p:pRg st="3" end="3"/>
                                            </p:txEl>
                                          </p:spTgt>
                                        </p:tgtEl>
                                        <p:attrNameLst>
                                          <p:attrName>ppt_x</p:attrName>
                                        </p:attrNameLst>
                                      </p:cBhvr>
                                      <p:tavLst>
                                        <p:tav tm="0">
                                          <p:val>
                                            <p:fltVal val="0.5"/>
                                          </p:val>
                                        </p:tav>
                                        <p:tav tm="100000">
                                          <p:val>
                                            <p:strVal val="#ppt_x"/>
                                          </p:val>
                                        </p:tav>
                                      </p:tavLst>
                                    </p:anim>
                                    <p:anim calcmode="lin" valueType="num">
                                      <p:cBhvr>
                                        <p:cTn id="44" dur="4000" fill="hold"/>
                                        <p:tgtEl>
                                          <p:spTgt spid="21">
                                            <p:txEl>
                                              <p:pRg st="3" end="3"/>
                                            </p:txEl>
                                          </p:spTgt>
                                        </p:tgtEl>
                                        <p:attrNameLst>
                                          <p:attrName>ppt_y</p:attrName>
                                        </p:attrNameLst>
                                      </p:cBhvr>
                                      <p:tavLst>
                                        <p:tav tm="0">
                                          <p:val>
                                            <p:fltVal val="0.5"/>
                                          </p:val>
                                        </p:tav>
                                        <p:tav tm="100000">
                                          <p:val>
                                            <p:strVal val="#ppt_y"/>
                                          </p:val>
                                        </p:tav>
                                      </p:tavLst>
                                    </p:anim>
                                  </p:childTnLst>
                                </p:cTn>
                              </p:par>
                            </p:childTnLst>
                          </p:cTn>
                        </p:par>
                        <p:par>
                          <p:cTn id="45" fill="hold">
                            <p:stCondLst>
                              <p:cond delay="20000"/>
                            </p:stCondLst>
                            <p:childTnLst>
                              <p:par>
                                <p:cTn id="46" presetID="42" presetClass="entr" presetSubtype="0" fill="hold" nodeType="afterEffect">
                                  <p:stCondLst>
                                    <p:cond delay="0"/>
                                  </p:stCondLst>
                                  <p:childTnLst>
                                    <p:set>
                                      <p:cBhvr>
                                        <p:cTn id="47" dur="1" fill="hold">
                                          <p:stCondLst>
                                            <p:cond delay="0"/>
                                          </p:stCondLst>
                                        </p:cTn>
                                        <p:tgtEl>
                                          <p:spTgt spid="21">
                                            <p:txEl>
                                              <p:pRg st="4" end="4"/>
                                            </p:txEl>
                                          </p:spTgt>
                                        </p:tgtEl>
                                        <p:attrNameLst>
                                          <p:attrName>style.visibility</p:attrName>
                                        </p:attrNameLst>
                                      </p:cBhvr>
                                      <p:to>
                                        <p:strVal val="visible"/>
                                      </p:to>
                                    </p:set>
                                    <p:animEffect transition="in" filter="fade">
                                      <p:cBhvr>
                                        <p:cTn id="48" dur="4000"/>
                                        <p:tgtEl>
                                          <p:spTgt spid="21">
                                            <p:txEl>
                                              <p:pRg st="4" end="4"/>
                                            </p:txEl>
                                          </p:spTgt>
                                        </p:tgtEl>
                                      </p:cBhvr>
                                    </p:animEffect>
                                    <p:anim calcmode="lin" valueType="num">
                                      <p:cBhvr>
                                        <p:cTn id="49" dur="4000" fill="hold"/>
                                        <p:tgtEl>
                                          <p:spTgt spid="21">
                                            <p:txEl>
                                              <p:pRg st="4" end="4"/>
                                            </p:txEl>
                                          </p:spTgt>
                                        </p:tgtEl>
                                        <p:attrNameLst>
                                          <p:attrName>ppt_x</p:attrName>
                                        </p:attrNameLst>
                                      </p:cBhvr>
                                      <p:tavLst>
                                        <p:tav tm="0">
                                          <p:val>
                                            <p:strVal val="#ppt_x"/>
                                          </p:val>
                                        </p:tav>
                                        <p:tav tm="100000">
                                          <p:val>
                                            <p:strVal val="#ppt_x"/>
                                          </p:val>
                                        </p:tav>
                                      </p:tavLst>
                                    </p:anim>
                                    <p:anim calcmode="lin" valueType="num">
                                      <p:cBhvr>
                                        <p:cTn id="50" dur="4000" fill="hold"/>
                                        <p:tgtEl>
                                          <p:spTgt spid="21">
                                            <p:txEl>
                                              <p:pRg st="4" end="4"/>
                                            </p:txEl>
                                          </p:spTgt>
                                        </p:tgtEl>
                                        <p:attrNameLst>
                                          <p:attrName>ppt_y</p:attrName>
                                        </p:attrNameLst>
                                      </p:cBhvr>
                                      <p:tavLst>
                                        <p:tav tm="0">
                                          <p:val>
                                            <p:strVal val="#ppt_y+.1"/>
                                          </p:val>
                                        </p:tav>
                                        <p:tav tm="100000">
                                          <p:val>
                                            <p:strVal val="#ppt_y"/>
                                          </p:val>
                                        </p:tav>
                                      </p:tavLst>
                                    </p:anim>
                                  </p:childTnLst>
                                </p:cTn>
                              </p:par>
                            </p:childTnLst>
                          </p:cTn>
                        </p:par>
                        <p:par>
                          <p:cTn id="51" fill="hold">
                            <p:stCondLst>
                              <p:cond delay="24000"/>
                            </p:stCondLst>
                            <p:childTnLst>
                              <p:par>
                                <p:cTn id="52" presetID="42" presetClass="entr" presetSubtype="0" fill="hold" nodeType="afterEffect">
                                  <p:stCondLst>
                                    <p:cond delay="0"/>
                                  </p:stCondLst>
                                  <p:childTnLst>
                                    <p:set>
                                      <p:cBhvr>
                                        <p:cTn id="53" dur="1" fill="hold">
                                          <p:stCondLst>
                                            <p:cond delay="0"/>
                                          </p:stCondLst>
                                        </p:cTn>
                                        <p:tgtEl>
                                          <p:spTgt spid="21">
                                            <p:txEl>
                                              <p:pRg st="6" end="6"/>
                                            </p:txEl>
                                          </p:spTgt>
                                        </p:tgtEl>
                                        <p:attrNameLst>
                                          <p:attrName>style.visibility</p:attrName>
                                        </p:attrNameLst>
                                      </p:cBhvr>
                                      <p:to>
                                        <p:strVal val="visible"/>
                                      </p:to>
                                    </p:set>
                                    <p:animEffect transition="in" filter="fade">
                                      <p:cBhvr>
                                        <p:cTn id="54" dur="4000"/>
                                        <p:tgtEl>
                                          <p:spTgt spid="21">
                                            <p:txEl>
                                              <p:pRg st="6" end="6"/>
                                            </p:txEl>
                                          </p:spTgt>
                                        </p:tgtEl>
                                      </p:cBhvr>
                                    </p:animEffect>
                                    <p:anim calcmode="lin" valueType="num">
                                      <p:cBhvr>
                                        <p:cTn id="55" dur="4000" fill="hold"/>
                                        <p:tgtEl>
                                          <p:spTgt spid="21">
                                            <p:txEl>
                                              <p:pRg st="6" end="6"/>
                                            </p:txEl>
                                          </p:spTgt>
                                        </p:tgtEl>
                                        <p:attrNameLst>
                                          <p:attrName>ppt_x</p:attrName>
                                        </p:attrNameLst>
                                      </p:cBhvr>
                                      <p:tavLst>
                                        <p:tav tm="0">
                                          <p:val>
                                            <p:strVal val="#ppt_x"/>
                                          </p:val>
                                        </p:tav>
                                        <p:tav tm="100000">
                                          <p:val>
                                            <p:strVal val="#ppt_x"/>
                                          </p:val>
                                        </p:tav>
                                      </p:tavLst>
                                    </p:anim>
                                    <p:anim calcmode="lin" valueType="num">
                                      <p:cBhvr>
                                        <p:cTn id="56" dur="4000" fill="hold"/>
                                        <p:tgtEl>
                                          <p:spTgt spid="21">
                                            <p:txEl>
                                              <p:pRg st="6" end="6"/>
                                            </p:txEl>
                                          </p:spTgt>
                                        </p:tgtEl>
                                        <p:attrNameLst>
                                          <p:attrName>ppt_y</p:attrName>
                                        </p:attrNameLst>
                                      </p:cBhvr>
                                      <p:tavLst>
                                        <p:tav tm="0">
                                          <p:val>
                                            <p:strVal val="#ppt_y+.1"/>
                                          </p:val>
                                        </p:tav>
                                        <p:tav tm="100000">
                                          <p:val>
                                            <p:strVal val="#ppt_y"/>
                                          </p:val>
                                        </p:tav>
                                      </p:tavLst>
                                    </p:anim>
                                  </p:childTnLst>
                                </p:cTn>
                              </p:par>
                            </p:childTnLst>
                          </p:cTn>
                        </p:par>
                        <p:par>
                          <p:cTn id="57" fill="hold">
                            <p:stCondLst>
                              <p:cond delay="28000"/>
                            </p:stCondLst>
                            <p:childTnLst>
                              <p:par>
                                <p:cTn id="58" presetID="42" presetClass="entr" presetSubtype="0" fill="hold" nodeType="afterEffect">
                                  <p:stCondLst>
                                    <p:cond delay="0"/>
                                  </p:stCondLst>
                                  <p:childTnLst>
                                    <p:set>
                                      <p:cBhvr>
                                        <p:cTn id="59" dur="1" fill="hold">
                                          <p:stCondLst>
                                            <p:cond delay="0"/>
                                          </p:stCondLst>
                                        </p:cTn>
                                        <p:tgtEl>
                                          <p:spTgt spid="21">
                                            <p:txEl>
                                              <p:pRg st="7" end="7"/>
                                            </p:txEl>
                                          </p:spTgt>
                                        </p:tgtEl>
                                        <p:attrNameLst>
                                          <p:attrName>style.visibility</p:attrName>
                                        </p:attrNameLst>
                                      </p:cBhvr>
                                      <p:to>
                                        <p:strVal val="visible"/>
                                      </p:to>
                                    </p:set>
                                    <p:animEffect transition="in" filter="fade">
                                      <p:cBhvr>
                                        <p:cTn id="60" dur="4000"/>
                                        <p:tgtEl>
                                          <p:spTgt spid="21">
                                            <p:txEl>
                                              <p:pRg st="7" end="7"/>
                                            </p:txEl>
                                          </p:spTgt>
                                        </p:tgtEl>
                                      </p:cBhvr>
                                    </p:animEffect>
                                    <p:anim calcmode="lin" valueType="num">
                                      <p:cBhvr>
                                        <p:cTn id="61" dur="4000" fill="hold"/>
                                        <p:tgtEl>
                                          <p:spTgt spid="21">
                                            <p:txEl>
                                              <p:pRg st="7" end="7"/>
                                            </p:txEl>
                                          </p:spTgt>
                                        </p:tgtEl>
                                        <p:attrNameLst>
                                          <p:attrName>ppt_x</p:attrName>
                                        </p:attrNameLst>
                                      </p:cBhvr>
                                      <p:tavLst>
                                        <p:tav tm="0">
                                          <p:val>
                                            <p:strVal val="#ppt_x"/>
                                          </p:val>
                                        </p:tav>
                                        <p:tav tm="100000">
                                          <p:val>
                                            <p:strVal val="#ppt_x"/>
                                          </p:val>
                                        </p:tav>
                                      </p:tavLst>
                                    </p:anim>
                                    <p:anim calcmode="lin" valueType="num">
                                      <p:cBhvr>
                                        <p:cTn id="62" dur="4000" fill="hold"/>
                                        <p:tgtEl>
                                          <p:spTgt spid="21">
                                            <p:txEl>
                                              <p:pRg st="7" end="7"/>
                                            </p:txEl>
                                          </p:spTgt>
                                        </p:tgtEl>
                                        <p:attrNameLst>
                                          <p:attrName>ppt_y</p:attrName>
                                        </p:attrNameLst>
                                      </p:cBhvr>
                                      <p:tavLst>
                                        <p:tav tm="0">
                                          <p:val>
                                            <p:strVal val="#ppt_y+.1"/>
                                          </p:val>
                                        </p:tav>
                                        <p:tav tm="100000">
                                          <p:val>
                                            <p:strVal val="#ppt_y"/>
                                          </p:val>
                                        </p:tav>
                                      </p:tavLst>
                                    </p:anim>
                                  </p:childTnLst>
                                </p:cTn>
                              </p:par>
                            </p:childTnLst>
                          </p:cTn>
                        </p:par>
                        <p:par>
                          <p:cTn id="63" fill="hold">
                            <p:stCondLst>
                              <p:cond delay="32000"/>
                            </p:stCondLst>
                            <p:childTnLst>
                              <p:par>
                                <p:cTn id="64" presetID="42" presetClass="entr" presetSubtype="0" fill="hold" nodeType="afterEffect">
                                  <p:stCondLst>
                                    <p:cond delay="0"/>
                                  </p:stCondLst>
                                  <p:childTnLst>
                                    <p:set>
                                      <p:cBhvr>
                                        <p:cTn id="65" dur="1" fill="hold">
                                          <p:stCondLst>
                                            <p:cond delay="0"/>
                                          </p:stCondLst>
                                        </p:cTn>
                                        <p:tgtEl>
                                          <p:spTgt spid="21">
                                            <p:txEl>
                                              <p:pRg st="9" end="9"/>
                                            </p:txEl>
                                          </p:spTgt>
                                        </p:tgtEl>
                                        <p:attrNameLst>
                                          <p:attrName>style.visibility</p:attrName>
                                        </p:attrNameLst>
                                      </p:cBhvr>
                                      <p:to>
                                        <p:strVal val="visible"/>
                                      </p:to>
                                    </p:set>
                                    <p:animEffect transition="in" filter="fade">
                                      <p:cBhvr>
                                        <p:cTn id="66" dur="4000"/>
                                        <p:tgtEl>
                                          <p:spTgt spid="21">
                                            <p:txEl>
                                              <p:pRg st="9" end="9"/>
                                            </p:txEl>
                                          </p:spTgt>
                                        </p:tgtEl>
                                      </p:cBhvr>
                                    </p:animEffect>
                                    <p:anim calcmode="lin" valueType="num">
                                      <p:cBhvr>
                                        <p:cTn id="67" dur="4000" fill="hold"/>
                                        <p:tgtEl>
                                          <p:spTgt spid="21">
                                            <p:txEl>
                                              <p:pRg st="9" end="9"/>
                                            </p:txEl>
                                          </p:spTgt>
                                        </p:tgtEl>
                                        <p:attrNameLst>
                                          <p:attrName>ppt_x</p:attrName>
                                        </p:attrNameLst>
                                      </p:cBhvr>
                                      <p:tavLst>
                                        <p:tav tm="0">
                                          <p:val>
                                            <p:strVal val="#ppt_x"/>
                                          </p:val>
                                        </p:tav>
                                        <p:tav tm="100000">
                                          <p:val>
                                            <p:strVal val="#ppt_x"/>
                                          </p:val>
                                        </p:tav>
                                      </p:tavLst>
                                    </p:anim>
                                    <p:anim calcmode="lin" valueType="num">
                                      <p:cBhvr>
                                        <p:cTn id="68" dur="4000" fill="hold"/>
                                        <p:tgtEl>
                                          <p:spTgt spid="21">
                                            <p:txEl>
                                              <p:pRg st="9" end="9"/>
                                            </p:txEl>
                                          </p:spTgt>
                                        </p:tgtEl>
                                        <p:attrNameLst>
                                          <p:attrName>ppt_y</p:attrName>
                                        </p:attrNameLst>
                                      </p:cBhvr>
                                      <p:tavLst>
                                        <p:tav tm="0">
                                          <p:val>
                                            <p:strVal val="#ppt_y+.1"/>
                                          </p:val>
                                        </p:tav>
                                        <p:tav tm="100000">
                                          <p:val>
                                            <p:strVal val="#ppt_y"/>
                                          </p:val>
                                        </p:tav>
                                      </p:tavLst>
                                    </p:anim>
                                  </p:childTnLst>
                                </p:cTn>
                              </p:par>
                            </p:childTnLst>
                          </p:cTn>
                        </p:par>
                        <p:par>
                          <p:cTn id="69" fill="hold">
                            <p:stCondLst>
                              <p:cond delay="36000"/>
                            </p:stCondLst>
                            <p:childTnLst>
                              <p:par>
                                <p:cTn id="70" presetID="42" presetClass="entr" presetSubtype="0" fill="hold" nodeType="afterEffect">
                                  <p:stCondLst>
                                    <p:cond delay="0"/>
                                  </p:stCondLst>
                                  <p:childTnLst>
                                    <p:set>
                                      <p:cBhvr>
                                        <p:cTn id="71" dur="1" fill="hold">
                                          <p:stCondLst>
                                            <p:cond delay="0"/>
                                          </p:stCondLst>
                                        </p:cTn>
                                        <p:tgtEl>
                                          <p:spTgt spid="21">
                                            <p:txEl>
                                              <p:pRg st="10" end="10"/>
                                            </p:txEl>
                                          </p:spTgt>
                                        </p:tgtEl>
                                        <p:attrNameLst>
                                          <p:attrName>style.visibility</p:attrName>
                                        </p:attrNameLst>
                                      </p:cBhvr>
                                      <p:to>
                                        <p:strVal val="visible"/>
                                      </p:to>
                                    </p:set>
                                    <p:animEffect transition="in" filter="fade">
                                      <p:cBhvr>
                                        <p:cTn id="72" dur="4000"/>
                                        <p:tgtEl>
                                          <p:spTgt spid="21">
                                            <p:txEl>
                                              <p:pRg st="10" end="10"/>
                                            </p:txEl>
                                          </p:spTgt>
                                        </p:tgtEl>
                                      </p:cBhvr>
                                    </p:animEffect>
                                    <p:anim calcmode="lin" valueType="num">
                                      <p:cBhvr>
                                        <p:cTn id="73" dur="4000" fill="hold"/>
                                        <p:tgtEl>
                                          <p:spTgt spid="21">
                                            <p:txEl>
                                              <p:pRg st="10" end="10"/>
                                            </p:txEl>
                                          </p:spTgt>
                                        </p:tgtEl>
                                        <p:attrNameLst>
                                          <p:attrName>ppt_x</p:attrName>
                                        </p:attrNameLst>
                                      </p:cBhvr>
                                      <p:tavLst>
                                        <p:tav tm="0">
                                          <p:val>
                                            <p:strVal val="#ppt_x"/>
                                          </p:val>
                                        </p:tav>
                                        <p:tav tm="100000">
                                          <p:val>
                                            <p:strVal val="#ppt_x"/>
                                          </p:val>
                                        </p:tav>
                                      </p:tavLst>
                                    </p:anim>
                                    <p:anim calcmode="lin" valueType="num">
                                      <p:cBhvr>
                                        <p:cTn id="74" dur="4000" fill="hold"/>
                                        <p:tgtEl>
                                          <p:spTgt spid="21">
                                            <p:txEl>
                                              <p:pRg st="10" end="10"/>
                                            </p:txEl>
                                          </p:spTgt>
                                        </p:tgtEl>
                                        <p:attrNameLst>
                                          <p:attrName>ppt_y</p:attrName>
                                        </p:attrNameLst>
                                      </p:cBhvr>
                                      <p:tavLst>
                                        <p:tav tm="0">
                                          <p:val>
                                            <p:strVal val="#ppt_y+.1"/>
                                          </p:val>
                                        </p:tav>
                                        <p:tav tm="100000">
                                          <p:val>
                                            <p:strVal val="#ppt_y"/>
                                          </p:val>
                                        </p:tav>
                                      </p:tavLst>
                                    </p:anim>
                                  </p:childTnLst>
                                </p:cTn>
                              </p:par>
                            </p:childTnLst>
                          </p:cTn>
                        </p:par>
                        <p:par>
                          <p:cTn id="75" fill="hold">
                            <p:stCondLst>
                              <p:cond delay="40000"/>
                            </p:stCondLst>
                            <p:childTnLst>
                              <p:par>
                                <p:cTn id="76" presetID="42" presetClass="entr" presetSubtype="0" fill="hold" nodeType="afterEffect">
                                  <p:stCondLst>
                                    <p:cond delay="0"/>
                                  </p:stCondLst>
                                  <p:childTnLst>
                                    <p:set>
                                      <p:cBhvr>
                                        <p:cTn id="77" dur="1" fill="hold">
                                          <p:stCondLst>
                                            <p:cond delay="0"/>
                                          </p:stCondLst>
                                        </p:cTn>
                                        <p:tgtEl>
                                          <p:spTgt spid="21">
                                            <p:txEl>
                                              <p:pRg st="11" end="11"/>
                                            </p:txEl>
                                          </p:spTgt>
                                        </p:tgtEl>
                                        <p:attrNameLst>
                                          <p:attrName>style.visibility</p:attrName>
                                        </p:attrNameLst>
                                      </p:cBhvr>
                                      <p:to>
                                        <p:strVal val="visible"/>
                                      </p:to>
                                    </p:set>
                                    <p:animEffect transition="in" filter="fade">
                                      <p:cBhvr>
                                        <p:cTn id="78" dur="4000"/>
                                        <p:tgtEl>
                                          <p:spTgt spid="21">
                                            <p:txEl>
                                              <p:pRg st="11" end="11"/>
                                            </p:txEl>
                                          </p:spTgt>
                                        </p:tgtEl>
                                      </p:cBhvr>
                                    </p:animEffect>
                                    <p:anim calcmode="lin" valueType="num">
                                      <p:cBhvr>
                                        <p:cTn id="79" dur="4000" fill="hold"/>
                                        <p:tgtEl>
                                          <p:spTgt spid="21">
                                            <p:txEl>
                                              <p:pRg st="11" end="11"/>
                                            </p:txEl>
                                          </p:spTgt>
                                        </p:tgtEl>
                                        <p:attrNameLst>
                                          <p:attrName>ppt_x</p:attrName>
                                        </p:attrNameLst>
                                      </p:cBhvr>
                                      <p:tavLst>
                                        <p:tav tm="0">
                                          <p:val>
                                            <p:strVal val="#ppt_x"/>
                                          </p:val>
                                        </p:tav>
                                        <p:tav tm="100000">
                                          <p:val>
                                            <p:strVal val="#ppt_x"/>
                                          </p:val>
                                        </p:tav>
                                      </p:tavLst>
                                    </p:anim>
                                    <p:anim calcmode="lin" valueType="num">
                                      <p:cBhvr>
                                        <p:cTn id="80" dur="4000" fill="hold"/>
                                        <p:tgtEl>
                                          <p:spTgt spid="21">
                                            <p:txEl>
                                              <p:pRg st="11" end="11"/>
                                            </p:txEl>
                                          </p:spTgt>
                                        </p:tgtEl>
                                        <p:attrNameLst>
                                          <p:attrName>ppt_y</p:attrName>
                                        </p:attrNameLst>
                                      </p:cBhvr>
                                      <p:tavLst>
                                        <p:tav tm="0">
                                          <p:val>
                                            <p:strVal val="#ppt_y+.1"/>
                                          </p:val>
                                        </p:tav>
                                        <p:tav tm="100000">
                                          <p:val>
                                            <p:strVal val="#ppt_y"/>
                                          </p:val>
                                        </p:tav>
                                      </p:tavLst>
                                    </p:anim>
                                  </p:childTnLst>
                                </p:cTn>
                              </p:par>
                            </p:childTnLst>
                          </p:cTn>
                        </p:par>
                        <p:par>
                          <p:cTn id="81" fill="hold">
                            <p:stCondLst>
                              <p:cond delay="44000"/>
                            </p:stCondLst>
                            <p:childTnLst>
                              <p:par>
                                <p:cTn id="82" presetID="31" presetClass="entr" presetSubtype="0" fill="hold" grpId="0" nodeType="afterEffect">
                                  <p:stCondLst>
                                    <p:cond delay="0"/>
                                  </p:stCondLst>
                                  <p:childTnLst>
                                    <p:set>
                                      <p:cBhvr>
                                        <p:cTn id="83" dur="1" fill="hold">
                                          <p:stCondLst>
                                            <p:cond delay="0"/>
                                          </p:stCondLst>
                                        </p:cTn>
                                        <p:tgtEl>
                                          <p:spTgt spid="24"/>
                                        </p:tgtEl>
                                        <p:attrNameLst>
                                          <p:attrName>style.visibility</p:attrName>
                                        </p:attrNameLst>
                                      </p:cBhvr>
                                      <p:to>
                                        <p:strVal val="visible"/>
                                      </p:to>
                                    </p:set>
                                    <p:anim calcmode="lin" valueType="num">
                                      <p:cBhvr>
                                        <p:cTn id="84" dur="4250" fill="hold"/>
                                        <p:tgtEl>
                                          <p:spTgt spid="24"/>
                                        </p:tgtEl>
                                        <p:attrNameLst>
                                          <p:attrName>ppt_w</p:attrName>
                                        </p:attrNameLst>
                                      </p:cBhvr>
                                      <p:tavLst>
                                        <p:tav tm="0">
                                          <p:val>
                                            <p:fltVal val="0"/>
                                          </p:val>
                                        </p:tav>
                                        <p:tav tm="100000">
                                          <p:val>
                                            <p:strVal val="#ppt_w"/>
                                          </p:val>
                                        </p:tav>
                                      </p:tavLst>
                                    </p:anim>
                                    <p:anim calcmode="lin" valueType="num">
                                      <p:cBhvr>
                                        <p:cTn id="85" dur="4250" fill="hold"/>
                                        <p:tgtEl>
                                          <p:spTgt spid="24"/>
                                        </p:tgtEl>
                                        <p:attrNameLst>
                                          <p:attrName>ppt_h</p:attrName>
                                        </p:attrNameLst>
                                      </p:cBhvr>
                                      <p:tavLst>
                                        <p:tav tm="0">
                                          <p:val>
                                            <p:fltVal val="0"/>
                                          </p:val>
                                        </p:tav>
                                        <p:tav tm="100000">
                                          <p:val>
                                            <p:strVal val="#ppt_h"/>
                                          </p:val>
                                        </p:tav>
                                      </p:tavLst>
                                    </p:anim>
                                    <p:anim calcmode="lin" valueType="num">
                                      <p:cBhvr>
                                        <p:cTn id="86" dur="4250" fill="hold"/>
                                        <p:tgtEl>
                                          <p:spTgt spid="24"/>
                                        </p:tgtEl>
                                        <p:attrNameLst>
                                          <p:attrName>style.rotation</p:attrName>
                                        </p:attrNameLst>
                                      </p:cBhvr>
                                      <p:tavLst>
                                        <p:tav tm="0">
                                          <p:val>
                                            <p:fltVal val="90"/>
                                          </p:val>
                                        </p:tav>
                                        <p:tav tm="100000">
                                          <p:val>
                                            <p:fltVal val="0"/>
                                          </p:val>
                                        </p:tav>
                                      </p:tavLst>
                                    </p:anim>
                                    <p:animEffect transition="in" filter="fade">
                                      <p:cBhvr>
                                        <p:cTn id="87" dur="425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2_Viagem">
  <a:themeElements>
    <a:clrScheme name="Elementar">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Escritório 2">
      <a:majorFont>
        <a:latin typeface="Calibri"/>
        <a:ea typeface=""/>
        <a:cs typeface=""/>
        <a:font script="Jpan" typeface="HGｺﾞｼｯｸM"/>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Verv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1_Viagem">
  <a:themeElements>
    <a:clrScheme name="Elementar">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Escritório 2">
      <a:majorFont>
        <a:latin typeface="Calibri"/>
        <a:ea typeface=""/>
        <a:cs typeface=""/>
        <a:font script="Jpan" typeface="HGｺﾞｼｯｸM"/>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Verv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3.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CRISE EXISTENCIAL</Template>
  <TotalTime>45</TotalTime>
  <Words>346</Words>
  <Application>Microsoft Office PowerPoint</Application>
  <PresentationFormat>Apresentação na tela (16:9)</PresentationFormat>
  <Paragraphs>45</Paragraphs>
  <Slides>7</Slides>
  <Notes>0</Notes>
  <HiddenSlides>0</HiddenSlides>
  <MMClips>0</MMClips>
  <ScaleCrop>false</ScaleCrop>
  <HeadingPairs>
    <vt:vector size="6" baseType="variant">
      <vt:variant>
        <vt:lpstr>Fontes usadas</vt:lpstr>
      </vt:variant>
      <vt:variant>
        <vt:i4>14</vt:i4>
      </vt:variant>
      <vt:variant>
        <vt:lpstr>Tema</vt:lpstr>
      </vt:variant>
      <vt:variant>
        <vt:i4>2</vt:i4>
      </vt:variant>
      <vt:variant>
        <vt:lpstr>Títulos de slides</vt:lpstr>
      </vt:variant>
      <vt:variant>
        <vt:i4>7</vt:i4>
      </vt:variant>
    </vt:vector>
  </HeadingPairs>
  <TitlesOfParts>
    <vt:vector size="23" baseType="lpstr">
      <vt:lpstr>-apple-system</vt:lpstr>
      <vt:lpstr>Arial Black</vt:lpstr>
      <vt:lpstr>Bradley Hand ITC</vt:lpstr>
      <vt:lpstr>Britannic Bold</vt:lpstr>
      <vt:lpstr>Calibri</vt:lpstr>
      <vt:lpstr>Cambria</vt:lpstr>
      <vt:lpstr>Chiller</vt:lpstr>
      <vt:lpstr>Comic Sans MS</vt:lpstr>
      <vt:lpstr>David</vt:lpstr>
      <vt:lpstr>Forte</vt:lpstr>
      <vt:lpstr>Jokerman</vt:lpstr>
      <vt:lpstr>Lucida Handwriting</vt:lpstr>
      <vt:lpstr>Maiandra GD</vt:lpstr>
      <vt:lpstr>Wingdings 2</vt:lpstr>
      <vt:lpstr>2_Viagem</vt:lpstr>
      <vt:lpstr>1_Viagem</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Antonio</dc:creator>
  <cp:lastModifiedBy>Antonio</cp:lastModifiedBy>
  <cp:revision>1</cp:revision>
  <dcterms:created xsi:type="dcterms:W3CDTF">2021-10-04T17:29:32Z</dcterms:created>
  <dcterms:modified xsi:type="dcterms:W3CDTF">2021-10-04T18:15:24Z</dcterms:modified>
</cp:coreProperties>
</file>