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52" r:id="rId1"/>
    <p:sldMasterId id="2147483900" r:id="rId2"/>
    <p:sldMasterId id="2147483924" r:id="rId3"/>
  </p:sldMasterIdLst>
  <p:notesMasterIdLst>
    <p:notesMasterId r:id="rId12"/>
  </p:notesMasterIdLst>
  <p:sldIdLst>
    <p:sldId id="279" r:id="rId4"/>
    <p:sldId id="281" r:id="rId5"/>
    <p:sldId id="282" r:id="rId6"/>
    <p:sldId id="283" r:id="rId7"/>
    <p:sldId id="284" r:id="rId8"/>
    <p:sldId id="285" r:id="rId9"/>
    <p:sldId id="286" r:id="rId10"/>
    <p:sldId id="277" r:id="rId11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17" autoAdjust="0"/>
    <p:restoredTop sz="94660"/>
  </p:normalViewPr>
  <p:slideViewPr>
    <p:cSldViewPr>
      <p:cViewPr>
        <p:scale>
          <a:sx n="123" d="100"/>
          <a:sy n="123" d="100"/>
        </p:scale>
        <p:origin x="254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presProps" Target="presProp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theme" Target="theme/theme1.xml"/><Relationship Id="rId10" Type="http://schemas.openxmlformats.org/officeDocument/2006/relationships/slide" Target="slides/slide7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2257A26-AFDF-419F-BE2D-DB30F08E86AE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253BBB7-EAC6-4D19-9A92-C4A0ECF5C0BE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469365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57256585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71" name="Oval 55"/>
          <p:cNvSpPr>
            <a:spLocks noChangeArrowheads="1"/>
          </p:cNvSpPr>
          <p:nvPr/>
        </p:nvSpPr>
        <p:spPr bwMode="auto">
          <a:xfrm>
            <a:off x="5638800" y="40576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69" name="Oval 53"/>
          <p:cNvSpPr>
            <a:spLocks noChangeArrowheads="1"/>
          </p:cNvSpPr>
          <p:nvPr/>
        </p:nvSpPr>
        <p:spPr bwMode="auto">
          <a:xfrm>
            <a:off x="3352800" y="25717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65" name="Oval 49"/>
          <p:cNvSpPr>
            <a:spLocks noChangeArrowheads="1"/>
          </p:cNvSpPr>
          <p:nvPr/>
        </p:nvSpPr>
        <p:spPr bwMode="auto">
          <a:xfrm>
            <a:off x="4572000" y="27432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64" name="Oval 48"/>
          <p:cNvSpPr>
            <a:spLocks noChangeArrowheads="1"/>
          </p:cNvSpPr>
          <p:nvPr/>
        </p:nvSpPr>
        <p:spPr bwMode="auto">
          <a:xfrm>
            <a:off x="4419600" y="2628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66" name="Oval 50"/>
          <p:cNvSpPr>
            <a:spLocks noChangeArrowheads="1"/>
          </p:cNvSpPr>
          <p:nvPr/>
        </p:nvSpPr>
        <p:spPr bwMode="auto">
          <a:xfrm>
            <a:off x="5791200" y="2514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57" name="Oval 41"/>
          <p:cNvSpPr>
            <a:spLocks noChangeArrowheads="1"/>
          </p:cNvSpPr>
          <p:nvPr/>
        </p:nvSpPr>
        <p:spPr bwMode="auto">
          <a:xfrm>
            <a:off x="4419600" y="1485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8" name="Oval 22"/>
          <p:cNvSpPr>
            <a:spLocks noChangeArrowheads="1"/>
          </p:cNvSpPr>
          <p:nvPr/>
        </p:nvSpPr>
        <p:spPr bwMode="auto">
          <a:xfrm>
            <a:off x="1524000" y="1143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9" name="Oval 23"/>
          <p:cNvSpPr>
            <a:spLocks noChangeArrowheads="1"/>
          </p:cNvSpPr>
          <p:nvPr/>
        </p:nvSpPr>
        <p:spPr bwMode="auto">
          <a:xfrm>
            <a:off x="1676400" y="12573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1" name="Oval 25"/>
          <p:cNvSpPr>
            <a:spLocks noChangeArrowheads="1"/>
          </p:cNvSpPr>
          <p:nvPr/>
        </p:nvSpPr>
        <p:spPr bwMode="auto">
          <a:xfrm>
            <a:off x="1981200" y="1485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2" name="Oval 26"/>
          <p:cNvSpPr>
            <a:spLocks noChangeArrowheads="1"/>
          </p:cNvSpPr>
          <p:nvPr/>
        </p:nvSpPr>
        <p:spPr bwMode="auto">
          <a:xfrm>
            <a:off x="2133600" y="16002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28" name="Oval 12"/>
          <p:cNvSpPr>
            <a:spLocks noChangeArrowheads="1"/>
          </p:cNvSpPr>
          <p:nvPr/>
        </p:nvSpPr>
        <p:spPr bwMode="auto">
          <a:xfrm>
            <a:off x="1447800" y="2343150"/>
            <a:ext cx="990600" cy="9144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18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  <a:ln algn="ctr"/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ln algn="ctr">
            <a:solidFill>
              <a:srgbClr val="000080"/>
            </a:solidFill>
          </a:ln>
        </p:spPr>
        <p:txBody>
          <a:bodyPr anchor="ctr"/>
          <a:lstStyle>
            <a:lvl1pPr marL="0" indent="0" algn="ctr">
              <a:spcBef>
                <a:spcPct val="0"/>
              </a:spcBef>
              <a:buFontTx/>
              <a:buNone/>
              <a:defRPr sz="4400">
                <a:solidFill>
                  <a:schemeClr val="tx2"/>
                </a:solidFill>
              </a:defRPr>
            </a:lvl1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9220" name="Rectangle 4"/>
          <p:cNvSpPr>
            <a:spLocks noGrp="1" noChangeArrowheads="1"/>
          </p:cNvSpPr>
          <p:nvPr>
            <p:ph type="dt" sz="half" idx="2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9221" name="Rectangle 5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  <p:sp>
        <p:nvSpPr>
          <p:cNvPr id="9229" name="Oval 13"/>
          <p:cNvSpPr>
            <a:spLocks noChangeArrowheads="1"/>
          </p:cNvSpPr>
          <p:nvPr/>
        </p:nvSpPr>
        <p:spPr bwMode="auto">
          <a:xfrm>
            <a:off x="152400" y="1143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0" name="Oval 14"/>
          <p:cNvSpPr>
            <a:spLocks noChangeArrowheads="1"/>
          </p:cNvSpPr>
          <p:nvPr/>
        </p:nvSpPr>
        <p:spPr bwMode="auto">
          <a:xfrm>
            <a:off x="304800" y="228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1" name="Oval 15"/>
          <p:cNvSpPr>
            <a:spLocks noChangeArrowheads="1"/>
          </p:cNvSpPr>
          <p:nvPr/>
        </p:nvSpPr>
        <p:spPr bwMode="auto">
          <a:xfrm>
            <a:off x="457200" y="342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3" name="Oval 17"/>
          <p:cNvSpPr>
            <a:spLocks noChangeArrowheads="1"/>
          </p:cNvSpPr>
          <p:nvPr/>
        </p:nvSpPr>
        <p:spPr bwMode="auto">
          <a:xfrm>
            <a:off x="762000" y="5715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5" name="Oval 19"/>
          <p:cNvSpPr>
            <a:spLocks noChangeArrowheads="1"/>
          </p:cNvSpPr>
          <p:nvPr/>
        </p:nvSpPr>
        <p:spPr bwMode="auto">
          <a:xfrm>
            <a:off x="1066800" y="8001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37" name="Oval 21"/>
          <p:cNvSpPr>
            <a:spLocks noChangeArrowheads="1"/>
          </p:cNvSpPr>
          <p:nvPr/>
        </p:nvSpPr>
        <p:spPr bwMode="auto">
          <a:xfrm>
            <a:off x="1371600" y="10287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0" name="Oval 24"/>
          <p:cNvSpPr>
            <a:spLocks noChangeArrowheads="1"/>
          </p:cNvSpPr>
          <p:nvPr/>
        </p:nvSpPr>
        <p:spPr bwMode="auto">
          <a:xfrm>
            <a:off x="1828800" y="1371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3" name="Oval 27"/>
          <p:cNvSpPr>
            <a:spLocks noChangeArrowheads="1"/>
          </p:cNvSpPr>
          <p:nvPr/>
        </p:nvSpPr>
        <p:spPr bwMode="auto">
          <a:xfrm>
            <a:off x="1752600" y="6286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4" name="Oval 28"/>
          <p:cNvSpPr>
            <a:spLocks noChangeArrowheads="1"/>
          </p:cNvSpPr>
          <p:nvPr/>
        </p:nvSpPr>
        <p:spPr bwMode="auto">
          <a:xfrm>
            <a:off x="1905000" y="7429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6" name="Oval 30"/>
          <p:cNvSpPr>
            <a:spLocks noChangeArrowheads="1"/>
          </p:cNvSpPr>
          <p:nvPr/>
        </p:nvSpPr>
        <p:spPr bwMode="auto">
          <a:xfrm>
            <a:off x="2743200" y="228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7" name="Oval 31"/>
          <p:cNvSpPr>
            <a:spLocks noChangeArrowheads="1"/>
          </p:cNvSpPr>
          <p:nvPr/>
        </p:nvSpPr>
        <p:spPr bwMode="auto">
          <a:xfrm>
            <a:off x="2895600" y="3429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49" name="Oval 33"/>
          <p:cNvSpPr>
            <a:spLocks noChangeArrowheads="1"/>
          </p:cNvSpPr>
          <p:nvPr/>
        </p:nvSpPr>
        <p:spPr bwMode="auto">
          <a:xfrm>
            <a:off x="3200400" y="5715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50" name="Oval 34"/>
          <p:cNvSpPr>
            <a:spLocks noChangeArrowheads="1"/>
          </p:cNvSpPr>
          <p:nvPr/>
        </p:nvSpPr>
        <p:spPr bwMode="auto">
          <a:xfrm>
            <a:off x="3352800" y="6858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52" name="Oval 36"/>
          <p:cNvSpPr>
            <a:spLocks noChangeArrowheads="1"/>
          </p:cNvSpPr>
          <p:nvPr/>
        </p:nvSpPr>
        <p:spPr bwMode="auto">
          <a:xfrm>
            <a:off x="3657600" y="9144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53" name="Oval 37"/>
          <p:cNvSpPr>
            <a:spLocks noChangeArrowheads="1"/>
          </p:cNvSpPr>
          <p:nvPr/>
        </p:nvSpPr>
        <p:spPr bwMode="auto">
          <a:xfrm>
            <a:off x="3810000" y="10287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54" name="Oval 38"/>
          <p:cNvSpPr>
            <a:spLocks noChangeArrowheads="1"/>
          </p:cNvSpPr>
          <p:nvPr/>
        </p:nvSpPr>
        <p:spPr bwMode="auto">
          <a:xfrm>
            <a:off x="3962400" y="1143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2" name="Oval 56"/>
          <p:cNvSpPr>
            <a:spLocks noChangeArrowheads="1"/>
          </p:cNvSpPr>
          <p:nvPr/>
        </p:nvSpPr>
        <p:spPr bwMode="auto">
          <a:xfrm>
            <a:off x="5943600" y="428625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4" name="Oval 58"/>
          <p:cNvSpPr>
            <a:spLocks noChangeArrowheads="1"/>
          </p:cNvSpPr>
          <p:nvPr/>
        </p:nvSpPr>
        <p:spPr bwMode="auto">
          <a:xfrm>
            <a:off x="6324600" y="45720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5" name="Oval 59"/>
          <p:cNvSpPr>
            <a:spLocks noChangeArrowheads="1"/>
          </p:cNvSpPr>
          <p:nvPr/>
        </p:nvSpPr>
        <p:spPr bwMode="auto">
          <a:xfrm>
            <a:off x="6629400" y="4800600"/>
            <a:ext cx="228600" cy="22860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6" name="Oval 60"/>
          <p:cNvSpPr>
            <a:spLocks noChangeArrowheads="1"/>
          </p:cNvSpPr>
          <p:nvPr/>
        </p:nvSpPr>
        <p:spPr bwMode="auto">
          <a:xfrm>
            <a:off x="8534400" y="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7" name="Oval 61"/>
          <p:cNvSpPr>
            <a:spLocks noChangeArrowheads="1"/>
          </p:cNvSpPr>
          <p:nvPr/>
        </p:nvSpPr>
        <p:spPr bwMode="auto">
          <a:xfrm>
            <a:off x="8534400" y="7429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8" name="Oval 62"/>
          <p:cNvSpPr>
            <a:spLocks noChangeArrowheads="1"/>
          </p:cNvSpPr>
          <p:nvPr/>
        </p:nvSpPr>
        <p:spPr bwMode="auto">
          <a:xfrm>
            <a:off x="8534400" y="148590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9279" name="Oval 63"/>
          <p:cNvSpPr>
            <a:spLocks noChangeArrowheads="1"/>
          </p:cNvSpPr>
          <p:nvPr/>
        </p:nvSpPr>
        <p:spPr bwMode="auto">
          <a:xfrm>
            <a:off x="8534400" y="22288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33333E-6 -3.40042E-6 L 0.58333 -3.40042E-6 " pathEditMode="relative" ptsTypes="AA">
                                      <p:cBhvr>
                                        <p:cTn id="6" dur="2000" fill="hold"/>
                                        <p:tgtEl>
                                          <p:spTgt spid="92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8" grpId="0" animBg="1"/>
    </p:bld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533400" y="14287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724400" y="14287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dirty="0" smtClean="0"/>
              <a:t>Clique no ícone para adicionar uma imagem</a:t>
            </a:r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86550" y="205979"/>
            <a:ext cx="2076450" cy="4617244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76950" cy="4617244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401242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381008" y="3640064"/>
            <a:ext cx="8458201" cy="916781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381008" y="2914650"/>
            <a:ext cx="8458201" cy="6858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9430552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3581404" y="57156"/>
            <a:ext cx="2895601" cy="216694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8229600" y="4855466"/>
            <a:ext cx="758952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157223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25836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381008" y="1257307"/>
            <a:ext cx="8458201" cy="914401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180484" y="2210320"/>
            <a:ext cx="8686801" cy="888619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3264786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04801" y="1200150"/>
            <a:ext cx="4191000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4648207" y="1200150"/>
            <a:ext cx="4343401" cy="35433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60141858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304800" y="4057651"/>
            <a:ext cx="8610600" cy="661988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281454" y="500065"/>
            <a:ext cx="4290555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4645027" y="500065"/>
            <a:ext cx="4292240" cy="47982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281454" y="987031"/>
            <a:ext cx="4290555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4648734" y="987031"/>
            <a:ext cx="4288536" cy="2956322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8229609" y="4857752"/>
            <a:ext cx="762001" cy="185166"/>
          </a:xfrm>
        </p:spPr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514359" y="4514853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3738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301762" y="342901"/>
            <a:ext cx="8686801" cy="630936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4987021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3345906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514359" y="4386840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457208" y="4114802"/>
            <a:ext cx="8458201" cy="390525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457206" y="457201"/>
            <a:ext cx="3008314" cy="360045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3575053" y="457201"/>
            <a:ext cx="5340350" cy="360045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033425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3505200" y="462476"/>
            <a:ext cx="5029200" cy="27432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t-BR" dirty="0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380999" y="3745322"/>
            <a:ext cx="5867400" cy="391716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380999" y="4149920"/>
            <a:ext cx="5867400" cy="576263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t-BR" smtClean="0"/>
              <a:t>Clique para editar o texto mestre</a:t>
            </a:r>
          </a:p>
        </p:txBody>
      </p:sp>
    </p:spTree>
    <p:extLst>
      <p:ext uri="{BB962C8B-B14F-4D97-AF65-F5344CB8AC3E}">
        <p14:creationId xmlns:p14="http://schemas.microsoft.com/office/powerpoint/2010/main" val="313486776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5504528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858001" y="411963"/>
            <a:ext cx="1828800" cy="4388644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11" y="411963"/>
            <a:ext cx="6248399" cy="4388644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Clique para editar o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l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Arial" charset="0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Arial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1821922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F5B794C-50A2-4397-BCCB-637A63F47483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530491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8F27F09-6F4D-41E1-98D0-78E05346E95B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136592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92D4CD08-E93A-445A-A7A4-9D0F30EC3817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196062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20E2ABF1-03C6-4D9D-B015-E95FBC6FE620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0656995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C864D90D-A88B-4D4B-902D-0F09CF83CC50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486197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BAD1DCCA-FDC2-4419-8838-346787C6B7C6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229929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9C75DD70-7CA5-4D4B-9575-A90E3E6344AC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5497565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B9BA75E0-FA57-4FA0-87B2-7D4CD1975F9C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050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dirty="0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51726A45-9033-4090-9947-220252D19A51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600699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736685EA-0B13-4D64-A519-5A456511F7C4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5700332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endParaRPr lang="en-US" altLang="pt-BR" dirty="0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fld id="{4EADA3CB-40FE-4C73-9958-6AABBB03D273}" type="slidenum">
              <a:rPr lang="en-US" altLang="pt-BR" smtClean="0">
                <a:solidFill>
                  <a:srgbClr val="000000"/>
                </a:solidFill>
              </a:rPr>
              <a:pPr defTabSz="685800"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n-US" altLang="pt-BR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7033585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6" name="Oval 8"/>
          <p:cNvSpPr>
            <a:spLocks noChangeArrowheads="1"/>
          </p:cNvSpPr>
          <p:nvPr/>
        </p:nvSpPr>
        <p:spPr bwMode="auto">
          <a:xfrm>
            <a:off x="8534400" y="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177" name="Oval 9"/>
          <p:cNvSpPr>
            <a:spLocks noChangeArrowheads="1"/>
          </p:cNvSpPr>
          <p:nvPr/>
        </p:nvSpPr>
        <p:spPr bwMode="auto">
          <a:xfrm>
            <a:off x="8534400" y="7429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178" name="Oval 10"/>
          <p:cNvSpPr>
            <a:spLocks noChangeArrowheads="1"/>
          </p:cNvSpPr>
          <p:nvPr/>
        </p:nvSpPr>
        <p:spPr bwMode="auto">
          <a:xfrm>
            <a:off x="8534400" y="148590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179" name="Oval 11"/>
          <p:cNvSpPr>
            <a:spLocks noChangeArrowheads="1"/>
          </p:cNvSpPr>
          <p:nvPr/>
        </p:nvSpPr>
        <p:spPr bwMode="auto">
          <a:xfrm>
            <a:off x="8534400" y="2228850"/>
            <a:ext cx="609600" cy="742950"/>
          </a:xfrm>
          <a:prstGeom prst="ellipse">
            <a:avLst/>
          </a:prstGeom>
          <a:gradFill rotWithShape="1">
            <a:gsLst>
              <a:gs pos="0">
                <a:srgbClr val="800080"/>
              </a:gs>
              <a:gs pos="100000">
                <a:srgbClr val="800080">
                  <a:gamma/>
                  <a:shade val="46275"/>
                  <a:invGamma/>
                </a:srgbClr>
              </a:gs>
            </a:gsLst>
            <a:path path="shape">
              <a:fillToRect l="50000" t="50000" r="50000" b="50000"/>
            </a:path>
          </a:gradFill>
          <a:ln w="9525" algn="ctr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pt-BR" dirty="0"/>
          </a:p>
        </p:txBody>
      </p:sp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05979"/>
            <a:ext cx="8229600" cy="857250"/>
          </a:xfrm>
          <a:prstGeom prst="rect">
            <a:avLst/>
          </a:prstGeom>
          <a:solidFill>
            <a:srgbClr val="FFFFCC"/>
          </a:solidFill>
          <a:ln w="38100">
            <a:solidFill>
              <a:srgbClr val="000080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 estilo do título mestre</a:t>
            </a:r>
          </a:p>
        </p:txBody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533400" y="1428751"/>
            <a:ext cx="8229600" cy="3394472"/>
          </a:xfrm>
          <a:prstGeom prst="rect">
            <a:avLst/>
          </a:prstGeom>
          <a:solidFill>
            <a:srgbClr val="FFFFCC"/>
          </a:solidFill>
          <a:ln w="38100">
            <a:solidFill>
              <a:schemeClr val="accent2"/>
            </a:solidFill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</a:p>
        </p:txBody>
      </p:sp>
      <p:sp>
        <p:nvSpPr>
          <p:cNvPr id="717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717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3919"/>
            <a:ext cx="2895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pt-BR" dirty="0"/>
          </a:p>
        </p:txBody>
      </p:sp>
      <p:sp>
        <p:nvSpPr>
          <p:cNvPr id="717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3" r:id="rId1"/>
    <p:sldLayoutId id="2147483854" r:id="rId2"/>
    <p:sldLayoutId id="2147483855" r:id="rId3"/>
    <p:sldLayoutId id="2147483856" r:id="rId4"/>
    <p:sldLayoutId id="2147483857" r:id="rId5"/>
    <p:sldLayoutId id="2147483858" r:id="rId6"/>
    <p:sldLayoutId id="2147483859" r:id="rId7"/>
    <p:sldLayoutId id="2147483860" r:id="rId8"/>
    <p:sldLayoutId id="2147483861" r:id="rId9"/>
    <p:sldLayoutId id="2147483862" r:id="rId10"/>
    <p:sldLayoutId id="2147483863" r:id="rId11"/>
  </p:sldLayoutIdLst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304810" y="1165624"/>
            <a:ext cx="8686801" cy="339447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6477001" y="57156"/>
            <a:ext cx="2514600" cy="216694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083C8D7-4055-45B2-9C62-EB29283BE9C3}" type="datetimeFigureOut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21/04/2023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3124199" y="57156"/>
            <a:ext cx="3352800" cy="216694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8229609" y="4857757"/>
            <a:ext cx="762001" cy="183356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6AB63C84-61BE-46F1-BFBC-717D1E5147F7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srgbClr val="629DD1">
                    <a:shade val="75000"/>
                  </a:srgbClr>
                </a:solidFill>
                <a:effectLst/>
                <a:uLnTx/>
                <a:uFillTx/>
                <a:latin typeface="Cambria"/>
                <a:ea typeface="+mn-ea"/>
                <a:cs typeface="Arial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‹nº›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srgbClr val="629DD1">
                  <a:shade val="75000"/>
                </a:srgbClr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304810" y="342900"/>
            <a:ext cx="8686801" cy="62865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514359" y="788178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514359" y="793491"/>
            <a:ext cx="8629651" cy="1786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337170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01" r:id="rId1"/>
    <p:sldLayoutId id="2147483902" r:id="rId2"/>
    <p:sldLayoutId id="2147483903" r:id="rId3"/>
    <p:sldLayoutId id="2147483904" r:id="rId4"/>
    <p:sldLayoutId id="2147483905" r:id="rId5"/>
    <p:sldLayoutId id="2147483906" r:id="rId6"/>
    <p:sldLayoutId id="2147483907" r:id="rId7"/>
    <p:sldLayoutId id="2147483908" r:id="rId8"/>
    <p:sldLayoutId id="2147483909" r:id="rId9"/>
    <p:sldLayoutId id="2147483910" r:id="rId10"/>
    <p:sldLayoutId id="214748391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83C8D7-4055-45B2-9C62-EB29283BE9C3}" type="datetimeFigureOut">
              <a:rPr lang="pt-BR" smtClean="0"/>
              <a:t>21/04/2023</a:t>
            </a:fld>
            <a:endParaRPr lang="pt-BR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B63C84-61BE-46F1-BFBC-717D1E5147F7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474320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25" r:id="rId1"/>
    <p:sldLayoutId id="2147483926" r:id="rId2"/>
    <p:sldLayoutId id="2147483927" r:id="rId3"/>
    <p:sldLayoutId id="2147483928" r:id="rId4"/>
    <p:sldLayoutId id="2147483929" r:id="rId5"/>
    <p:sldLayoutId id="2147483930" r:id="rId6"/>
    <p:sldLayoutId id="2147483931" r:id="rId7"/>
    <p:sldLayoutId id="2147483932" r:id="rId8"/>
    <p:sldLayoutId id="2147483933" r:id="rId9"/>
    <p:sldLayoutId id="2147483934" r:id="rId10"/>
    <p:sldLayoutId id="2147483935" r:id="rId11"/>
  </p:sldLayoutIdLst>
  <p:transition spd="slow">
    <p:fade thruBlk="1"/>
  </p:transition>
  <p:timing>
    <p:tnLst>
      <p:par>
        <p:cTn id="1" dur="indefinite" restart="never" nodeType="tmRoot"/>
      </p:par>
    </p:tnLst>
  </p:timing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9.xml"/><Relationship Id="rId5" Type="http://schemas.openxmlformats.org/officeDocument/2006/relationships/audio" Target="../media/audio1.wav"/><Relationship Id="rId4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9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12.jpg"/><Relationship Id="rId5" Type="http://schemas.openxmlformats.org/officeDocument/2006/relationships/image" Target="../media/image4.gif"/><Relationship Id="rId4" Type="http://schemas.openxmlformats.org/officeDocument/2006/relationships/image" Target="../media/image11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8" name="Text Box 6"/>
          <p:cNvSpPr txBox="1">
            <a:spLocks noChangeArrowheads="1"/>
          </p:cNvSpPr>
          <p:nvPr/>
        </p:nvSpPr>
        <p:spPr bwMode="auto">
          <a:xfrm>
            <a:off x="1371600" y="4743450"/>
            <a:ext cx="1300356" cy="2308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defTabSz="685800" fontAlgn="base">
              <a:spcBef>
                <a:spcPct val="0"/>
              </a:spcBef>
              <a:spcAft>
                <a:spcPct val="0"/>
              </a:spcAft>
            </a:pPr>
            <a:r>
              <a:rPr lang="en-US" altLang="pt-BR" sz="900" b="1" dirty="0">
                <a:solidFill>
                  <a:srgbClr val="CC0000"/>
                </a:solidFill>
                <a:latin typeface="Arial" panose="020B0604020202020204" pitchFamily="34" charset="0"/>
              </a:rPr>
              <a:t>La casa </a:t>
            </a:r>
            <a:r>
              <a:rPr lang="en-US" altLang="pt-BR" sz="900" b="1" dirty="0" err="1">
                <a:solidFill>
                  <a:srgbClr val="CC0000"/>
                </a:solidFill>
                <a:latin typeface="Arial" panose="020B0604020202020204" pitchFamily="34" charset="0"/>
              </a:rPr>
              <a:t>sulla</a:t>
            </a:r>
            <a:r>
              <a:rPr lang="en-US" altLang="pt-BR" sz="900" b="1" dirty="0">
                <a:solidFill>
                  <a:srgbClr val="CC0000"/>
                </a:solidFill>
                <a:latin typeface="Arial" panose="020B0604020202020204" pitchFamily="34" charset="0"/>
              </a:rPr>
              <a:t> </a:t>
            </a:r>
            <a:r>
              <a:rPr lang="en-US" altLang="pt-BR" sz="900" b="1" dirty="0" err="1">
                <a:solidFill>
                  <a:srgbClr val="CC0000"/>
                </a:solidFill>
                <a:latin typeface="Arial" panose="020B0604020202020204" pitchFamily="34" charset="0"/>
              </a:rPr>
              <a:t>collina</a:t>
            </a:r>
            <a:endParaRPr lang="en-US" altLang="pt-BR" sz="900" b="1" dirty="0">
              <a:solidFill>
                <a:srgbClr val="CC0000"/>
              </a:solidFill>
              <a:latin typeface="Arial" panose="020B0604020202020204" pitchFamily="34" charset="0"/>
            </a:endParaRPr>
          </a:p>
        </p:txBody>
      </p:sp>
      <p:pic>
        <p:nvPicPr>
          <p:cNvPr id="8199" name="Picture 7" descr="Copy of The house on the hill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164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6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2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3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9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10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1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8" name="Título 1"/>
          <p:cNvSpPr txBox="1">
            <a:spLocks/>
          </p:cNvSpPr>
          <p:nvPr/>
        </p:nvSpPr>
        <p:spPr>
          <a:xfrm rot="457191">
            <a:off x="6208235" y="4569894"/>
            <a:ext cx="2776354" cy="577942"/>
          </a:xfrm>
          <a:prstGeom prst="rect">
            <a:avLst/>
          </a:prstGeom>
          <a:noFill/>
          <a:ln>
            <a:noFill/>
          </a:ln>
          <a:scene3d>
            <a:camera prst="perspectiveHeroicExtremeRightFacing"/>
            <a:lightRig rig="threePt" dir="t"/>
          </a:scene3d>
          <a:sp3d>
            <a:bevelT prst="angle"/>
          </a:sp3d>
        </p:spPr>
        <p:txBody>
          <a:bodyPr spcFirstLastPara="1" vert="horz" lIns="68580" tIns="34290" rIns="68580" bIns="34290" numCol="1" rtlCol="0" anchor="b">
            <a:prstTxWarp prst="textArchUp">
              <a:avLst>
                <a:gd name="adj" fmla="val 10062353"/>
              </a:avLst>
            </a:prstTxWarp>
            <a:noAutofit/>
          </a:bodyPr>
          <a:lstStyle>
            <a:lvl1pPr algn="l" defTabSz="6858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500" kern="1200" cap="all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>
              <a:defRPr/>
            </a:pPr>
            <a:r>
              <a:rPr lang="pt-BR" sz="11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PROGRESSÃO </a:t>
            </a:r>
            <a:r>
              <a:rPr lang="pt-BR" sz="11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AUTOMÁTICA</a:t>
            </a:r>
            <a:r>
              <a:rPr lang="pt-BR" sz="1200" b="1" dirty="0" smtClean="0">
                <a:solidFill>
                  <a:schemeClr val="tx2">
                    <a:lumMod val="20000"/>
                    <a:lumOff val="8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</a:rPr>
              <a:t> </a:t>
            </a:r>
            <a:r>
              <a:rPr lang="pt-BR" sz="1200" b="1" dirty="0" smtClean="0">
                <a:solidFill>
                  <a:schemeClr val="tx2">
                    <a:lumMod val="20000"/>
                    <a:lumOff val="80000"/>
                  </a:schemeClr>
                </a:solidFill>
                <a:latin typeface="Segoe Script" panose="020B0504020000000003" pitchFamily="34" charset="0"/>
              </a:rPr>
              <a:t>  </a:t>
            </a:r>
            <a:r>
              <a:rPr lang="pt-BR" sz="1200" b="1" dirty="0" smtClean="0">
                <a:solidFill>
                  <a:srgbClr val="C00000"/>
                </a:solidFill>
                <a:latin typeface="Segoe Script" panose="020B0504020000000003" pitchFamily="34" charset="0"/>
              </a:rPr>
              <a:t> </a:t>
            </a:r>
            <a:endParaRPr lang="pt-BR" sz="1200" b="1" dirty="0">
              <a:solidFill>
                <a:srgbClr val="C00000"/>
              </a:solidFill>
              <a:latin typeface="Segoe Script" panose="020B0504020000000003" pitchFamily="34" charset="0"/>
            </a:endParaRPr>
          </a:p>
        </p:txBody>
      </p:sp>
      <p:sp>
        <p:nvSpPr>
          <p:cNvPr id="2" name="Retângulo 1"/>
          <p:cNvSpPr/>
          <p:nvPr/>
        </p:nvSpPr>
        <p:spPr>
          <a:xfrm rot="21114903">
            <a:off x="1222606" y="838104"/>
            <a:ext cx="2850685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GOSTAR DE </a:t>
            </a:r>
          </a:p>
          <a:p>
            <a:pPr lvl="0" algn="ctr"/>
            <a:r>
              <a:rPr lang="pt-BR" sz="4000" b="1" dirty="0" smtClean="0">
                <a:ln>
                  <a:solidFill>
                    <a:srgbClr val="FFFF00"/>
                  </a:solidFill>
                </a:ln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Informal Roman" panose="030604020304060B0204" pitchFamily="66" charset="0"/>
              </a:rPr>
              <a:t>GENTE...</a:t>
            </a:r>
            <a:endParaRPr lang="pt-BR" sz="4000" b="1" dirty="0">
              <a:ln>
                <a:solidFill>
                  <a:srgbClr val="FFFF00"/>
                </a:solidFill>
              </a:ln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Informal Roman" panose="030604020304060B0204" pitchFamily="66" charset="0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210050" y="660003"/>
            <a:ext cx="4572000" cy="984885"/>
          </a:xfrm>
          <a:prstGeom prst="rect">
            <a:avLst/>
          </a:prstGeom>
        </p:spPr>
        <p:txBody>
          <a:bodyPr>
            <a:prstTxWarp prst="textChevron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se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emocione com uma canção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,</a:t>
            </a:r>
          </a:p>
          <a:p>
            <a:pPr algn="ctr">
              <a:spcAft>
                <a:spcPts val="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um filme, gesto de 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carinho</a:t>
            </a:r>
          </a:p>
          <a:p>
            <a:pPr algn="ctr">
              <a:spcAft>
                <a:spcPts val="0"/>
              </a:spcAft>
            </a:pP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 abraços...</a:t>
            </a:r>
            <a:endParaRPr lang="pt-BR" sz="4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>
              <a:spcAft>
                <a:spcPts val="0"/>
              </a:spcAft>
            </a:pPr>
            <a:r>
              <a:rPr lang="pt-BR" sz="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pt-BR" sz="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922714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0000">
        <p15:prstTrans prst="peelOff"/>
        <p:sndAc>
          <p:stSnd loop="1">
            <p:snd r:embed="rId2" name="All_The_Way.wav"/>
          </p:stSnd>
        </p:sndAc>
      </p:transition>
    </mc:Choice>
    <mc:Fallback xmlns="">
      <p:transition spd="slow" advClick="0" advTm="10000">
        <p:fade/>
        <p:sndAc>
          <p:stSnd loop="1">
            <p:snd r:embed="rId5" name="All_The_Wa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3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4000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1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7000"/>
                            </p:stCondLst>
                            <p:childTnLst>
                              <p:par>
                                <p:cTn id="26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1000"/>
                            </p:stCondLst>
                            <p:childTnLst>
                              <p:par>
                                <p:cTn id="34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4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4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5000"/>
                            </p:stCondLst>
                            <p:childTnLst>
                              <p:par>
                                <p:cTn id="42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Prague, Czech Republic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952" y="169902"/>
            <a:ext cx="3522712" cy="4803698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4313785" y="483518"/>
            <a:ext cx="4506687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ame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curta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saudades,</a:t>
            </a:r>
          </a:p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cultive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flores,</a:t>
            </a:r>
          </a:p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os animais e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admire as paisagens.</a:t>
            </a:r>
            <a:endParaRPr lang="pt-BR" sz="40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  <a:solidFill>
            <a:schemeClr val="accent6">
              <a:lumMod val="75000"/>
            </a:schemeClr>
          </a:solidFill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grp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410312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5000">
        <p:split orient="vert"/>
      </p:transition>
    </mc:Choice>
    <mc:Fallback xmlns="">
      <p:transition spd="slow" advClick="0" advTm="25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5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2000"/>
                            </p:stCondLst>
                            <p:childTnLst>
                              <p:par>
                                <p:cTn id="2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27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Art Nouveau - Maison 'aux Grenouilles - Bielsko Biała - Polognej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199551"/>
            <a:ext cx="2768476" cy="4781307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70546" y="515116"/>
            <a:ext cx="4968552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tenha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tempo</a:t>
            </a: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para semear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perdão,</a:t>
            </a: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reparta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ternuras,</a:t>
            </a: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compartilhe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vivências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dê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espaço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para as emoções dentro de si,</a:t>
            </a: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fluam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naturalmente 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do seu ser!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91847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9000">
        <p:fade thruBlk="1"/>
      </p:transition>
    </mc:Choice>
    <mc:Fallback xmlns="">
      <p:transition spd="slow" advClick="0" advTm="29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600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000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8000"/>
                            </p:stCondLst>
                            <p:childTnLst>
                              <p:par>
                                <p:cTn id="4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32000"/>
                            </p:stCondLst>
                            <p:childTnLst>
                              <p:par>
                                <p:cTn id="5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36000"/>
                            </p:stCondLst>
                            <p:childTnLst>
                              <p:par>
                                <p:cTn id="5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4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40000"/>
                            </p:stCondLst>
                            <p:childTnLst>
                              <p:par>
                                <p:cTn id="6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4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Pena Palace, Sintra, Portugal.p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8358" y="232879"/>
            <a:ext cx="2754396" cy="4677743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368359" y="232879"/>
            <a:ext cx="5346685" cy="44012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goste </a:t>
            </a:r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de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fazer coisas que gosta,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sem fugir de compromissos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difíceis e inadiáveis,</a:t>
            </a:r>
          </a:p>
          <a:p>
            <a:pPr lvl="0" algn="ctr"/>
            <a:r>
              <a:rPr lang="pt-BR" sz="4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por mais desgastantes que sejam</a:t>
            </a:r>
            <a:r>
              <a:rPr lang="pt-BR" sz="40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29227835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6000">
        <p15:prstTrans prst="fallOver"/>
      </p:transition>
    </mc:Choice>
    <mc:Fallback xmlns="">
      <p:transition spd="slow" advClick="0" advTm="2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50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ntr" presetSubtype="0" de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door in Gdansk by Roman Art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12487"/>
            <a:ext cx="2554254" cy="4718528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16471" y="438908"/>
            <a:ext cx="5328592" cy="40318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colha,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oriente,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entende,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aconselhe,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busque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 verdade</a:t>
            </a:r>
          </a:p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</a:t>
            </a:r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sempre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aprenda,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32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mesmo que seja de uma </a:t>
            </a:r>
            <a:r>
              <a:rPr lang="pt-BR" sz="32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criança.</a:t>
            </a:r>
            <a:endParaRPr lang="pt-BR" sz="32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9283814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fallOver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4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Poland do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499" y="165950"/>
            <a:ext cx="3123710" cy="4809629"/>
          </a:xfrm>
          <a:prstGeom prst="rect">
            <a:avLst/>
          </a:prstGeom>
          <a:noFill/>
          <a:ln w="2857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3848099" y="500463"/>
            <a:ext cx="482835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De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coração desarmado,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sem ódio e preconceitos baratos,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com muito amor dentro de si.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Que erre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reconheça,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caia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se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levante,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 algn="ctr"/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apanhe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assimile </a:t>
            </a:r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os golpes,</a:t>
            </a:r>
          </a:p>
          <a:p>
            <a:pPr lvl="0" algn="ctr"/>
            <a:r>
              <a:rPr lang="pt-BR" sz="28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tirando lições dos </a:t>
            </a:r>
            <a:r>
              <a:rPr lang="pt-BR" sz="28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Times New Roman" panose="02020603050405020304" pitchFamily="18" charset="0"/>
                <a:ea typeface="Times New Roman" panose="02020603050405020304" pitchFamily="18" charset="0"/>
              </a:rPr>
              <a:t>erros.</a:t>
            </a:r>
            <a:endParaRPr lang="pt-BR" sz="28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</p:spTree>
    <p:extLst>
      <p:ext uri="{BB962C8B-B14F-4D97-AF65-F5344CB8AC3E}">
        <p14:creationId xmlns:p14="http://schemas.microsoft.com/office/powerpoint/2010/main" val="366261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14:ripple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2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1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admin\Desktop\Bucharest, Romani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10" y="267494"/>
            <a:ext cx="3299278" cy="4723568"/>
          </a:xfrm>
          <a:prstGeom prst="rect">
            <a:avLst/>
          </a:prstGeom>
          <a:noFill/>
          <a:ln w="28575">
            <a:solidFill>
              <a:schemeClr val="accent1">
                <a:lumMod val="75000"/>
              </a:schemeClr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Retângulo 2"/>
          <p:cNvSpPr/>
          <p:nvPr/>
        </p:nvSpPr>
        <p:spPr>
          <a:xfrm>
            <a:off x="5163902" y="2360798"/>
            <a:ext cx="2664296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4000" dirty="0" smtClean="0">
                <a:solidFill>
                  <a:srgbClr val="00B0F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Goste </a:t>
            </a:r>
            <a:r>
              <a:rPr lang="pt-BR" sz="4000" dirty="0">
                <a:solidFill>
                  <a:srgbClr val="00B0F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muito </a:t>
            </a:r>
            <a:r>
              <a:rPr lang="pt-BR" sz="4000" dirty="0" smtClean="0">
                <a:solidFill>
                  <a:srgbClr val="00B0F0"/>
                </a:solidFill>
                <a:latin typeface="Showcard Gothic" panose="04020904020102020604" pitchFamily="82" charset="0"/>
                <a:ea typeface="Times New Roman" panose="02020603050405020304" pitchFamily="18" charset="0"/>
              </a:rPr>
              <a:t>da gente</a:t>
            </a:r>
            <a:endParaRPr lang="pt-BR" sz="4000" dirty="0">
              <a:solidFill>
                <a:srgbClr val="00B0F0"/>
              </a:solidFill>
              <a:latin typeface="Showcard Gothic" panose="04020904020102020604" pitchFamily="82" charset="0"/>
              <a:ea typeface="Times New Roman" panose="02020603050405020304" pitchFamily="18" charset="0"/>
            </a:endParaRPr>
          </a:p>
        </p:txBody>
      </p:sp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1"/>
            <a:ext cx="9144000" cy="5143499"/>
            <a:chOff x="0" y="0"/>
            <a:chExt cx="9144000" cy="6991350"/>
          </a:xfrm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rect">
                <a:avLst/>
              </a:prstGeom>
              <a:noFill/>
              <a:ln w="9525">
                <a:solidFill>
                  <a:srgbClr val="FFC000"/>
                </a:solidFill>
                <a:miter lim="800000"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sp>
        <p:nvSpPr>
          <p:cNvPr id="17" name="Retângulo 16"/>
          <p:cNvSpPr/>
          <p:nvPr/>
        </p:nvSpPr>
        <p:spPr>
          <a:xfrm>
            <a:off x="4690169" y="435497"/>
            <a:ext cx="3444020" cy="120032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pt-BR" sz="3600" b="1" dirty="0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FIQUE SEMPRE </a:t>
            </a:r>
          </a:p>
          <a:p>
            <a:pPr lvl="0" algn="ctr"/>
            <a:r>
              <a:rPr lang="pt-BR" sz="3600" b="1" dirty="0" smtClean="0">
                <a:ln w="9525">
                  <a:solidFill>
                    <a:prstClr val="white"/>
                  </a:solidFill>
                  <a:prstDash val="solid"/>
                </a:ln>
                <a:solidFill>
                  <a:srgbClr val="4472C4"/>
                </a:solidFill>
                <a:effectLst>
                  <a:outerShdw blurRad="12700" dist="38100" dir="2700000" algn="tl" rotWithShape="0">
                    <a:srgbClr val="4472C4">
                      <a:lumMod val="60000"/>
                      <a:lumOff val="40000"/>
                    </a:srgbClr>
                  </a:outerShdw>
                </a:effectLst>
              </a:rPr>
              <a:t>JUNTO DE QUEM</a:t>
            </a:r>
            <a:endParaRPr lang="pt-BR" sz="3600" b="1" dirty="0">
              <a:ln w="9525">
                <a:solidFill>
                  <a:prstClr val="white"/>
                </a:solidFill>
                <a:prstDash val="solid"/>
              </a:ln>
              <a:solidFill>
                <a:srgbClr val="4472C4"/>
              </a:solidFill>
              <a:effectLst>
                <a:outerShdw blurRad="12700" dist="38100" dir="2700000" algn="tl" rotWithShape="0">
                  <a:srgbClr val="4472C4">
                    <a:lumMod val="60000"/>
                    <a:lumOff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5965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Click="0" advTm="28000">
        <p:fade thruBlk="1"/>
      </p:transition>
    </mc:Choice>
    <mc:Fallback xmlns="">
      <p:transition spd="slow" advClick="0" advTm="28000">
        <p:fade thruBlk="1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5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8" dur="2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4">
            <a:lum/>
          </a:blip>
          <a:srcRect/>
          <a:stretch>
            <a:fillRect t="-4000" b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9144000" cy="5143500"/>
            <a:chOff x="0" y="0"/>
            <a:chExt cx="9144000" cy="6991350"/>
          </a:xfrm>
          <a:solidFill>
            <a:schemeClr val="accent2"/>
          </a:solidFill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40000"/>
                    <a:lumOff val="6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4248" y="267494"/>
            <a:ext cx="1998222" cy="1504847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isometricOffAxis2Lef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6228184" y="2146984"/>
            <a:ext cx="2638204" cy="25237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CRIAÇÃO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FORMATAÇÃO 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VENDRAMINI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Toninho</a:t>
            </a:r>
            <a:r>
              <a:rPr kumimoji="0" lang="pt-BR" sz="2000" b="1" i="1" u="none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David" panose="020E0502060401010101" pitchFamily="34" charset="-79"/>
                <a:ea typeface="+mn-ea"/>
                <a:cs typeface="David" panose="020E0502060401010101" pitchFamily="34" charset="-79"/>
              </a:rPr>
              <a:t>  </a:t>
            </a:r>
            <a:endParaRPr kumimoji="0" lang="pt-BR" sz="1600" b="1" i="1" u="sng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David" panose="020E0502060401010101" pitchFamily="34" charset="-79"/>
              <a:ea typeface="+mn-ea"/>
              <a:cs typeface="David" panose="020E0502060401010101" pitchFamily="34" charset="-79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Arte Final </a:t>
            </a:r>
            <a:r>
              <a:rPr kumimoji="0" lang="pt-BR" sz="1400" b="1" i="1" u="sng" strike="noStrike" kern="1200" cap="none" spc="0" normalizeH="0" baseline="0" noProof="0" dirty="0" smtClean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&amp; Sons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Acervo Pessoal 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  </a:t>
            </a:r>
            <a:endParaRPr kumimoji="0" lang="pt-BR" sz="1400" b="1" i="1" u="sng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sng" strike="noStrike" kern="1200" cap="none" spc="0" normalizeH="0" baseline="0" noProof="0" dirty="0">
                <a:ln>
                  <a:noFill/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Músicas de Fundo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All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sz="1400" b="1" i="1" u="none" strike="noStrike" kern="1200" cap="none" spc="0" normalizeH="0" baseline="0" noProof="0" dirty="0" err="1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the</a:t>
            </a: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Way</a:t>
            </a: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pt-BR" sz="1400" b="1" i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Beguin</a:t>
            </a:r>
            <a:r>
              <a:rPr lang="pt-BR" sz="14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the</a:t>
            </a:r>
            <a:r>
              <a:rPr lang="pt-BR" sz="1400" b="1" i="1" dirty="0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1400" b="1" i="1" dirty="0" err="1" smtClean="0">
                <a:solidFill>
                  <a:schemeClr val="accent5">
                    <a:lumMod val="40000"/>
                    <a:lumOff val="6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Beguin</a:t>
            </a:r>
            <a:endParaRPr lang="pt-BR" sz="1400" b="1" i="1" dirty="0" smtClean="0">
              <a:solidFill>
                <a:schemeClr val="accent5">
                  <a:lumMod val="40000"/>
                  <a:lumOff val="6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400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Pat </a:t>
            </a:r>
            <a:r>
              <a:rPr kumimoji="0" lang="pt-BR" b="1" i="1" u="none" strike="noStrike" kern="1200" cap="none" spc="0" normalizeH="0" baseline="0" noProof="0" dirty="0" err="1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Boone</a:t>
            </a:r>
            <a:r>
              <a:rPr kumimoji="0" lang="pt-BR" b="1" i="1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Maiandra GD" pitchFamily="34" charset="0"/>
                <a:cs typeface="Arial" charset="0"/>
              </a:rPr>
              <a:t>  </a:t>
            </a:r>
            <a:endParaRPr kumimoji="0" lang="pt-BR" sz="1400" b="1" i="1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Maiandra GD" pitchFamily="34" charset="0"/>
              <a:cs typeface="Arial" charset="0"/>
            </a:endParaRPr>
          </a:p>
        </p:txBody>
      </p:sp>
      <p:sp>
        <p:nvSpPr>
          <p:cNvPr id="26" name="Retângulo 25"/>
          <p:cNvSpPr/>
          <p:nvPr/>
        </p:nvSpPr>
        <p:spPr>
          <a:xfrm>
            <a:off x="248945" y="4101449"/>
            <a:ext cx="6912768" cy="73866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050" b="0" i="0" u="none" strike="noStrike" kern="1200" cap="none" spc="0" normalizeH="0" baseline="0" noProof="0" dirty="0" smtClean="0">
                <a:ln>
                  <a:solidFill>
                    <a:srgbClr val="0070C0"/>
                  </a:solidFill>
                </a:ln>
                <a:solidFill>
                  <a:srgbClr val="002060"/>
                </a:solidFill>
                <a:effectLst/>
                <a:uLnTx/>
                <a:uFillTx/>
                <a:latin typeface="Arial Black" panose="020B0A04020102020204" pitchFamily="34" charset="0"/>
                <a:ea typeface="+mn-ea"/>
                <a:cs typeface="Aharoni" panose="02010803020104030203" pitchFamily="2" charset="-79"/>
              </a:rPr>
              <a:t>A solução do problema da felicidade humana é puramente psíquica e está integrada a nossa alma, considerando que o Criador, fazendo a criatura a sua imagem e semelhança, deu, consequentemente, ao homem, uma parte do seu Todo que é  infinito, eterno, imortal e divino</a:t>
            </a:r>
            <a:endParaRPr kumimoji="0" lang="pt-BR" sz="1050" b="0" i="0" u="none" strike="noStrike" kern="1200" cap="none" spc="0" normalizeH="0" baseline="0" noProof="0" dirty="0">
              <a:ln>
                <a:solidFill>
                  <a:srgbClr val="0070C0"/>
                </a:solidFill>
              </a:ln>
              <a:solidFill>
                <a:srgbClr val="002060"/>
              </a:solidFill>
              <a:effectLst/>
              <a:uLnTx/>
              <a:uFillTx/>
              <a:latin typeface="Arial Black" panose="020B0A04020102020204" pitchFamily="34" charset="0"/>
              <a:ea typeface="+mn-ea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99921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0" advClick="0" advTm="100000">
        <p14:doors dir="vert"/>
        <p:sndAc>
          <p:stSnd loop="1">
            <p:snd r:embed="rId3" name="Beguin The Beguin - Pat Boone.wav"/>
          </p:stSnd>
        </p:sndAc>
      </p:transition>
    </mc:Choice>
    <mc:Fallback xmlns="">
      <p:transition spd="slow" advClick="0" advTm="100000">
        <p:fade/>
        <p:sndAc>
          <p:stSnd loop="1">
            <p:snd r:embed="rId8" name="Beguin The Beguin - Pat Boon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4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4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6000"/>
                            </p:stCondLst>
                            <p:childTnLst>
                              <p:par>
                                <p:cTn id="3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6" dur="4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20000"/>
                            </p:stCondLst>
                            <p:childTnLst>
                              <p:par>
                                <p:cTn id="38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0" dur="4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4000"/>
                            </p:stCondLst>
                            <p:childTnLst>
                              <p:par>
                                <p:cTn id="42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4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8000"/>
                            </p:stCondLst>
                            <p:childTnLst>
                              <p:par>
                                <p:cTn id="46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4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2" dur="4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36000"/>
                            </p:stCondLst>
                            <p:childTnLst>
                              <p:par>
                                <p:cTn id="54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4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40000"/>
                            </p:stCondLst>
                            <p:childTnLst>
                              <p:par>
                                <p:cTn id="58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4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REFAZENDO RUIDOS DE UMA LONGINQUA QUIETUD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r design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Personalizar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ersonalizar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Personalizar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arquivo_173_27122018092336 (1)</Template>
  <TotalTime>23</TotalTime>
  <Words>250</Words>
  <Application>Microsoft Office PowerPoint</Application>
  <PresentationFormat>Apresentação na tela (16:9)</PresentationFormat>
  <Paragraphs>57</Paragraphs>
  <Slides>8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3</vt:i4>
      </vt:variant>
      <vt:variant>
        <vt:lpstr>Títulos de slides</vt:lpstr>
      </vt:variant>
      <vt:variant>
        <vt:i4>8</vt:i4>
      </vt:variant>
    </vt:vector>
  </HeadingPairs>
  <TitlesOfParts>
    <vt:vector size="24" baseType="lpstr">
      <vt:lpstr>Aharoni</vt:lpstr>
      <vt:lpstr>Arial</vt:lpstr>
      <vt:lpstr>Arial Black</vt:lpstr>
      <vt:lpstr>Calibri</vt:lpstr>
      <vt:lpstr>Calibri Light</vt:lpstr>
      <vt:lpstr>Cambria</vt:lpstr>
      <vt:lpstr>David</vt:lpstr>
      <vt:lpstr>Informal Roman</vt:lpstr>
      <vt:lpstr>Maiandra GD</vt:lpstr>
      <vt:lpstr>Segoe Script</vt:lpstr>
      <vt:lpstr>Showcard Gothic</vt:lpstr>
      <vt:lpstr>Times New Roman</vt:lpstr>
      <vt:lpstr>Wingdings 2</vt:lpstr>
      <vt:lpstr>REFAZENDO RUIDOS DE UMA LONGINQUA QUIETUDE</vt:lpstr>
      <vt:lpstr>2_Viagem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Antonio</dc:creator>
  <cp:lastModifiedBy>Antonio</cp:lastModifiedBy>
  <cp:revision>3</cp:revision>
  <dcterms:created xsi:type="dcterms:W3CDTF">2023-04-21T20:08:06Z</dcterms:created>
  <dcterms:modified xsi:type="dcterms:W3CDTF">2023-04-21T20:31:22Z</dcterms:modified>
  <cp:contentStatus/>
</cp:coreProperties>
</file>