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  <p:sldMasterId id="2147483864" r:id="rId2"/>
    <p:sldMasterId id="2147483888" r:id="rId3"/>
  </p:sldMasterIdLst>
  <p:notesMasterIdLst>
    <p:notesMasterId r:id="rId10"/>
  </p:notesMasterIdLst>
  <p:sldIdLst>
    <p:sldId id="276" r:id="rId4"/>
    <p:sldId id="270" r:id="rId5"/>
    <p:sldId id="271" r:id="rId6"/>
    <p:sldId id="272" r:id="rId7"/>
    <p:sldId id="273" r:id="rId8"/>
    <p:sldId id="342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105" d="100"/>
          <a:sy n="105" d="100"/>
        </p:scale>
        <p:origin x="67" y="1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57A26-AFDF-419F-BE2D-DB30F08E86AE}" type="datetimeFigureOut">
              <a:rPr lang="pt-BR" smtClean="0"/>
              <a:t>21/01/2022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3BBB7-EAC6-4D19-9A92-C4A0ECF5C0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3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1" name="Oval 55"/>
          <p:cNvSpPr>
            <a:spLocks noChangeArrowheads="1"/>
          </p:cNvSpPr>
          <p:nvPr/>
        </p:nvSpPr>
        <p:spPr bwMode="auto">
          <a:xfrm>
            <a:off x="5638800" y="40576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9" name="Oval 53"/>
          <p:cNvSpPr>
            <a:spLocks noChangeArrowheads="1"/>
          </p:cNvSpPr>
          <p:nvPr/>
        </p:nvSpPr>
        <p:spPr bwMode="auto">
          <a:xfrm>
            <a:off x="3352800" y="25717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5" name="Oval 49"/>
          <p:cNvSpPr>
            <a:spLocks noChangeArrowheads="1"/>
          </p:cNvSpPr>
          <p:nvPr/>
        </p:nvSpPr>
        <p:spPr bwMode="auto">
          <a:xfrm>
            <a:off x="4572000" y="27432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4" name="Oval 48"/>
          <p:cNvSpPr>
            <a:spLocks noChangeArrowheads="1"/>
          </p:cNvSpPr>
          <p:nvPr/>
        </p:nvSpPr>
        <p:spPr bwMode="auto">
          <a:xfrm>
            <a:off x="4419600" y="2628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6" name="Oval 50"/>
          <p:cNvSpPr>
            <a:spLocks noChangeArrowheads="1"/>
          </p:cNvSpPr>
          <p:nvPr/>
        </p:nvSpPr>
        <p:spPr bwMode="auto">
          <a:xfrm>
            <a:off x="5791200" y="2514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7" name="Oval 41"/>
          <p:cNvSpPr>
            <a:spLocks noChangeArrowheads="1"/>
          </p:cNvSpPr>
          <p:nvPr/>
        </p:nvSpPr>
        <p:spPr bwMode="auto">
          <a:xfrm>
            <a:off x="4419600" y="1485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8" name="Oval 22"/>
          <p:cNvSpPr>
            <a:spLocks noChangeArrowheads="1"/>
          </p:cNvSpPr>
          <p:nvPr/>
        </p:nvSpPr>
        <p:spPr bwMode="auto">
          <a:xfrm>
            <a:off x="1524000" y="1143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9" name="Oval 23"/>
          <p:cNvSpPr>
            <a:spLocks noChangeArrowheads="1"/>
          </p:cNvSpPr>
          <p:nvPr/>
        </p:nvSpPr>
        <p:spPr bwMode="auto">
          <a:xfrm>
            <a:off x="1676400" y="12573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1981200" y="1485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2" name="Oval 26"/>
          <p:cNvSpPr>
            <a:spLocks noChangeArrowheads="1"/>
          </p:cNvSpPr>
          <p:nvPr/>
        </p:nvSpPr>
        <p:spPr bwMode="auto">
          <a:xfrm>
            <a:off x="2133600" y="16002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1447800" y="2343150"/>
            <a:ext cx="990600" cy="9144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ln algn="ctr"/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ln algn="ctr">
            <a:solidFill>
              <a:srgbClr val="000080"/>
            </a:solidFill>
          </a:ln>
        </p:spPr>
        <p:txBody>
          <a:bodyPr anchor="ctr"/>
          <a:lstStyle>
            <a:lvl1pPr marL="0" indent="0" algn="ctr">
              <a:spcBef>
                <a:spcPct val="0"/>
              </a:spcBef>
              <a:buFontTx/>
              <a:buNone/>
              <a:defRPr sz="4400">
                <a:solidFill>
                  <a:schemeClr val="tx2"/>
                </a:solidFill>
              </a:defRPr>
            </a:lvl1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152400" y="1143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304800" y="228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457200" y="342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762000" y="5715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1066800" y="8001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7" name="Oval 21"/>
          <p:cNvSpPr>
            <a:spLocks noChangeArrowheads="1"/>
          </p:cNvSpPr>
          <p:nvPr/>
        </p:nvSpPr>
        <p:spPr bwMode="auto">
          <a:xfrm>
            <a:off x="1371600" y="10287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0" name="Oval 24"/>
          <p:cNvSpPr>
            <a:spLocks noChangeArrowheads="1"/>
          </p:cNvSpPr>
          <p:nvPr/>
        </p:nvSpPr>
        <p:spPr bwMode="auto">
          <a:xfrm>
            <a:off x="1828800" y="1371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3" name="Oval 27"/>
          <p:cNvSpPr>
            <a:spLocks noChangeArrowheads="1"/>
          </p:cNvSpPr>
          <p:nvPr/>
        </p:nvSpPr>
        <p:spPr bwMode="auto">
          <a:xfrm>
            <a:off x="1752600" y="6286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4" name="Oval 28"/>
          <p:cNvSpPr>
            <a:spLocks noChangeArrowheads="1"/>
          </p:cNvSpPr>
          <p:nvPr/>
        </p:nvSpPr>
        <p:spPr bwMode="auto">
          <a:xfrm>
            <a:off x="1905000" y="7429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6" name="Oval 30"/>
          <p:cNvSpPr>
            <a:spLocks noChangeArrowheads="1"/>
          </p:cNvSpPr>
          <p:nvPr/>
        </p:nvSpPr>
        <p:spPr bwMode="auto">
          <a:xfrm>
            <a:off x="2743200" y="228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7" name="Oval 31"/>
          <p:cNvSpPr>
            <a:spLocks noChangeArrowheads="1"/>
          </p:cNvSpPr>
          <p:nvPr/>
        </p:nvSpPr>
        <p:spPr bwMode="auto">
          <a:xfrm>
            <a:off x="2895600" y="342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9" name="Oval 33"/>
          <p:cNvSpPr>
            <a:spLocks noChangeArrowheads="1"/>
          </p:cNvSpPr>
          <p:nvPr/>
        </p:nvSpPr>
        <p:spPr bwMode="auto">
          <a:xfrm>
            <a:off x="3200400" y="5715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0" name="Oval 34"/>
          <p:cNvSpPr>
            <a:spLocks noChangeArrowheads="1"/>
          </p:cNvSpPr>
          <p:nvPr/>
        </p:nvSpPr>
        <p:spPr bwMode="auto">
          <a:xfrm>
            <a:off x="3352800" y="6858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2" name="Oval 36"/>
          <p:cNvSpPr>
            <a:spLocks noChangeArrowheads="1"/>
          </p:cNvSpPr>
          <p:nvPr/>
        </p:nvSpPr>
        <p:spPr bwMode="auto">
          <a:xfrm>
            <a:off x="3657600" y="9144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3" name="Oval 37"/>
          <p:cNvSpPr>
            <a:spLocks noChangeArrowheads="1"/>
          </p:cNvSpPr>
          <p:nvPr/>
        </p:nvSpPr>
        <p:spPr bwMode="auto">
          <a:xfrm>
            <a:off x="3810000" y="10287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4" name="Oval 38"/>
          <p:cNvSpPr>
            <a:spLocks noChangeArrowheads="1"/>
          </p:cNvSpPr>
          <p:nvPr/>
        </p:nvSpPr>
        <p:spPr bwMode="auto">
          <a:xfrm>
            <a:off x="3962400" y="1143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2" name="Oval 56"/>
          <p:cNvSpPr>
            <a:spLocks noChangeArrowheads="1"/>
          </p:cNvSpPr>
          <p:nvPr/>
        </p:nvSpPr>
        <p:spPr bwMode="auto">
          <a:xfrm>
            <a:off x="5943600" y="42862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4" name="Oval 58"/>
          <p:cNvSpPr>
            <a:spLocks noChangeArrowheads="1"/>
          </p:cNvSpPr>
          <p:nvPr/>
        </p:nvSpPr>
        <p:spPr bwMode="auto">
          <a:xfrm>
            <a:off x="6324600" y="4572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5" name="Oval 59"/>
          <p:cNvSpPr>
            <a:spLocks noChangeArrowheads="1"/>
          </p:cNvSpPr>
          <p:nvPr/>
        </p:nvSpPr>
        <p:spPr bwMode="auto">
          <a:xfrm>
            <a:off x="6629400" y="4800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6" name="Oval 60"/>
          <p:cNvSpPr>
            <a:spLocks noChangeArrowheads="1"/>
          </p:cNvSpPr>
          <p:nvPr/>
        </p:nvSpPr>
        <p:spPr bwMode="auto">
          <a:xfrm>
            <a:off x="8534400" y="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7" name="Oval 61"/>
          <p:cNvSpPr>
            <a:spLocks noChangeArrowheads="1"/>
          </p:cNvSpPr>
          <p:nvPr/>
        </p:nvSpPr>
        <p:spPr bwMode="auto">
          <a:xfrm>
            <a:off x="8534400" y="7429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8" name="Oval 62"/>
          <p:cNvSpPr>
            <a:spLocks noChangeArrowheads="1"/>
          </p:cNvSpPr>
          <p:nvPr/>
        </p:nvSpPr>
        <p:spPr bwMode="auto">
          <a:xfrm>
            <a:off x="8534400" y="148590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9" name="Oval 63"/>
          <p:cNvSpPr>
            <a:spLocks noChangeArrowheads="1"/>
          </p:cNvSpPr>
          <p:nvPr/>
        </p:nvSpPr>
        <p:spPr bwMode="auto">
          <a:xfrm>
            <a:off x="8534400" y="22288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40042E-6 L 0.58333 -3.4004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33400" y="14287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724400" y="14287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86550" y="205979"/>
            <a:ext cx="2076450" cy="46172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76950" cy="46172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5340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3560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6087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1574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2609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6215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707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3055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7745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5497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602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8534400" y="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8534400" y="7429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8534400" y="148590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8534400" y="22288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solidFill>
            <a:srgbClr val="FFFFCC"/>
          </a:solidFill>
          <a:ln w="381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428751"/>
            <a:ext cx="8229600" cy="339447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dirty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21/01/2022</a:t>
            </a:fld>
            <a:endParaRPr lang="pt-BR" dirty="0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70431E-B98F-401A-B832-F56E93EDB75D}" type="slidenum">
              <a:rPr lang="pt-BR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39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toninhovendraminislides/" TargetMode="External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5" Type="http://schemas.openxmlformats.org/officeDocument/2006/relationships/image" Target="../media/image4.gif"/><Relationship Id="rId10" Type="http://schemas.openxmlformats.org/officeDocument/2006/relationships/image" Target="../media/image12.jpg"/><Relationship Id="rId4" Type="http://schemas.openxmlformats.org/officeDocument/2006/relationships/image" Target="../media/image9.jp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22040" y="241288"/>
            <a:ext cx="84544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formal Roman" panose="030604020304060B0204" pitchFamily="66" charset="0"/>
              </a:rPr>
              <a:t>RUÍDOS DE UMA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formal Roman" panose="030604020304060B0204" pitchFamily="66" charset="0"/>
              </a:rPr>
              <a:t>LONGINQUA QUIETUDE</a:t>
            </a:r>
          </a:p>
        </p:txBody>
      </p:sp>
      <p:grpSp>
        <p:nvGrpSpPr>
          <p:cNvPr id="22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2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8" name="Título 1"/>
          <p:cNvSpPr txBox="1">
            <a:spLocks/>
          </p:cNvSpPr>
          <p:nvPr/>
        </p:nvSpPr>
        <p:spPr>
          <a:xfrm rot="152351">
            <a:off x="336186" y="4125979"/>
            <a:ext cx="3084942" cy="639796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Plain">
              <a:avLst/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AUTOMÁTICA</a:t>
            </a:r>
            <a:r>
              <a:rPr lang="pt-BR" sz="15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500" b="1" dirty="0">
                <a:solidFill>
                  <a:srgbClr val="0070C0"/>
                </a:solidFill>
                <a:latin typeface="Segoe Script" panose="020B0504020000000003" pitchFamily="34" charset="0"/>
              </a:rPr>
              <a:t> </a:t>
            </a:r>
            <a:r>
              <a:rPr lang="pt-BR" sz="1500" b="1" dirty="0">
                <a:solidFill>
                  <a:srgbClr val="C00000"/>
                </a:solidFill>
                <a:latin typeface="Segoe Script" panose="020B0504020000000003" pitchFamily="34" charset="0"/>
              </a:rPr>
              <a:t>  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73837998-C98A-4E30-BD88-A96A0BCF4B0A}"/>
              </a:ext>
            </a:extLst>
          </p:cNvPr>
          <p:cNvSpPr/>
          <p:nvPr/>
        </p:nvSpPr>
        <p:spPr>
          <a:xfrm>
            <a:off x="303539" y="2266315"/>
            <a:ext cx="39116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Caminhe com otimismo pela vida!</a:t>
            </a:r>
          </a:p>
          <a:p>
            <a:pPr algn="ctr"/>
            <a: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Plante sementes boas de paz </a:t>
            </a:r>
          </a:p>
          <a:p>
            <a:pPr algn="ctr"/>
            <a: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vivendo bem com sua consciência.</a:t>
            </a:r>
            <a:endParaRPr lang="pt-BR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75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1000">
        <p14:doors dir="vert"/>
        <p:sndAc>
          <p:stSnd loop="1">
            <p:snd r:embed="rId2" name="Aeoliah - Rapture.wav"/>
          </p:stSnd>
        </p:sndAc>
      </p:transition>
    </mc:Choice>
    <mc:Fallback>
      <p:transition spd="slow" advClick="0" advTm="21000">
        <p:fade/>
        <p:sndAc>
          <p:stSnd loop="1">
            <p:snd r:embed="rId2" name="Aeoliah - Raptu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500"/>
                            </p:stCondLst>
                            <p:childTnLst>
                              <p:par>
                                <p:cTn id="8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68860" y="1983136"/>
            <a:ext cx="88211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  <a:ea typeface="Times New Roman"/>
              </a:rPr>
              <a:t>O sol neste momento está deixando o horizonte; embora agonizante para esta parte do mundo, ainda é forte, colorindo o céu em vermelho dourado, dando adeus aos encantos do planeta e às boas chegadas aos povos do outro lado do mundo, proporcionando com seus raios dourados, uma manhã repleta de emoções que seguirão o dia adiante.</a:t>
            </a:r>
            <a:endParaRPr lang="pt-B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00B0F0"/>
                </a:solidFill>
                <a:latin typeface="Kristen ITC"/>
                <a:ea typeface="Times New Roman"/>
              </a:rPr>
              <a:t> </a:t>
            </a:r>
            <a:endParaRPr lang="pt-BR" sz="2400" dirty="0">
              <a:solidFill>
                <a:srgbClr val="00B0F0"/>
              </a:solidFill>
              <a:effectLst/>
              <a:latin typeface="Times New Roman"/>
              <a:ea typeface="Times New Roman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ED49E00-C4A7-4B05-8139-8FBBF1C99704}"/>
              </a:ext>
            </a:extLst>
          </p:cNvPr>
          <p:cNvSpPr txBox="1"/>
          <p:nvPr/>
        </p:nvSpPr>
        <p:spPr>
          <a:xfrm>
            <a:off x="222964" y="518287"/>
            <a:ext cx="87129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latin typeface="Matura MT Script Capitals" panose="03020802060602070202" pitchFamily="66" charset="0"/>
              </a:rPr>
              <a:t>A meditação está sempre associada e construída em dois fortes pilares:</a:t>
            </a:r>
          </a:p>
          <a:p>
            <a:pPr algn="ctr"/>
            <a:r>
              <a:rPr lang="pt-BR" sz="3600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a concentração e a contemplação.</a:t>
            </a:r>
          </a:p>
        </p:txBody>
      </p:sp>
    </p:spTree>
    <p:extLst>
      <p:ext uri="{BB962C8B-B14F-4D97-AF65-F5344CB8AC3E}">
        <p14:creationId xmlns:p14="http://schemas.microsoft.com/office/powerpoint/2010/main" val="235527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6000">
        <p14:ferris dir="l"/>
      </p:transition>
    </mc:Choice>
    <mc:Fallback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4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61412" y="861522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dirty="0">
                <a:solidFill>
                  <a:schemeClr val="tx2">
                    <a:lumMod val="20000"/>
                    <a:lumOff val="80000"/>
                  </a:schemeClr>
                </a:solidFill>
                <a:latin typeface="Kristen ITC"/>
                <a:ea typeface="Times New Roman"/>
              </a:rPr>
              <a:t> </a:t>
            </a:r>
            <a:endParaRPr lang="pt-BR" sz="2800" dirty="0">
              <a:solidFill>
                <a:schemeClr val="tx2">
                  <a:lumMod val="20000"/>
                  <a:lumOff val="8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  <a:ea typeface="Times New Roman"/>
              </a:rPr>
              <a:t>Neste apogeu, percebo uma suave melodia de fundo, amoldada nas conchas dos meus ouvidos, macia e aveludada, acariciando-os, uma vez que foram torpedeados durante o dia, com os burburinhos caóticos da cidade grande.</a:t>
            </a:r>
            <a:endParaRPr lang="pt-BR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7936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1000">
        <p14:conveyor dir="l"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395536" y="1491630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  <a:ea typeface="Times New Roman"/>
              </a:rPr>
              <a:t>É um momento de paz, uma sensação inebriante que se apodera do meu ser e corta o pensamento que estava repleto de ansiedades e torturas do rufar das inquietudes, imperando agora um silêncio envolvente e soberano.</a:t>
            </a:r>
            <a:endParaRPr lang="pt-BR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6387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 isInverted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611472" y="1491606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/>
                <a:ea typeface="Times New Roman"/>
              </a:rPr>
              <a:t>Desses mágicos e sublimes momentos, o acalanto segue divino em sua trilha de nostalgia, proporcionando à mente o descanso merecido, onde posso escutar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/>
                <a:ea typeface="Times New Roman"/>
              </a:rPr>
              <a:t>os ruídos de uma longínqua quietude! 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Kristen ITC"/>
                <a:ea typeface="Times New Roman"/>
              </a:rPr>
              <a:t> 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/>
              <a:ea typeface="Times New Roman"/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52317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8000">
        <p14:window dir="vert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126" y="208191"/>
            <a:ext cx="2643290" cy="1990644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 useBgFill="1">
        <p:nvSpPr>
          <p:cNvPr id="3" name="Retângulo 2"/>
          <p:cNvSpPr/>
          <p:nvPr/>
        </p:nvSpPr>
        <p:spPr>
          <a:xfrm>
            <a:off x="3352065" y="293591"/>
            <a:ext cx="264329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Acervo Pessoal </a:t>
            </a:r>
            <a:endParaRPr lang="pt-BR" sz="20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Rapture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For </a:t>
            </a:r>
            <a:r>
              <a:rPr lang="pt-BR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You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 Only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Aeoliah</a:t>
            </a: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43685" y="3949663"/>
            <a:ext cx="5455985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8496" y="546888"/>
            <a:ext cx="3609604" cy="2802389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1" y="2480173"/>
            <a:ext cx="3016540" cy="2385900"/>
          </a:xfrm>
          <a:prstGeom prst="rect">
            <a:avLst/>
          </a:prstGeom>
          <a:ln w="38100">
            <a:solidFill>
              <a:srgbClr val="FF0000"/>
            </a:solidFill>
          </a:ln>
          <a:scene3d>
            <a:camera prst="isometricOffAxis2Lef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70000">
        <p:fade/>
        <p:sndAc>
          <p:stSnd loop="1">
            <p:snd r:embed="rId3" name="Aeoliah - For Your Love Only.wav"/>
          </p:stSnd>
        </p:sndAc>
      </p:transition>
    </mc:Choice>
    <mc:Fallback>
      <p:transition spd="slow" advClick="0" advTm="170000">
        <p:fade/>
        <p:sndAc>
          <p:stSnd loop="1">
            <p:snd r:embed="rId3" name="Aeoliah - For Your Love On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0"/>
                            </p:stCondLst>
                            <p:childTnLst>
                              <p:par>
                                <p:cTn id="5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000"/>
                            </p:stCondLst>
                            <p:childTnLst>
                              <p:par>
                                <p:cTn id="6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FAZENDO RUIDOS DE UMA LONGINQUA QUIETU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r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RUÍDOS DE UMA LONGINQUA QUIETUDE - NOV PUBL - S - 2019</Template>
  <TotalTime>52</TotalTime>
  <Words>264</Words>
  <Application>Microsoft Office PowerPoint</Application>
  <PresentationFormat>Apresentação na tela (16:9)</PresentationFormat>
  <Paragraphs>31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6</vt:i4>
      </vt:variant>
    </vt:vector>
  </HeadingPairs>
  <TitlesOfParts>
    <vt:vector size="22" baseType="lpstr">
      <vt:lpstr>Arial Black</vt:lpstr>
      <vt:lpstr>Britannic Bold</vt:lpstr>
      <vt:lpstr>Calibri</vt:lpstr>
      <vt:lpstr>David</vt:lpstr>
      <vt:lpstr>Franklin Gothic Book</vt:lpstr>
      <vt:lpstr>Franklin Gothic Medium</vt:lpstr>
      <vt:lpstr>Informal Roman</vt:lpstr>
      <vt:lpstr>Kristen ITC</vt:lpstr>
      <vt:lpstr>Maiandra GD</vt:lpstr>
      <vt:lpstr>Matura MT Script Capitals</vt:lpstr>
      <vt:lpstr>Segoe Script</vt:lpstr>
      <vt:lpstr>Times New Roman</vt:lpstr>
      <vt:lpstr>Wingdings 2</vt:lpstr>
      <vt:lpstr>REFAZENDO RUIDOS DE UMA LONGINQUA QUIETUDE</vt:lpstr>
      <vt:lpstr>Viagem</vt:lpstr>
      <vt:lpstr>Olhai os lirios dos campos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2022-01-21T18:13:54Z</dcterms:created>
  <dcterms:modified xsi:type="dcterms:W3CDTF">2022-01-21T19:06:34Z</dcterms:modified>
  <cp:contentStatus/>
</cp:coreProperties>
</file>