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media/audio2.wav" ContentType="audio/x-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3"/>
  </p:notesMasterIdLst>
  <p:sldIdLst>
    <p:sldId id="294" r:id="rId3"/>
    <p:sldId id="307" r:id="rId4"/>
    <p:sldId id="308" r:id="rId5"/>
    <p:sldId id="309" r:id="rId6"/>
    <p:sldId id="310" r:id="rId7"/>
    <p:sldId id="311" r:id="rId8"/>
    <p:sldId id="312" r:id="rId9"/>
    <p:sldId id="313" r:id="rId10"/>
    <p:sldId id="314" r:id="rId11"/>
    <p:sldId id="315" r:id="rId12"/>
    <p:sldId id="316" r:id="rId13"/>
    <p:sldId id="317" r:id="rId14"/>
    <p:sldId id="318" r:id="rId15"/>
    <p:sldId id="319" r:id="rId16"/>
    <p:sldId id="320" r:id="rId17"/>
    <p:sldId id="321" r:id="rId18"/>
    <p:sldId id="322" r:id="rId19"/>
    <p:sldId id="323" r:id="rId20"/>
    <p:sldId id="324" r:id="rId21"/>
    <p:sldId id="325" r:id="rId22"/>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p:cViewPr varScale="1">
        <p:scale>
          <a:sx n="116" d="100"/>
          <a:sy n="116" d="100"/>
        </p:scale>
        <p:origin x="518" y="77"/>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C1B7CB0-FCAB-414B-BE38-D3EADDEF269B}" type="datetimeFigureOut">
              <a:rPr lang="pt-BR" smtClean="0"/>
              <a:t>29/07/2020</a:t>
            </a:fld>
            <a:endParaRPr lang="pt-BR"/>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B61C38B-D316-4646-B0D2-57EC371A91C5}" type="slidenum">
              <a:rPr lang="pt-BR" smtClean="0"/>
              <a:t>‹nº›</a:t>
            </a:fld>
            <a:endParaRPr lang="pt-BR"/>
          </a:p>
        </p:txBody>
      </p:sp>
    </p:spTree>
    <p:extLst>
      <p:ext uri="{BB962C8B-B14F-4D97-AF65-F5344CB8AC3E}">
        <p14:creationId xmlns:p14="http://schemas.microsoft.com/office/powerpoint/2010/main" val="29089010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B61C38B-D316-4646-B0D2-57EC371A91C5}" type="slidenum">
              <a:rPr lang="pt-BR" smtClean="0">
                <a:solidFill>
                  <a:prstClr val="black"/>
                </a:solidFill>
              </a:rPr>
              <a:pPr/>
              <a:t>1</a:t>
            </a:fld>
            <a:endParaRPr lang="pt-BR">
              <a:solidFill>
                <a:prstClr val="black"/>
              </a:solidFill>
            </a:endParaRPr>
          </a:p>
        </p:txBody>
      </p:sp>
    </p:spTree>
    <p:extLst>
      <p:ext uri="{BB962C8B-B14F-4D97-AF65-F5344CB8AC3E}">
        <p14:creationId xmlns:p14="http://schemas.microsoft.com/office/powerpoint/2010/main" val="7481106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20</a:t>
            </a:fld>
            <a:endParaRPr lang="pt-BR" dirty="0">
              <a:solidFill>
                <a:prstClr val="black"/>
              </a:solidFill>
            </a:endParaRPr>
          </a:p>
        </p:txBody>
      </p:sp>
    </p:spTree>
    <p:extLst>
      <p:ext uri="{BB962C8B-B14F-4D97-AF65-F5344CB8AC3E}">
        <p14:creationId xmlns:p14="http://schemas.microsoft.com/office/powerpoint/2010/main" val="2347065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597819"/>
            <a:ext cx="7772400" cy="1102519"/>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B5807E55-10F7-4A70-BEE7-1D06B6C070A8}" type="datetimeFigureOut">
              <a:rPr lang="pt-BR"/>
              <a:pPr>
                <a:defRPr/>
              </a:pPr>
              <a:t>29/07/2020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532CC7C5-2A0D-48E5-90FE-95EEA0A62E1E}" type="slidenum">
              <a:rPr lang="pt-BR"/>
              <a:pPr>
                <a:defRPr/>
              </a:pPr>
              <a:t>‹nº›</a:t>
            </a:fld>
            <a:endParaRPr lang="pt-BR"/>
          </a:p>
        </p:txBody>
      </p:sp>
    </p:spTree>
    <p:extLst>
      <p:ext uri="{BB962C8B-B14F-4D97-AF65-F5344CB8AC3E}">
        <p14:creationId xmlns:p14="http://schemas.microsoft.com/office/powerpoint/2010/main" val="3428326481"/>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C4280647-0CCA-4687-97B3-3475F23AFB59}" type="datetimeFigureOut">
              <a:rPr lang="pt-BR"/>
              <a:pPr>
                <a:defRPr/>
              </a:pPr>
              <a:t>29/07/2020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30B8E657-AAE0-4D57-B522-C91CFF0D82AD}" type="slidenum">
              <a:rPr lang="pt-BR"/>
              <a:pPr>
                <a:defRPr/>
              </a:pPr>
              <a:t>‹nº›</a:t>
            </a:fld>
            <a:endParaRPr lang="pt-BR"/>
          </a:p>
        </p:txBody>
      </p:sp>
    </p:spTree>
    <p:extLst>
      <p:ext uri="{BB962C8B-B14F-4D97-AF65-F5344CB8AC3E}">
        <p14:creationId xmlns:p14="http://schemas.microsoft.com/office/powerpoint/2010/main" val="363379484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4" name="Espaço Reservado para Data 3"/>
          <p:cNvSpPr>
            <a:spLocks noGrp="1"/>
          </p:cNvSpPr>
          <p:nvPr>
            <p:ph type="dt" sz="half" idx="10"/>
          </p:nvPr>
        </p:nvSpPr>
        <p:spPr/>
        <p:txBody>
          <a:bodyPr/>
          <a:lstStyle>
            <a:lvl1pPr>
              <a:defRPr/>
            </a:lvl1pPr>
          </a:lstStyle>
          <a:p>
            <a:pPr>
              <a:defRPr/>
            </a:pPr>
            <a:fld id="{444F7529-F860-41CF-B369-932541D205B6}" type="datetimeFigureOut">
              <a:rPr lang="pt-BR"/>
              <a:pPr>
                <a:defRPr/>
              </a:pPr>
              <a:t>29/07/2020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0634A130-2003-475F-A42B-068E0A545BB6}" type="slidenum">
              <a:rPr lang="pt-BR"/>
              <a:pPr>
                <a:defRPr/>
              </a:pPr>
              <a:t>‹nº›</a:t>
            </a:fld>
            <a:endParaRPr lang="pt-BR"/>
          </a:p>
        </p:txBody>
      </p:sp>
    </p:spTree>
    <p:extLst>
      <p:ext uri="{BB962C8B-B14F-4D97-AF65-F5344CB8AC3E}">
        <p14:creationId xmlns:p14="http://schemas.microsoft.com/office/powerpoint/2010/main" val="1245007320"/>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85483B8E-9D3D-4425-831D-AB232369C90B}" type="datetimeFigureOut">
              <a:rPr lang="pt-BR"/>
              <a:pPr>
                <a:defRPr/>
              </a:pPr>
              <a:t>29/07/2020</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7FEFF164-FA43-4085-B15D-85B88900DC86}" type="slidenum">
              <a:rPr lang="pt-BR"/>
              <a:pPr>
                <a:defRPr/>
              </a:pPr>
              <a:t>‹nº›</a:t>
            </a:fld>
            <a:endParaRPr lang="pt-BR"/>
          </a:p>
        </p:txBody>
      </p:sp>
    </p:spTree>
    <p:extLst>
      <p:ext uri="{BB962C8B-B14F-4D97-AF65-F5344CB8AC3E}">
        <p14:creationId xmlns:p14="http://schemas.microsoft.com/office/powerpoint/2010/main" val="1584163093"/>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4" name="Espaço Reservado para Conteúdo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6" name="Espaço Reservado para Conteúdo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453F1CD4-39DD-4001-8FF7-1113DC93F79F}" type="datetimeFigureOut">
              <a:rPr lang="pt-BR"/>
              <a:pPr>
                <a:defRPr/>
              </a:pPr>
              <a:t>29/07/2020</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23CD246A-0AA3-48C4-AF85-4EE6BEFFC8FC}" type="slidenum">
              <a:rPr lang="pt-BR"/>
              <a:pPr>
                <a:defRPr/>
              </a:pPr>
              <a:t>‹nº›</a:t>
            </a:fld>
            <a:endParaRPr lang="pt-BR"/>
          </a:p>
        </p:txBody>
      </p:sp>
    </p:spTree>
    <p:extLst>
      <p:ext uri="{BB962C8B-B14F-4D97-AF65-F5344CB8AC3E}">
        <p14:creationId xmlns:p14="http://schemas.microsoft.com/office/powerpoint/2010/main" val="559553650"/>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2D578354-2997-4765-A583-35B43694CEE2}" type="datetimeFigureOut">
              <a:rPr lang="pt-BR"/>
              <a:pPr>
                <a:defRPr/>
              </a:pPr>
              <a:t>29/07/2020</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669D727A-89A4-491E-8327-38BF216F6830}" type="slidenum">
              <a:rPr lang="pt-BR"/>
              <a:pPr>
                <a:defRPr/>
              </a:pPr>
              <a:t>‹nº›</a:t>
            </a:fld>
            <a:endParaRPr lang="pt-BR"/>
          </a:p>
        </p:txBody>
      </p:sp>
    </p:spTree>
    <p:extLst>
      <p:ext uri="{BB962C8B-B14F-4D97-AF65-F5344CB8AC3E}">
        <p14:creationId xmlns:p14="http://schemas.microsoft.com/office/powerpoint/2010/main" val="2234087186"/>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862E3A47-48B4-4E2D-9B32-D43EB79D7173}" type="datetimeFigureOut">
              <a:rPr lang="pt-BR"/>
              <a:pPr>
                <a:defRPr/>
              </a:pPr>
              <a:t>29/07/2020</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EA3B434F-3B16-40C5-95CB-9FD9275C78A2}" type="slidenum">
              <a:rPr lang="pt-BR"/>
              <a:pPr>
                <a:defRPr/>
              </a:pPr>
              <a:t>‹nº›</a:t>
            </a:fld>
            <a:endParaRPr lang="pt-BR"/>
          </a:p>
        </p:txBody>
      </p:sp>
    </p:spTree>
    <p:extLst>
      <p:ext uri="{BB962C8B-B14F-4D97-AF65-F5344CB8AC3E}">
        <p14:creationId xmlns:p14="http://schemas.microsoft.com/office/powerpoint/2010/main" val="3424264791"/>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Espaço Reservado para Data 3"/>
          <p:cNvSpPr>
            <a:spLocks noGrp="1"/>
          </p:cNvSpPr>
          <p:nvPr>
            <p:ph type="dt" sz="half" idx="10"/>
          </p:nvPr>
        </p:nvSpPr>
        <p:spPr/>
        <p:txBody>
          <a:bodyPr/>
          <a:lstStyle>
            <a:lvl1pPr>
              <a:defRPr/>
            </a:lvl1pPr>
          </a:lstStyle>
          <a:p>
            <a:pPr>
              <a:defRPr/>
            </a:pPr>
            <a:fld id="{0858B3EB-EB16-4170-AA57-A04DB798FFD7}" type="datetimeFigureOut">
              <a:rPr lang="pt-BR"/>
              <a:pPr>
                <a:defRPr/>
              </a:pPr>
              <a:t>29/07/2020</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C0EDF333-D552-4451-87F5-51C7C6241202}" type="slidenum">
              <a:rPr lang="pt-BR"/>
              <a:pPr>
                <a:defRPr/>
              </a:pPr>
              <a:t>‹nº›</a:t>
            </a:fld>
            <a:endParaRPr lang="pt-BR"/>
          </a:p>
        </p:txBody>
      </p:sp>
    </p:spTree>
    <p:extLst>
      <p:ext uri="{BB962C8B-B14F-4D97-AF65-F5344CB8AC3E}">
        <p14:creationId xmlns:p14="http://schemas.microsoft.com/office/powerpoint/2010/main" val="638919287"/>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pt-BR" noProof="0" smtClean="0"/>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Espaço Reservado para Data 3"/>
          <p:cNvSpPr>
            <a:spLocks noGrp="1"/>
          </p:cNvSpPr>
          <p:nvPr>
            <p:ph type="dt" sz="half" idx="10"/>
          </p:nvPr>
        </p:nvSpPr>
        <p:spPr/>
        <p:txBody>
          <a:bodyPr/>
          <a:lstStyle>
            <a:lvl1pPr>
              <a:defRPr/>
            </a:lvl1pPr>
          </a:lstStyle>
          <a:p>
            <a:pPr>
              <a:defRPr/>
            </a:pPr>
            <a:fld id="{EA4DCFF7-65BE-4D8C-B987-897415FB2401}" type="datetimeFigureOut">
              <a:rPr lang="pt-BR"/>
              <a:pPr>
                <a:defRPr/>
              </a:pPr>
              <a:t>29/07/2020</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04457247-55E3-431C-AE52-2518CFDCA14E}" type="slidenum">
              <a:rPr lang="pt-BR"/>
              <a:pPr>
                <a:defRPr/>
              </a:pPr>
              <a:t>‹nº›</a:t>
            </a:fld>
            <a:endParaRPr lang="pt-BR"/>
          </a:p>
        </p:txBody>
      </p:sp>
    </p:spTree>
    <p:extLst>
      <p:ext uri="{BB962C8B-B14F-4D97-AF65-F5344CB8AC3E}">
        <p14:creationId xmlns:p14="http://schemas.microsoft.com/office/powerpoint/2010/main" val="3088182691"/>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6CC3AF7F-DE27-4179-8A42-18849BDE3CB1}" type="datetimeFigureOut">
              <a:rPr lang="pt-BR"/>
              <a:pPr>
                <a:defRPr/>
              </a:pPr>
              <a:t>29/07/2020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E0E7B7E4-9B3A-4FB6-A475-4D7F291496F6}" type="slidenum">
              <a:rPr lang="pt-BR"/>
              <a:pPr>
                <a:defRPr/>
              </a:pPr>
              <a:t>‹nº›</a:t>
            </a:fld>
            <a:endParaRPr lang="pt-BR"/>
          </a:p>
        </p:txBody>
      </p:sp>
    </p:spTree>
    <p:extLst>
      <p:ext uri="{BB962C8B-B14F-4D97-AF65-F5344CB8AC3E}">
        <p14:creationId xmlns:p14="http://schemas.microsoft.com/office/powerpoint/2010/main" val="3840339217"/>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B47444EC-F80C-4797-AD32-72FD012E38AC}" type="datetimeFigureOut">
              <a:rPr lang="pt-BR"/>
              <a:pPr>
                <a:defRPr/>
              </a:pPr>
              <a:t>29/07/2020</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B5B5CA0C-DCF6-4B88-A728-960E3E0DBA72}" type="slidenum">
              <a:rPr lang="pt-BR"/>
              <a:pPr>
                <a:defRPr/>
              </a:pPr>
              <a:t>‹nº›</a:t>
            </a:fld>
            <a:endParaRPr lang="pt-BR"/>
          </a:p>
        </p:txBody>
      </p:sp>
    </p:spTree>
    <p:extLst>
      <p:ext uri="{BB962C8B-B14F-4D97-AF65-F5344CB8AC3E}">
        <p14:creationId xmlns:p14="http://schemas.microsoft.com/office/powerpoint/2010/main" val="1672468981"/>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
        <p:nvSpPr>
          <p:cNvPr id="29" name="Título 28"/>
          <p:cNvSpPr>
            <a:spLocks noGrp="1"/>
          </p:cNvSpPr>
          <p:nvPr>
            <p:ph type="ctrTitle"/>
          </p:nvPr>
        </p:nvSpPr>
        <p:spPr>
          <a:xfrm>
            <a:off x="381008" y="3640064"/>
            <a:ext cx="8458201" cy="916781"/>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381008" y="2914650"/>
            <a:ext cx="8458201" cy="6858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29/07/2020</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95946466"/>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29/07/2020</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4" y="57156"/>
            <a:ext cx="2895601"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13310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white"/>
              </a:solidFill>
              <a:latin typeface="Cambria"/>
            </a:endParaRPr>
          </a:p>
        </p:txBody>
      </p:sp>
      <p:sp>
        <p:nvSpPr>
          <p:cNvPr id="6" name="Espaço Reservado para Texto 5"/>
          <p:cNvSpPr>
            <a:spLocks noGrp="1"/>
          </p:cNvSpPr>
          <p:nvPr>
            <p:ph type="body" idx="1"/>
          </p:nvPr>
        </p:nvSpPr>
        <p:spPr>
          <a:xfrm>
            <a:off x="381008" y="1257307"/>
            <a:ext cx="8458201" cy="914401"/>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29/07/2020</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4" y="2210320"/>
            <a:ext cx="8686801" cy="888619"/>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val="13281068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2" y="342901"/>
            <a:ext cx="8686801" cy="630936"/>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4648207"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29/07/2020</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516103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281454" y="500065"/>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281454" y="987031"/>
            <a:ext cx="429055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29/07/2020</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09" y="4857752"/>
            <a:ext cx="762001"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59"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Tree>
    <p:extLst>
      <p:ext uri="{BB962C8B-B14F-4D97-AF65-F5344CB8AC3E}">
        <p14:creationId xmlns:p14="http://schemas.microsoft.com/office/powerpoint/2010/main" val="42192645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2" y="342901"/>
            <a:ext cx="8686801" cy="630936"/>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29/07/2020</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4329437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29/07/2020</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1922455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59"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
        <p:nvSpPr>
          <p:cNvPr id="12" name="Título 11"/>
          <p:cNvSpPr>
            <a:spLocks noGrp="1"/>
          </p:cNvSpPr>
          <p:nvPr>
            <p:ph type="title"/>
          </p:nvPr>
        </p:nvSpPr>
        <p:spPr>
          <a:xfrm>
            <a:off x="457208" y="4114802"/>
            <a:ext cx="8458201" cy="390525"/>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457206" y="457201"/>
            <a:ext cx="3008314"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3575053"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29/07/2020</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8554874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29/07/2020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380999" y="4149920"/>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val="29641224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29/07/2020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0336613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3"/>
            <a:ext cx="18288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11" y="411963"/>
            <a:ext cx="6248399"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29/07/2020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8170615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489A879F-D50B-4788-8D66-2CF2C95CF47B}" type="datetimeFigureOut">
              <a:rPr lang="pt-BR"/>
              <a:pPr>
                <a:defRPr/>
              </a:pPr>
              <a:t>29/07/2020</a:t>
            </a:fld>
            <a:endParaRPr lang="pt-BR"/>
          </a:p>
        </p:txBody>
      </p:sp>
      <p:sp>
        <p:nvSpPr>
          <p:cNvPr id="5" name="Espaço Reservado para Rodapé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pt-BR"/>
          </a:p>
        </p:txBody>
      </p:sp>
      <p:sp>
        <p:nvSpPr>
          <p:cNvPr id="6" name="Espaço Reservado para Número de Slid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10C18A3-3A7D-4E6C-A59A-DA3633AB5B6E}"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split orient="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
        <p:nvSpPr>
          <p:cNvPr id="8" name="Espaço Reservado para Texto 7"/>
          <p:cNvSpPr>
            <a:spLocks noGrp="1"/>
          </p:cNvSpPr>
          <p:nvPr>
            <p:ph type="body" idx="1"/>
          </p:nvPr>
        </p:nvSpPr>
        <p:spPr>
          <a:xfrm>
            <a:off x="304810" y="1165624"/>
            <a:ext cx="8686801" cy="3394472"/>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pPr fontAlgn="auto">
              <a:spcBef>
                <a:spcPts val="0"/>
              </a:spcBef>
              <a:spcAft>
                <a:spcPts val="0"/>
              </a:spcAft>
            </a:pPr>
            <a:fld id="{8083C8D7-4055-45B2-9C62-EB29283BE9C3}" type="datetimeFigureOut">
              <a:rPr lang="pt-BR" smtClean="0">
                <a:solidFill>
                  <a:srgbClr val="629DD1">
                    <a:shade val="75000"/>
                  </a:srgbClr>
                </a:solidFill>
                <a:latin typeface="Cambria"/>
              </a:rPr>
              <a:pPr fontAlgn="auto">
                <a:spcBef>
                  <a:spcPts val="0"/>
                </a:spcBef>
                <a:spcAft>
                  <a:spcPts val="0"/>
                </a:spcAft>
              </a:pPr>
              <a:t>29/07/2020</a:t>
            </a:fld>
            <a:endParaRPr lang="pt-BR" dirty="0">
              <a:solidFill>
                <a:srgbClr val="629DD1">
                  <a:shade val="75000"/>
                </a:srgbClr>
              </a:solidFill>
              <a:latin typeface="Cambria"/>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endParaRPr lang="pt-BR" dirty="0">
              <a:solidFill>
                <a:srgbClr val="629DD1">
                  <a:shade val="75000"/>
                </a:srgbClr>
              </a:solidFill>
              <a:latin typeface="Cambria"/>
            </a:endParaRPr>
          </a:p>
        </p:txBody>
      </p:sp>
      <p:sp>
        <p:nvSpPr>
          <p:cNvPr id="5" name="Espaço Reservado para Número de Slide 4"/>
          <p:cNvSpPr>
            <a:spLocks noGrp="1"/>
          </p:cNvSpPr>
          <p:nvPr>
            <p:ph type="sldNum" sz="quarter" idx="4"/>
          </p:nvPr>
        </p:nvSpPr>
        <p:spPr>
          <a:xfrm>
            <a:off x="8229609" y="4857757"/>
            <a:ext cx="762001" cy="183356"/>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fld id="{6AB63C84-61BE-46F1-BFBC-717D1E5147F7}" type="slidenum">
              <a:rPr lang="pt-BR" smtClean="0">
                <a:solidFill>
                  <a:srgbClr val="629DD1">
                    <a:shade val="75000"/>
                  </a:srgbClr>
                </a:solidFill>
                <a:latin typeface="Cambria"/>
              </a:rPr>
              <a:pPr fontAlgn="auto">
                <a:spcBef>
                  <a:spcPts val="0"/>
                </a:spcBef>
                <a:spcAft>
                  <a:spcPts val="0"/>
                </a:spcAft>
              </a:pPr>
              <a:t>‹nº›</a:t>
            </a:fld>
            <a:endParaRPr lang="pt-BR" dirty="0">
              <a:solidFill>
                <a:srgbClr val="629DD1">
                  <a:shade val="75000"/>
                </a:srgbClr>
              </a:solidFill>
              <a:latin typeface="Cambria"/>
            </a:endParaRPr>
          </a:p>
        </p:txBody>
      </p:sp>
      <p:sp>
        <p:nvSpPr>
          <p:cNvPr id="10" name="Espaço Reservado para Título 9"/>
          <p:cNvSpPr>
            <a:spLocks noGrp="1"/>
          </p:cNvSpPr>
          <p:nvPr>
            <p:ph type="title"/>
          </p:nvPr>
        </p:nvSpPr>
        <p:spPr>
          <a:xfrm>
            <a:off x="304810" y="342900"/>
            <a:ext cx="8686801" cy="62865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
        <p:nvSpPr>
          <p:cNvPr id="12" name="Conector reto 11"/>
          <p:cNvSpPr>
            <a:spLocks noChangeShapeType="1"/>
          </p:cNvSpPr>
          <p:nvPr/>
        </p:nvSpPr>
        <p:spPr bwMode="auto">
          <a:xfrm>
            <a:off x="514359"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Tree>
    <p:extLst>
      <p:ext uri="{BB962C8B-B14F-4D97-AF65-F5344CB8AC3E}">
        <p14:creationId xmlns:p14="http://schemas.microsoft.com/office/powerpoint/2010/main" val="42292316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audio" Target="../media/audio2.wav"/><Relationship Id="rId7"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hyperlink" Target="http://vendraminiletras.blogspot.com/" TargetMode="External"/><Relationship Id="rId5" Type="http://schemas.openxmlformats.org/officeDocument/2006/relationships/image" Target="../media/image14.jpg"/><Relationship Id="rId4" Type="http://schemas.openxmlformats.org/officeDocument/2006/relationships/image" Target="../media/image4.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58" name="Grupo 18"/>
          <p:cNvGrpSpPr>
            <a:grpSpLocks/>
          </p:cNvGrpSpPr>
          <p:nvPr/>
        </p:nvGrpSpPr>
        <p:grpSpPr bwMode="auto">
          <a:xfrm>
            <a:off x="0" y="0"/>
            <a:ext cx="9144000" cy="5143500"/>
            <a:chOff x="0" y="0"/>
            <a:chExt cx="9144000" cy="6991350"/>
          </a:xfrm>
        </p:grpSpPr>
        <p:grpSp>
          <p:nvGrpSpPr>
            <p:cNvPr id="2060" name="Grupo 19"/>
            <p:cNvGrpSpPr>
              <a:grpSpLocks/>
            </p:cNvGrpSpPr>
            <p:nvPr/>
          </p:nvGrpSpPr>
          <p:grpSpPr bwMode="auto">
            <a:xfrm>
              <a:off x="0" y="0"/>
              <a:ext cx="133350" cy="6858000"/>
              <a:chOff x="0" y="0"/>
              <a:chExt cx="133350" cy="6858000"/>
            </a:xfrm>
          </p:grpSpPr>
          <p:pic>
            <p:nvPicPr>
              <p:cNvPr id="2070"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1"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61" name="Grupo 20"/>
            <p:cNvGrpSpPr>
              <a:grpSpLocks/>
            </p:cNvGrpSpPr>
            <p:nvPr/>
          </p:nvGrpSpPr>
          <p:grpSpPr bwMode="auto">
            <a:xfrm>
              <a:off x="9010650" y="0"/>
              <a:ext cx="133350" cy="6858000"/>
              <a:chOff x="0" y="0"/>
              <a:chExt cx="133350" cy="6858000"/>
            </a:xfrm>
          </p:grpSpPr>
          <p:pic>
            <p:nvPicPr>
              <p:cNvPr id="2068"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9"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62" name="Grupo 16"/>
            <p:cNvGrpSpPr>
              <a:grpSpLocks/>
            </p:cNvGrpSpPr>
            <p:nvPr/>
          </p:nvGrpSpPr>
          <p:grpSpPr bwMode="auto">
            <a:xfrm>
              <a:off x="0" y="6858000"/>
              <a:ext cx="9144000" cy="133350"/>
              <a:chOff x="0" y="6308725"/>
              <a:chExt cx="9144000" cy="133350"/>
            </a:xfrm>
          </p:grpSpPr>
          <p:pic>
            <p:nvPicPr>
              <p:cNvPr id="2066" name="Picture 24"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7" name="Picture 25"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63" name="Grupo 24"/>
            <p:cNvGrpSpPr>
              <a:grpSpLocks/>
            </p:cNvGrpSpPr>
            <p:nvPr/>
          </p:nvGrpSpPr>
          <p:grpSpPr bwMode="auto">
            <a:xfrm>
              <a:off x="0" y="0"/>
              <a:ext cx="9144000" cy="133350"/>
              <a:chOff x="0" y="6308725"/>
              <a:chExt cx="9144000" cy="133350"/>
            </a:xfrm>
          </p:grpSpPr>
          <p:pic>
            <p:nvPicPr>
              <p:cNvPr id="2064" name="Picture 24"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5" name="Picture 25"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3" name="CaixaDeTexto 2"/>
          <p:cNvSpPr txBox="1"/>
          <p:nvPr/>
        </p:nvSpPr>
        <p:spPr>
          <a:xfrm>
            <a:off x="7236296" y="4731990"/>
            <a:ext cx="1628972" cy="276999"/>
          </a:xfrm>
          <a:prstGeom prst="rect">
            <a:avLst/>
          </a:prstGeom>
          <a:solidFill>
            <a:schemeClr val="accent6">
              <a:lumMod val="60000"/>
              <a:lumOff val="40000"/>
            </a:schemeClr>
          </a:solidFill>
          <a:ln>
            <a:solidFill>
              <a:schemeClr val="accent1">
                <a:lumMod val="75000"/>
              </a:schemeClr>
            </a:solidFill>
          </a:ln>
        </p:spPr>
        <p:txBody>
          <a:bodyPr wrap="none" rtlCol="0">
            <a:spAutoFit/>
          </a:bodyPr>
          <a:lstStyle/>
          <a:p>
            <a:r>
              <a:rPr lang="pt-BR" sz="1200" b="1" dirty="0" smtClean="0">
                <a:ln w="22225">
                  <a:solidFill>
                    <a:schemeClr val="accent2"/>
                  </a:solidFill>
                  <a:prstDash val="solid"/>
                </a:ln>
                <a:solidFill>
                  <a:schemeClr val="accent2">
                    <a:lumMod val="40000"/>
                    <a:lumOff val="60000"/>
                  </a:schemeClr>
                </a:solidFill>
                <a:latin typeface="Informal Roman" panose="030604020304060B0204" pitchFamily="66" charset="0"/>
              </a:rPr>
              <a:t>AVANÇO AUTOMÁTICO</a:t>
            </a:r>
            <a:endParaRPr lang="pt-BR" sz="1200" b="1" dirty="0">
              <a:ln w="22225">
                <a:solidFill>
                  <a:schemeClr val="accent2"/>
                </a:solidFill>
                <a:prstDash val="solid"/>
              </a:ln>
              <a:solidFill>
                <a:schemeClr val="accent2">
                  <a:lumMod val="40000"/>
                  <a:lumOff val="60000"/>
                </a:schemeClr>
              </a:solidFill>
              <a:latin typeface="Informal Roman" panose="030604020304060B0204" pitchFamily="66" charset="0"/>
            </a:endParaRPr>
          </a:p>
        </p:txBody>
      </p:sp>
      <p:sp>
        <p:nvSpPr>
          <p:cNvPr id="21" name="CaixaDeTexto 20"/>
          <p:cNvSpPr txBox="1"/>
          <p:nvPr/>
        </p:nvSpPr>
        <p:spPr>
          <a:xfrm>
            <a:off x="755576" y="1376513"/>
            <a:ext cx="3479466" cy="2390475"/>
          </a:xfrm>
          <a:prstGeom prst="rect">
            <a:avLst/>
          </a:prstGeom>
          <a:noFill/>
          <a:scene3d>
            <a:camera prst="orthographicFront"/>
            <a:lightRig rig="threePt" dir="t"/>
          </a:scene3d>
          <a:sp3d>
            <a:bevelT prst="angle"/>
          </a:sp3d>
        </p:spPr>
        <p:txBody>
          <a:bodyPr wrap="square" rtlCol="0">
            <a:prstTxWarp prst="textChevron">
              <a:avLst>
                <a:gd name="adj" fmla="val 18508"/>
              </a:avLst>
            </a:prstTxWarp>
            <a:spAutoFit/>
          </a:bodyPr>
          <a:lstStyle/>
          <a:p>
            <a:pPr algn="ctr"/>
            <a:r>
              <a:rPr lang="pt-BR" sz="1050" b="1" dirty="0" smtClean="0">
                <a:ln>
                  <a:solidFill>
                    <a:schemeClr val="accent6">
                      <a:lumMod val="50000"/>
                    </a:schemeClr>
                  </a:solidFill>
                </a:ln>
                <a:solidFill>
                  <a:srgbClr val="FFFF00"/>
                </a:solidFill>
                <a:effectLst>
                  <a:outerShdw blurRad="38100" dist="38100" dir="2700000" algn="tl">
                    <a:srgbClr val="000000">
                      <a:alpha val="43137"/>
                    </a:srgbClr>
                  </a:outerShdw>
                </a:effectLst>
                <a:latin typeface="Jokerman" panose="04090605060D06020702" pitchFamily="82" charset="0"/>
              </a:rPr>
              <a:t>O  </a:t>
            </a:r>
          </a:p>
          <a:p>
            <a:pPr algn="ctr"/>
            <a:r>
              <a:rPr lang="pt-BR" sz="1050" b="1" dirty="0" smtClean="0">
                <a:ln>
                  <a:solidFill>
                    <a:schemeClr val="accent6">
                      <a:lumMod val="50000"/>
                    </a:schemeClr>
                  </a:solidFill>
                </a:ln>
                <a:solidFill>
                  <a:srgbClr val="FFFF00"/>
                </a:solidFill>
                <a:effectLst>
                  <a:outerShdw blurRad="38100" dist="38100" dir="2700000" algn="tl">
                    <a:srgbClr val="000000">
                      <a:alpha val="43137"/>
                    </a:srgbClr>
                  </a:outerShdw>
                </a:effectLst>
                <a:latin typeface="Jokerman" panose="04090605060D06020702" pitchFamily="82" charset="0"/>
              </a:rPr>
              <a:t>CONSTRUTOR </a:t>
            </a:r>
          </a:p>
          <a:p>
            <a:pPr algn="ctr"/>
            <a:r>
              <a:rPr lang="pt-BR" sz="1050" b="1" dirty="0" smtClean="0">
                <a:ln>
                  <a:solidFill>
                    <a:schemeClr val="accent6">
                      <a:lumMod val="50000"/>
                    </a:schemeClr>
                  </a:solidFill>
                </a:ln>
                <a:solidFill>
                  <a:srgbClr val="FFFF00"/>
                </a:solidFill>
                <a:effectLst>
                  <a:outerShdw blurRad="38100" dist="38100" dir="2700000" algn="tl">
                    <a:srgbClr val="000000">
                      <a:alpha val="43137"/>
                    </a:srgbClr>
                  </a:outerShdw>
                </a:effectLst>
                <a:latin typeface="Jokerman" panose="04090605060D06020702" pitchFamily="82" charset="0"/>
              </a:rPr>
              <a:t>DA </a:t>
            </a:r>
          </a:p>
          <a:p>
            <a:pPr algn="ctr"/>
            <a:r>
              <a:rPr lang="pt-BR" sz="1050" b="1" dirty="0" smtClean="0">
                <a:ln>
                  <a:solidFill>
                    <a:schemeClr val="accent6">
                      <a:lumMod val="50000"/>
                    </a:schemeClr>
                  </a:solidFill>
                </a:ln>
                <a:solidFill>
                  <a:srgbClr val="FFFF00"/>
                </a:solidFill>
                <a:effectLst>
                  <a:outerShdw blurRad="38100" dist="38100" dir="2700000" algn="tl">
                    <a:srgbClr val="000000">
                      <a:alpha val="43137"/>
                    </a:srgbClr>
                  </a:outerShdw>
                </a:effectLst>
                <a:latin typeface="Jokerman" panose="04090605060D06020702" pitchFamily="82" charset="0"/>
              </a:rPr>
              <a:t> FLORESTA</a:t>
            </a:r>
            <a:endParaRPr lang="pt-BR" sz="900" b="1" dirty="0">
              <a:ln>
                <a:solidFill>
                  <a:schemeClr val="accent6">
                    <a:lumMod val="50000"/>
                  </a:schemeClr>
                </a:solidFill>
              </a:ln>
              <a:solidFill>
                <a:srgbClr val="FFFF00"/>
              </a:solidFill>
              <a:effectLst>
                <a:outerShdw blurRad="38100" dist="38100" dir="2700000" algn="tl">
                  <a:srgbClr val="000000">
                    <a:alpha val="43137"/>
                  </a:srgbClr>
                </a:outerShdw>
              </a:effectLst>
              <a:latin typeface="Jokerman" panose="04090605060D06020702" pitchFamily="82" charset="0"/>
            </a:endParaRPr>
          </a:p>
        </p:txBody>
      </p:sp>
    </p:spTree>
    <p:extLst>
      <p:ext uri="{BB962C8B-B14F-4D97-AF65-F5344CB8AC3E}">
        <p14:creationId xmlns:p14="http://schemas.microsoft.com/office/powerpoint/2010/main" val="36387942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advClick="0" advTm="20000">
        <p15:prstTrans prst="drape"/>
        <p:sndAc>
          <p:stSnd loop="1">
            <p:snd r:embed="rId3" name="Baden Powell - Abismo de Rosas.wav"/>
          </p:stSnd>
        </p:sndAc>
      </p:transition>
    </mc:Choice>
    <mc:Fallback>
      <p:transition spd="slow" advClick="0" advTm="20000">
        <p:fade/>
        <p:sndAc>
          <p:stSnd loop="1">
            <p:snd r:embed="rId3" name="Baden Powell - Abismo de Ros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 calcmode="lin" valueType="num">
                                      <p:cBhvr>
                                        <p:cTn id="7" dur="40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1">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1">
                                            <p:txEl>
                                              <p:pRg st="0" end="0"/>
                                            </p:txEl>
                                          </p:spTgt>
                                        </p:tgtEl>
                                      </p:cBhvr>
                                    </p:animEffect>
                                    <p:anim calcmode="lin" valueType="num">
                                      <p:cBhvr>
                                        <p:cTn id="10" dur="4000" fill="hold"/>
                                        <p:tgtEl>
                                          <p:spTgt spid="21">
                                            <p:txEl>
                                              <p:pRg st="0" end="0"/>
                                            </p:txEl>
                                          </p:spTgt>
                                        </p:tgtEl>
                                        <p:attrNameLst>
                                          <p:attrName>ppt_x</p:attrName>
                                        </p:attrNameLst>
                                      </p:cBhvr>
                                      <p:tavLst>
                                        <p:tav tm="0">
                                          <p:val>
                                            <p:fltVal val="0.5"/>
                                          </p:val>
                                        </p:tav>
                                        <p:tav tm="100000">
                                          <p:val>
                                            <p:strVal val="#ppt_x"/>
                                          </p:val>
                                        </p:tav>
                                      </p:tavLst>
                                    </p:anim>
                                    <p:anim calcmode="lin" valueType="num">
                                      <p:cBhvr>
                                        <p:cTn id="11" dur="4000" fill="hold"/>
                                        <p:tgtEl>
                                          <p:spTgt spid="21">
                                            <p:txEl>
                                              <p:pRg st="0" end="0"/>
                                            </p:txEl>
                                          </p:spTgt>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1">
                                            <p:txEl>
                                              <p:pRg st="1" end="1"/>
                                            </p:txEl>
                                          </p:spTgt>
                                        </p:tgtEl>
                                        <p:attrNameLst>
                                          <p:attrName>style.visibility</p:attrName>
                                        </p:attrNameLst>
                                      </p:cBhvr>
                                      <p:to>
                                        <p:strVal val="visible"/>
                                      </p:to>
                                    </p:set>
                                    <p:anim calcmode="lin" valueType="num">
                                      <p:cBhvr>
                                        <p:cTn id="14" dur="4000" fill="hold"/>
                                        <p:tgtEl>
                                          <p:spTgt spid="21">
                                            <p:txEl>
                                              <p:pRg st="1" end="1"/>
                                            </p:txEl>
                                          </p:spTgt>
                                        </p:tgtEl>
                                        <p:attrNameLst>
                                          <p:attrName>ppt_w</p:attrName>
                                        </p:attrNameLst>
                                      </p:cBhvr>
                                      <p:tavLst>
                                        <p:tav tm="0">
                                          <p:val>
                                            <p:fltVal val="0"/>
                                          </p:val>
                                        </p:tav>
                                        <p:tav tm="100000">
                                          <p:val>
                                            <p:strVal val="#ppt_w"/>
                                          </p:val>
                                        </p:tav>
                                      </p:tavLst>
                                    </p:anim>
                                    <p:anim calcmode="lin" valueType="num">
                                      <p:cBhvr>
                                        <p:cTn id="15" dur="4000" fill="hold"/>
                                        <p:tgtEl>
                                          <p:spTgt spid="21">
                                            <p:txEl>
                                              <p:pRg st="1" end="1"/>
                                            </p:txEl>
                                          </p:spTgt>
                                        </p:tgtEl>
                                        <p:attrNameLst>
                                          <p:attrName>ppt_h</p:attrName>
                                        </p:attrNameLst>
                                      </p:cBhvr>
                                      <p:tavLst>
                                        <p:tav tm="0">
                                          <p:val>
                                            <p:fltVal val="0"/>
                                          </p:val>
                                        </p:tav>
                                        <p:tav tm="100000">
                                          <p:val>
                                            <p:strVal val="#ppt_h"/>
                                          </p:val>
                                        </p:tav>
                                      </p:tavLst>
                                    </p:anim>
                                    <p:animEffect transition="in" filter="fade">
                                      <p:cBhvr>
                                        <p:cTn id="16" dur="4000"/>
                                        <p:tgtEl>
                                          <p:spTgt spid="21">
                                            <p:txEl>
                                              <p:pRg st="1" end="1"/>
                                            </p:txEl>
                                          </p:spTgt>
                                        </p:tgtEl>
                                      </p:cBhvr>
                                    </p:animEffect>
                                    <p:anim calcmode="lin" valueType="num">
                                      <p:cBhvr>
                                        <p:cTn id="17" dur="4000" fill="hold"/>
                                        <p:tgtEl>
                                          <p:spTgt spid="21">
                                            <p:txEl>
                                              <p:pRg st="1" end="1"/>
                                            </p:txEl>
                                          </p:spTgt>
                                        </p:tgtEl>
                                        <p:attrNameLst>
                                          <p:attrName>ppt_x</p:attrName>
                                        </p:attrNameLst>
                                      </p:cBhvr>
                                      <p:tavLst>
                                        <p:tav tm="0">
                                          <p:val>
                                            <p:fltVal val="0.5"/>
                                          </p:val>
                                        </p:tav>
                                        <p:tav tm="100000">
                                          <p:val>
                                            <p:strVal val="#ppt_x"/>
                                          </p:val>
                                        </p:tav>
                                      </p:tavLst>
                                    </p:anim>
                                    <p:anim calcmode="lin" valueType="num">
                                      <p:cBhvr>
                                        <p:cTn id="18" dur="4000" fill="hold"/>
                                        <p:tgtEl>
                                          <p:spTgt spid="21">
                                            <p:txEl>
                                              <p:pRg st="1" end="1"/>
                                            </p:txEl>
                                          </p:spTgt>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1">
                                            <p:txEl>
                                              <p:pRg st="2" end="2"/>
                                            </p:txEl>
                                          </p:spTgt>
                                        </p:tgtEl>
                                        <p:attrNameLst>
                                          <p:attrName>style.visibility</p:attrName>
                                        </p:attrNameLst>
                                      </p:cBhvr>
                                      <p:to>
                                        <p:strVal val="visible"/>
                                      </p:to>
                                    </p:set>
                                    <p:anim calcmode="lin" valueType="num">
                                      <p:cBhvr>
                                        <p:cTn id="21" dur="4000" fill="hold"/>
                                        <p:tgtEl>
                                          <p:spTgt spid="21">
                                            <p:txEl>
                                              <p:pRg st="2" end="2"/>
                                            </p:txEl>
                                          </p:spTgt>
                                        </p:tgtEl>
                                        <p:attrNameLst>
                                          <p:attrName>ppt_w</p:attrName>
                                        </p:attrNameLst>
                                      </p:cBhvr>
                                      <p:tavLst>
                                        <p:tav tm="0">
                                          <p:val>
                                            <p:fltVal val="0"/>
                                          </p:val>
                                        </p:tav>
                                        <p:tav tm="100000">
                                          <p:val>
                                            <p:strVal val="#ppt_w"/>
                                          </p:val>
                                        </p:tav>
                                      </p:tavLst>
                                    </p:anim>
                                    <p:anim calcmode="lin" valueType="num">
                                      <p:cBhvr>
                                        <p:cTn id="22" dur="4000" fill="hold"/>
                                        <p:tgtEl>
                                          <p:spTgt spid="21">
                                            <p:txEl>
                                              <p:pRg st="2" end="2"/>
                                            </p:txEl>
                                          </p:spTgt>
                                        </p:tgtEl>
                                        <p:attrNameLst>
                                          <p:attrName>ppt_h</p:attrName>
                                        </p:attrNameLst>
                                      </p:cBhvr>
                                      <p:tavLst>
                                        <p:tav tm="0">
                                          <p:val>
                                            <p:fltVal val="0"/>
                                          </p:val>
                                        </p:tav>
                                        <p:tav tm="100000">
                                          <p:val>
                                            <p:strVal val="#ppt_h"/>
                                          </p:val>
                                        </p:tav>
                                      </p:tavLst>
                                    </p:anim>
                                    <p:animEffect transition="in" filter="fade">
                                      <p:cBhvr>
                                        <p:cTn id="23" dur="4000"/>
                                        <p:tgtEl>
                                          <p:spTgt spid="21">
                                            <p:txEl>
                                              <p:pRg st="2" end="2"/>
                                            </p:txEl>
                                          </p:spTgt>
                                        </p:tgtEl>
                                      </p:cBhvr>
                                    </p:animEffect>
                                    <p:anim calcmode="lin" valueType="num">
                                      <p:cBhvr>
                                        <p:cTn id="24" dur="4000" fill="hold"/>
                                        <p:tgtEl>
                                          <p:spTgt spid="21">
                                            <p:txEl>
                                              <p:pRg st="2" end="2"/>
                                            </p:txEl>
                                          </p:spTgt>
                                        </p:tgtEl>
                                        <p:attrNameLst>
                                          <p:attrName>ppt_x</p:attrName>
                                        </p:attrNameLst>
                                      </p:cBhvr>
                                      <p:tavLst>
                                        <p:tav tm="0">
                                          <p:val>
                                            <p:fltVal val="0.5"/>
                                          </p:val>
                                        </p:tav>
                                        <p:tav tm="100000">
                                          <p:val>
                                            <p:strVal val="#ppt_x"/>
                                          </p:val>
                                        </p:tav>
                                      </p:tavLst>
                                    </p:anim>
                                    <p:anim calcmode="lin" valueType="num">
                                      <p:cBhvr>
                                        <p:cTn id="25" dur="4000" fill="hold"/>
                                        <p:tgtEl>
                                          <p:spTgt spid="21">
                                            <p:txEl>
                                              <p:pRg st="2" end="2"/>
                                            </p:txEl>
                                          </p:spTgt>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21">
                                            <p:txEl>
                                              <p:pRg st="3" end="3"/>
                                            </p:txEl>
                                          </p:spTgt>
                                        </p:tgtEl>
                                        <p:attrNameLst>
                                          <p:attrName>style.visibility</p:attrName>
                                        </p:attrNameLst>
                                      </p:cBhvr>
                                      <p:to>
                                        <p:strVal val="visible"/>
                                      </p:to>
                                    </p:set>
                                    <p:anim calcmode="lin" valueType="num">
                                      <p:cBhvr>
                                        <p:cTn id="28" dur="4000" fill="hold"/>
                                        <p:tgtEl>
                                          <p:spTgt spid="21">
                                            <p:txEl>
                                              <p:pRg st="3" end="3"/>
                                            </p:txEl>
                                          </p:spTgt>
                                        </p:tgtEl>
                                        <p:attrNameLst>
                                          <p:attrName>ppt_w</p:attrName>
                                        </p:attrNameLst>
                                      </p:cBhvr>
                                      <p:tavLst>
                                        <p:tav tm="0">
                                          <p:val>
                                            <p:fltVal val="0"/>
                                          </p:val>
                                        </p:tav>
                                        <p:tav tm="100000">
                                          <p:val>
                                            <p:strVal val="#ppt_w"/>
                                          </p:val>
                                        </p:tav>
                                      </p:tavLst>
                                    </p:anim>
                                    <p:anim calcmode="lin" valueType="num">
                                      <p:cBhvr>
                                        <p:cTn id="29" dur="4000" fill="hold"/>
                                        <p:tgtEl>
                                          <p:spTgt spid="21">
                                            <p:txEl>
                                              <p:pRg st="3" end="3"/>
                                            </p:txEl>
                                          </p:spTgt>
                                        </p:tgtEl>
                                        <p:attrNameLst>
                                          <p:attrName>ppt_h</p:attrName>
                                        </p:attrNameLst>
                                      </p:cBhvr>
                                      <p:tavLst>
                                        <p:tav tm="0">
                                          <p:val>
                                            <p:fltVal val="0"/>
                                          </p:val>
                                        </p:tav>
                                        <p:tav tm="100000">
                                          <p:val>
                                            <p:strVal val="#ppt_h"/>
                                          </p:val>
                                        </p:tav>
                                      </p:tavLst>
                                    </p:anim>
                                    <p:animEffect transition="in" filter="fade">
                                      <p:cBhvr>
                                        <p:cTn id="30" dur="4000"/>
                                        <p:tgtEl>
                                          <p:spTgt spid="21">
                                            <p:txEl>
                                              <p:pRg st="3" end="3"/>
                                            </p:txEl>
                                          </p:spTgt>
                                        </p:tgtEl>
                                      </p:cBhvr>
                                    </p:animEffect>
                                    <p:anim calcmode="lin" valueType="num">
                                      <p:cBhvr>
                                        <p:cTn id="31" dur="4000" fill="hold"/>
                                        <p:tgtEl>
                                          <p:spTgt spid="21">
                                            <p:txEl>
                                              <p:pRg st="3" end="3"/>
                                            </p:txEl>
                                          </p:spTgt>
                                        </p:tgtEl>
                                        <p:attrNameLst>
                                          <p:attrName>ppt_x</p:attrName>
                                        </p:attrNameLst>
                                      </p:cBhvr>
                                      <p:tavLst>
                                        <p:tav tm="0">
                                          <p:val>
                                            <p:fltVal val="0.5"/>
                                          </p:val>
                                        </p:tav>
                                        <p:tav tm="100000">
                                          <p:val>
                                            <p:strVal val="#ppt_x"/>
                                          </p:val>
                                        </p:tav>
                                      </p:tavLst>
                                    </p:anim>
                                    <p:anim calcmode="lin" valueType="num">
                                      <p:cBhvr>
                                        <p:cTn id="32" dur="4000" fill="hold"/>
                                        <p:tgtEl>
                                          <p:spTgt spid="21">
                                            <p:txEl>
                                              <p:pRg st="3" end="3"/>
                                            </p:txEl>
                                          </p:spTgt>
                                        </p:tgtEl>
                                        <p:attrNameLst>
                                          <p:attrName>ppt_y</p:attrName>
                                        </p:attrNameLst>
                                      </p:cBhvr>
                                      <p:tavLst>
                                        <p:tav tm="0">
                                          <p:val>
                                            <p:fltVal val="0.5"/>
                                          </p:val>
                                        </p:tav>
                                        <p:tav tm="100000">
                                          <p:val>
                                            <p:strVal val="#ppt_y"/>
                                          </p:val>
                                        </p:tav>
                                      </p:tavLst>
                                    </p:anim>
                                  </p:childTnLst>
                                </p:cTn>
                              </p:par>
                            </p:childTnLst>
                          </p:cTn>
                        </p:par>
                        <p:par>
                          <p:cTn id="33" fill="hold">
                            <p:stCondLst>
                              <p:cond delay="4000"/>
                            </p:stCondLst>
                            <p:childTnLst>
                              <p:par>
                                <p:cTn id="34" presetID="2" presetClass="entr" presetSubtype="4" fill="hold" grpId="0" nodeType="after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3000" fill="hold"/>
                                        <p:tgtEl>
                                          <p:spTgt spid="3"/>
                                        </p:tgtEl>
                                        <p:attrNameLst>
                                          <p:attrName>ppt_x</p:attrName>
                                        </p:attrNameLst>
                                      </p:cBhvr>
                                      <p:tavLst>
                                        <p:tav tm="0">
                                          <p:val>
                                            <p:strVal val="#ppt_x"/>
                                          </p:val>
                                        </p:tav>
                                        <p:tav tm="100000">
                                          <p:val>
                                            <p:strVal val="#ppt_x"/>
                                          </p:val>
                                        </p:tav>
                                      </p:tavLst>
                                    </p:anim>
                                    <p:anim calcmode="lin" valueType="num">
                                      <p:cBhvr additive="base">
                                        <p:cTn id="37" dur="30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 presetClass="exit" presetSubtype="0" fill="hold" grpId="1" nodeType="clickEffect">
                                  <p:stCondLst>
                                    <p:cond delay="0"/>
                                  </p:stCondLst>
                                  <p:childTnLst>
                                    <p:set>
                                      <p:cBhvr>
                                        <p:cTn id="41" dur="1" fill="hold">
                                          <p:stCondLst>
                                            <p:cond delay="0"/>
                                          </p:stCondLst>
                                        </p:cTn>
                                        <p:tgtEl>
                                          <p:spTgt spid="3"/>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31" presetClass="exit" presetSubtype="0" fill="hold" grpId="1" nodeType="clickEffect">
                                  <p:stCondLst>
                                    <p:cond delay="0"/>
                                  </p:stCondLst>
                                  <p:childTnLst>
                                    <p:anim calcmode="lin" valueType="num">
                                      <p:cBhvr>
                                        <p:cTn id="45" dur="4500"/>
                                        <p:tgtEl>
                                          <p:spTgt spid="21">
                                            <p:txEl>
                                              <p:pRg st="0" end="0"/>
                                            </p:txEl>
                                          </p:spTgt>
                                        </p:tgtEl>
                                        <p:attrNameLst>
                                          <p:attrName>ppt_w</p:attrName>
                                        </p:attrNameLst>
                                      </p:cBhvr>
                                      <p:tavLst>
                                        <p:tav tm="0">
                                          <p:val>
                                            <p:strVal val="ppt_w"/>
                                          </p:val>
                                        </p:tav>
                                        <p:tav tm="100000">
                                          <p:val>
                                            <p:fltVal val="0"/>
                                          </p:val>
                                        </p:tav>
                                      </p:tavLst>
                                    </p:anim>
                                    <p:anim calcmode="lin" valueType="num">
                                      <p:cBhvr>
                                        <p:cTn id="46" dur="4500"/>
                                        <p:tgtEl>
                                          <p:spTgt spid="21">
                                            <p:txEl>
                                              <p:pRg st="0" end="0"/>
                                            </p:txEl>
                                          </p:spTgt>
                                        </p:tgtEl>
                                        <p:attrNameLst>
                                          <p:attrName>ppt_h</p:attrName>
                                        </p:attrNameLst>
                                      </p:cBhvr>
                                      <p:tavLst>
                                        <p:tav tm="0">
                                          <p:val>
                                            <p:strVal val="ppt_h"/>
                                          </p:val>
                                        </p:tav>
                                        <p:tav tm="100000">
                                          <p:val>
                                            <p:fltVal val="0"/>
                                          </p:val>
                                        </p:tav>
                                      </p:tavLst>
                                    </p:anim>
                                    <p:anim calcmode="lin" valueType="num">
                                      <p:cBhvr>
                                        <p:cTn id="47" dur="4500"/>
                                        <p:tgtEl>
                                          <p:spTgt spid="21">
                                            <p:txEl>
                                              <p:pRg st="0" end="0"/>
                                            </p:txEl>
                                          </p:spTgt>
                                        </p:tgtEl>
                                        <p:attrNameLst>
                                          <p:attrName>style.rotation</p:attrName>
                                        </p:attrNameLst>
                                      </p:cBhvr>
                                      <p:tavLst>
                                        <p:tav tm="0">
                                          <p:val>
                                            <p:fltVal val="0"/>
                                          </p:val>
                                        </p:tav>
                                        <p:tav tm="100000">
                                          <p:val>
                                            <p:fltVal val="90"/>
                                          </p:val>
                                        </p:tav>
                                      </p:tavLst>
                                    </p:anim>
                                    <p:animEffect transition="out" filter="fade">
                                      <p:cBhvr>
                                        <p:cTn id="48" dur="4500"/>
                                        <p:tgtEl>
                                          <p:spTgt spid="21">
                                            <p:txEl>
                                              <p:pRg st="0" end="0"/>
                                            </p:txEl>
                                          </p:spTgt>
                                        </p:tgtEl>
                                      </p:cBhvr>
                                    </p:animEffect>
                                    <p:set>
                                      <p:cBhvr>
                                        <p:cTn id="49" dur="1" fill="hold">
                                          <p:stCondLst>
                                            <p:cond delay="4499"/>
                                          </p:stCondLst>
                                        </p:cTn>
                                        <p:tgtEl>
                                          <p:spTgt spid="21">
                                            <p:txEl>
                                              <p:pRg st="0" end="0"/>
                                            </p:txEl>
                                          </p:spTgt>
                                        </p:tgtEl>
                                        <p:attrNameLst>
                                          <p:attrName>style.visibility</p:attrName>
                                        </p:attrNameLst>
                                      </p:cBhvr>
                                      <p:to>
                                        <p:strVal val="hidden"/>
                                      </p:to>
                                    </p:set>
                                  </p:childTnLst>
                                </p:cTn>
                              </p:par>
                              <p:par>
                                <p:cTn id="50" presetID="31" presetClass="exit" presetSubtype="0" fill="hold" grpId="1" nodeType="withEffect">
                                  <p:stCondLst>
                                    <p:cond delay="0"/>
                                  </p:stCondLst>
                                  <p:childTnLst>
                                    <p:anim calcmode="lin" valueType="num">
                                      <p:cBhvr>
                                        <p:cTn id="51" dur="4500"/>
                                        <p:tgtEl>
                                          <p:spTgt spid="21">
                                            <p:txEl>
                                              <p:pRg st="1" end="1"/>
                                            </p:txEl>
                                          </p:spTgt>
                                        </p:tgtEl>
                                        <p:attrNameLst>
                                          <p:attrName>ppt_w</p:attrName>
                                        </p:attrNameLst>
                                      </p:cBhvr>
                                      <p:tavLst>
                                        <p:tav tm="0">
                                          <p:val>
                                            <p:strVal val="ppt_w"/>
                                          </p:val>
                                        </p:tav>
                                        <p:tav tm="100000">
                                          <p:val>
                                            <p:fltVal val="0"/>
                                          </p:val>
                                        </p:tav>
                                      </p:tavLst>
                                    </p:anim>
                                    <p:anim calcmode="lin" valueType="num">
                                      <p:cBhvr>
                                        <p:cTn id="52" dur="4500"/>
                                        <p:tgtEl>
                                          <p:spTgt spid="21">
                                            <p:txEl>
                                              <p:pRg st="1" end="1"/>
                                            </p:txEl>
                                          </p:spTgt>
                                        </p:tgtEl>
                                        <p:attrNameLst>
                                          <p:attrName>ppt_h</p:attrName>
                                        </p:attrNameLst>
                                      </p:cBhvr>
                                      <p:tavLst>
                                        <p:tav tm="0">
                                          <p:val>
                                            <p:strVal val="ppt_h"/>
                                          </p:val>
                                        </p:tav>
                                        <p:tav tm="100000">
                                          <p:val>
                                            <p:fltVal val="0"/>
                                          </p:val>
                                        </p:tav>
                                      </p:tavLst>
                                    </p:anim>
                                    <p:anim calcmode="lin" valueType="num">
                                      <p:cBhvr>
                                        <p:cTn id="53" dur="4500"/>
                                        <p:tgtEl>
                                          <p:spTgt spid="21">
                                            <p:txEl>
                                              <p:pRg st="1" end="1"/>
                                            </p:txEl>
                                          </p:spTgt>
                                        </p:tgtEl>
                                        <p:attrNameLst>
                                          <p:attrName>style.rotation</p:attrName>
                                        </p:attrNameLst>
                                      </p:cBhvr>
                                      <p:tavLst>
                                        <p:tav tm="0">
                                          <p:val>
                                            <p:fltVal val="0"/>
                                          </p:val>
                                        </p:tav>
                                        <p:tav tm="100000">
                                          <p:val>
                                            <p:fltVal val="90"/>
                                          </p:val>
                                        </p:tav>
                                      </p:tavLst>
                                    </p:anim>
                                    <p:animEffect transition="out" filter="fade">
                                      <p:cBhvr>
                                        <p:cTn id="54" dur="4500"/>
                                        <p:tgtEl>
                                          <p:spTgt spid="21">
                                            <p:txEl>
                                              <p:pRg st="1" end="1"/>
                                            </p:txEl>
                                          </p:spTgt>
                                        </p:tgtEl>
                                      </p:cBhvr>
                                    </p:animEffect>
                                    <p:set>
                                      <p:cBhvr>
                                        <p:cTn id="55" dur="1" fill="hold">
                                          <p:stCondLst>
                                            <p:cond delay="4499"/>
                                          </p:stCondLst>
                                        </p:cTn>
                                        <p:tgtEl>
                                          <p:spTgt spid="21">
                                            <p:txEl>
                                              <p:pRg st="1" end="1"/>
                                            </p:txEl>
                                          </p:spTgt>
                                        </p:tgtEl>
                                        <p:attrNameLst>
                                          <p:attrName>style.visibility</p:attrName>
                                        </p:attrNameLst>
                                      </p:cBhvr>
                                      <p:to>
                                        <p:strVal val="hidden"/>
                                      </p:to>
                                    </p:set>
                                  </p:childTnLst>
                                </p:cTn>
                              </p:par>
                              <p:par>
                                <p:cTn id="56" presetID="31" presetClass="exit" presetSubtype="0" fill="hold" grpId="1" nodeType="withEffect">
                                  <p:stCondLst>
                                    <p:cond delay="0"/>
                                  </p:stCondLst>
                                  <p:childTnLst>
                                    <p:anim calcmode="lin" valueType="num">
                                      <p:cBhvr>
                                        <p:cTn id="57" dur="4500"/>
                                        <p:tgtEl>
                                          <p:spTgt spid="21">
                                            <p:txEl>
                                              <p:pRg st="2" end="2"/>
                                            </p:txEl>
                                          </p:spTgt>
                                        </p:tgtEl>
                                        <p:attrNameLst>
                                          <p:attrName>ppt_w</p:attrName>
                                        </p:attrNameLst>
                                      </p:cBhvr>
                                      <p:tavLst>
                                        <p:tav tm="0">
                                          <p:val>
                                            <p:strVal val="ppt_w"/>
                                          </p:val>
                                        </p:tav>
                                        <p:tav tm="100000">
                                          <p:val>
                                            <p:fltVal val="0"/>
                                          </p:val>
                                        </p:tav>
                                      </p:tavLst>
                                    </p:anim>
                                    <p:anim calcmode="lin" valueType="num">
                                      <p:cBhvr>
                                        <p:cTn id="58" dur="4500"/>
                                        <p:tgtEl>
                                          <p:spTgt spid="21">
                                            <p:txEl>
                                              <p:pRg st="2" end="2"/>
                                            </p:txEl>
                                          </p:spTgt>
                                        </p:tgtEl>
                                        <p:attrNameLst>
                                          <p:attrName>ppt_h</p:attrName>
                                        </p:attrNameLst>
                                      </p:cBhvr>
                                      <p:tavLst>
                                        <p:tav tm="0">
                                          <p:val>
                                            <p:strVal val="ppt_h"/>
                                          </p:val>
                                        </p:tav>
                                        <p:tav tm="100000">
                                          <p:val>
                                            <p:fltVal val="0"/>
                                          </p:val>
                                        </p:tav>
                                      </p:tavLst>
                                    </p:anim>
                                    <p:anim calcmode="lin" valueType="num">
                                      <p:cBhvr>
                                        <p:cTn id="59" dur="4500"/>
                                        <p:tgtEl>
                                          <p:spTgt spid="21">
                                            <p:txEl>
                                              <p:pRg st="2" end="2"/>
                                            </p:txEl>
                                          </p:spTgt>
                                        </p:tgtEl>
                                        <p:attrNameLst>
                                          <p:attrName>style.rotation</p:attrName>
                                        </p:attrNameLst>
                                      </p:cBhvr>
                                      <p:tavLst>
                                        <p:tav tm="0">
                                          <p:val>
                                            <p:fltVal val="0"/>
                                          </p:val>
                                        </p:tav>
                                        <p:tav tm="100000">
                                          <p:val>
                                            <p:fltVal val="90"/>
                                          </p:val>
                                        </p:tav>
                                      </p:tavLst>
                                    </p:anim>
                                    <p:animEffect transition="out" filter="fade">
                                      <p:cBhvr>
                                        <p:cTn id="60" dur="4500"/>
                                        <p:tgtEl>
                                          <p:spTgt spid="21">
                                            <p:txEl>
                                              <p:pRg st="2" end="2"/>
                                            </p:txEl>
                                          </p:spTgt>
                                        </p:tgtEl>
                                      </p:cBhvr>
                                    </p:animEffect>
                                    <p:set>
                                      <p:cBhvr>
                                        <p:cTn id="61" dur="1" fill="hold">
                                          <p:stCondLst>
                                            <p:cond delay="4499"/>
                                          </p:stCondLst>
                                        </p:cTn>
                                        <p:tgtEl>
                                          <p:spTgt spid="21">
                                            <p:txEl>
                                              <p:pRg st="2" end="2"/>
                                            </p:txEl>
                                          </p:spTgt>
                                        </p:tgtEl>
                                        <p:attrNameLst>
                                          <p:attrName>style.visibility</p:attrName>
                                        </p:attrNameLst>
                                      </p:cBhvr>
                                      <p:to>
                                        <p:strVal val="hidden"/>
                                      </p:to>
                                    </p:set>
                                  </p:childTnLst>
                                </p:cTn>
                              </p:par>
                              <p:par>
                                <p:cTn id="62" presetID="31" presetClass="exit" presetSubtype="0" fill="hold" grpId="1" nodeType="withEffect">
                                  <p:stCondLst>
                                    <p:cond delay="0"/>
                                  </p:stCondLst>
                                  <p:childTnLst>
                                    <p:anim calcmode="lin" valueType="num">
                                      <p:cBhvr>
                                        <p:cTn id="63" dur="4500"/>
                                        <p:tgtEl>
                                          <p:spTgt spid="21">
                                            <p:txEl>
                                              <p:pRg st="3" end="3"/>
                                            </p:txEl>
                                          </p:spTgt>
                                        </p:tgtEl>
                                        <p:attrNameLst>
                                          <p:attrName>ppt_w</p:attrName>
                                        </p:attrNameLst>
                                      </p:cBhvr>
                                      <p:tavLst>
                                        <p:tav tm="0">
                                          <p:val>
                                            <p:strVal val="ppt_w"/>
                                          </p:val>
                                        </p:tav>
                                        <p:tav tm="100000">
                                          <p:val>
                                            <p:fltVal val="0"/>
                                          </p:val>
                                        </p:tav>
                                      </p:tavLst>
                                    </p:anim>
                                    <p:anim calcmode="lin" valueType="num">
                                      <p:cBhvr>
                                        <p:cTn id="64" dur="4500"/>
                                        <p:tgtEl>
                                          <p:spTgt spid="21">
                                            <p:txEl>
                                              <p:pRg st="3" end="3"/>
                                            </p:txEl>
                                          </p:spTgt>
                                        </p:tgtEl>
                                        <p:attrNameLst>
                                          <p:attrName>ppt_h</p:attrName>
                                        </p:attrNameLst>
                                      </p:cBhvr>
                                      <p:tavLst>
                                        <p:tav tm="0">
                                          <p:val>
                                            <p:strVal val="ppt_h"/>
                                          </p:val>
                                        </p:tav>
                                        <p:tav tm="100000">
                                          <p:val>
                                            <p:fltVal val="0"/>
                                          </p:val>
                                        </p:tav>
                                      </p:tavLst>
                                    </p:anim>
                                    <p:anim calcmode="lin" valueType="num">
                                      <p:cBhvr>
                                        <p:cTn id="65" dur="4500"/>
                                        <p:tgtEl>
                                          <p:spTgt spid="21">
                                            <p:txEl>
                                              <p:pRg st="3" end="3"/>
                                            </p:txEl>
                                          </p:spTgt>
                                        </p:tgtEl>
                                        <p:attrNameLst>
                                          <p:attrName>style.rotation</p:attrName>
                                        </p:attrNameLst>
                                      </p:cBhvr>
                                      <p:tavLst>
                                        <p:tav tm="0">
                                          <p:val>
                                            <p:fltVal val="0"/>
                                          </p:val>
                                        </p:tav>
                                        <p:tav tm="100000">
                                          <p:val>
                                            <p:fltVal val="90"/>
                                          </p:val>
                                        </p:tav>
                                      </p:tavLst>
                                    </p:anim>
                                    <p:animEffect transition="out" filter="fade">
                                      <p:cBhvr>
                                        <p:cTn id="66" dur="4500"/>
                                        <p:tgtEl>
                                          <p:spTgt spid="21">
                                            <p:txEl>
                                              <p:pRg st="3" end="3"/>
                                            </p:txEl>
                                          </p:spTgt>
                                        </p:tgtEl>
                                      </p:cBhvr>
                                    </p:animEffect>
                                    <p:set>
                                      <p:cBhvr>
                                        <p:cTn id="67" dur="1" fill="hold">
                                          <p:stCondLst>
                                            <p:cond delay="4499"/>
                                          </p:stCondLst>
                                        </p:cTn>
                                        <p:tgtEl>
                                          <p:spTgt spid="21">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21" grpId="0" build="allAtOnce"/>
      <p:bldP spid="21" grpId="1"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a:off x="161412" y="2931798"/>
            <a:ext cx="8821176" cy="1938992"/>
          </a:xfrm>
          <a:prstGeom prst="rect">
            <a:avLst/>
          </a:prstGeom>
        </p:spPr>
        <p:txBody>
          <a:bodyPr wrap="square">
            <a:spAutoFit/>
          </a:bodyPr>
          <a:lstStyle/>
          <a:p>
            <a:pPr algn="ctr">
              <a:spcAft>
                <a:spcPts val="0"/>
              </a:spcAft>
              <a:tabLst>
                <a:tab pos="800100" algn="l"/>
              </a:tabLst>
            </a:pPr>
            <a:r>
              <a:rPr lang="pt-BR" sz="2400" b="1" dirty="0">
                <a:solidFill>
                  <a:srgbClr val="FFFF00"/>
                </a:solidFill>
                <a:effectLst>
                  <a:outerShdw blurRad="38100" dist="38100" dir="2700000" algn="tl">
                    <a:srgbClr val="000000">
                      <a:alpha val="43137"/>
                    </a:srgbClr>
                  </a:outerShdw>
                </a:effectLst>
                <a:latin typeface="Lucida Calligraphy" panose="03010101010101010101" pitchFamily="66" charset="0"/>
                <a:ea typeface="Times New Roman" panose="02020603050405020304" pitchFamily="18" charset="0"/>
              </a:rPr>
              <a:t>A tarde de verão que era majestosa, repentinamente, transformou-se em um céu carregado de nuvens. Vieram os relâmpagos e ouvi o barulho de trovões anunciando uma tempestade, depois, uma pesada chuva</a:t>
            </a:r>
            <a:r>
              <a:rPr lang="pt-BR" sz="2400" b="1" dirty="0" smtClean="0">
                <a:solidFill>
                  <a:srgbClr val="FFFF00"/>
                </a:solidFill>
                <a:effectLst>
                  <a:outerShdw blurRad="38100" dist="38100" dir="2700000" algn="tl">
                    <a:srgbClr val="000000">
                      <a:alpha val="43137"/>
                    </a:srgbClr>
                  </a:outerShdw>
                </a:effectLst>
                <a:latin typeface="Lucida Calligraphy" panose="03010101010101010101" pitchFamily="66" charset="0"/>
                <a:ea typeface="Times New Roman" panose="02020603050405020304" pitchFamily="18" charset="0"/>
              </a:rPr>
              <a:t>.</a:t>
            </a:r>
            <a:r>
              <a:rPr lang="pt-BR" sz="2400" b="1" dirty="0">
                <a:solidFill>
                  <a:srgbClr val="FFFF00"/>
                </a:solidFill>
                <a:effectLst>
                  <a:outerShdw blurRad="38100" dist="38100" dir="2700000" algn="tl">
                    <a:srgbClr val="000000">
                      <a:alpha val="43137"/>
                    </a:srgbClr>
                  </a:outerShdw>
                </a:effectLst>
                <a:latin typeface="Lucida Calligraphy" panose="03010101010101010101" pitchFamily="66" charset="0"/>
                <a:ea typeface="Times New Roman" panose="02020603050405020304" pitchFamily="18" charset="0"/>
              </a:rPr>
              <a:t> </a:t>
            </a:r>
            <a:endParaRPr lang="pt-BR" sz="2400" b="1" dirty="0">
              <a:solidFill>
                <a:srgbClr val="FFFF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66916520"/>
      </p:ext>
    </p:extLst>
  </p:cSld>
  <p:clrMapOvr>
    <a:masterClrMapping/>
  </p:clrMapOvr>
  <mc:AlternateContent xmlns:mc="http://schemas.openxmlformats.org/markup-compatibility/2006">
    <mc:Choice xmlns:p14="http://schemas.microsoft.com/office/powerpoint/2010/main" Requires="p14">
      <p:transition spd="slow" p14:dur="4000" advClick="0" advTm="25000">
        <p:push dir="u"/>
      </p:transition>
    </mc:Choice>
    <mc:Fallback>
      <p:transition spd="slow" advClick="0" advTm="2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a:off x="161412" y="3204508"/>
            <a:ext cx="8671155" cy="1569660"/>
          </a:xfrm>
          <a:prstGeom prst="rect">
            <a:avLst/>
          </a:prstGeom>
        </p:spPr>
        <p:txBody>
          <a:bodyPr wrap="square">
            <a:spAutoFit/>
          </a:bodyPr>
          <a:lstStyle/>
          <a:p>
            <a:pPr algn="ctr">
              <a:spcAft>
                <a:spcPts val="0"/>
              </a:spcAft>
              <a:tabLst>
                <a:tab pos="800100" algn="l"/>
              </a:tabLst>
            </a:pPr>
            <a:r>
              <a:rPr lang="pt-BR" sz="2400" b="1" dirty="0">
                <a:solidFill>
                  <a:srgbClr val="FFFF00"/>
                </a:solidFill>
                <a:effectLst>
                  <a:outerShdw blurRad="38100" dist="38100" dir="2700000" algn="tl">
                    <a:srgbClr val="000000">
                      <a:alpha val="43137"/>
                    </a:srgbClr>
                  </a:outerShdw>
                </a:effectLst>
                <a:latin typeface="Lucida Calligraphy" panose="03010101010101010101" pitchFamily="66" charset="0"/>
                <a:ea typeface="Times New Roman" panose="02020603050405020304" pitchFamily="18" charset="0"/>
              </a:rPr>
              <a:t>Olhei para o solo barrento na beira do meu gramado e percebi o corre-corre de alguns pássaros em busca de alimentos, uma vez que inúmeras larvas e insetos brotavam das entranhas da terra</a:t>
            </a:r>
            <a:r>
              <a:rPr lang="pt-BR" sz="2400" dirty="0" smtClean="0">
                <a:solidFill>
                  <a:srgbClr val="FFFF00"/>
                </a:solidFill>
                <a:latin typeface="Lucida Calligraphy" panose="03010101010101010101" pitchFamily="66" charset="0"/>
                <a:ea typeface="Times New Roman" panose="02020603050405020304" pitchFamily="18" charset="0"/>
              </a:rPr>
              <a:t>.</a:t>
            </a:r>
            <a:r>
              <a:rPr lang="pt-BR" sz="2400" dirty="0">
                <a:solidFill>
                  <a:srgbClr val="FFFF00"/>
                </a:solidFill>
                <a:latin typeface="Lucida Calligraphy" panose="03010101010101010101" pitchFamily="66" charset="0"/>
                <a:ea typeface="Times New Roman" panose="02020603050405020304" pitchFamily="18" charset="0"/>
              </a:rPr>
              <a:t> </a:t>
            </a:r>
            <a:endParaRPr lang="pt-BR" sz="2400" dirty="0">
              <a:solidFill>
                <a:srgbClr val="FFFF00"/>
              </a:solidFill>
              <a:effectLst/>
              <a:latin typeface="Times New Roman" panose="02020603050405020304" pitchFamily="18" charset="0"/>
              <a:ea typeface="Times New Roman" panose="02020603050405020304" pitchFamily="18" charset="0"/>
            </a:endParaRPr>
          </a:p>
        </p:txBody>
      </p:sp>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484" y="411461"/>
            <a:ext cx="2798916" cy="2099187"/>
          </a:xfrm>
          <a:prstGeom prst="rect">
            <a:avLst/>
          </a:prstGeom>
          <a:ln>
            <a:noFill/>
          </a:ln>
          <a:effectLst>
            <a:softEdge rad="112500"/>
          </a:effectLst>
        </p:spPr>
      </p:pic>
      <p:pic>
        <p:nvPicPr>
          <p:cNvPr id="5" name="Image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42156" y="411462"/>
            <a:ext cx="2798916" cy="2099187"/>
          </a:xfrm>
          <a:prstGeom prst="rect">
            <a:avLst/>
          </a:prstGeom>
          <a:ln>
            <a:noFill/>
          </a:ln>
          <a:effectLst>
            <a:softEdge rad="112500"/>
          </a:effectLst>
        </p:spPr>
      </p:pic>
    </p:spTree>
    <p:extLst>
      <p:ext uri="{BB962C8B-B14F-4D97-AF65-F5344CB8AC3E}">
        <p14:creationId xmlns:p14="http://schemas.microsoft.com/office/powerpoint/2010/main" val="19559668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25000">
        <p15:prstTrans prst="fallOver"/>
      </p:transition>
    </mc:Choice>
    <mc:Fallback xmlns="">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4000" fill="hold"/>
                                        <p:tgtEl>
                                          <p:spTgt spid="4"/>
                                        </p:tgtEl>
                                        <p:attrNameLst>
                                          <p:attrName>ppt_x</p:attrName>
                                        </p:attrNameLst>
                                      </p:cBhvr>
                                      <p:tavLst>
                                        <p:tav tm="0">
                                          <p:val>
                                            <p:strVal val="#ppt_x"/>
                                          </p:val>
                                        </p:tav>
                                        <p:tav tm="100000">
                                          <p:val>
                                            <p:strVal val="#ppt_x"/>
                                          </p:val>
                                        </p:tav>
                                      </p:tavLst>
                                    </p:anim>
                                    <p:anim calcmode="lin" valueType="num">
                                      <p:cBhvr additive="base">
                                        <p:cTn id="8" dur="40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4000"/>
                            </p:stCondLst>
                            <p:childTnLst>
                              <p:par>
                                <p:cTn id="10" presetID="2"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4000" fill="hold"/>
                                        <p:tgtEl>
                                          <p:spTgt spid="5"/>
                                        </p:tgtEl>
                                        <p:attrNameLst>
                                          <p:attrName>ppt_x</p:attrName>
                                        </p:attrNameLst>
                                      </p:cBhvr>
                                      <p:tavLst>
                                        <p:tav tm="0">
                                          <p:val>
                                            <p:strVal val="#ppt_x"/>
                                          </p:val>
                                        </p:tav>
                                        <p:tav tm="100000">
                                          <p:val>
                                            <p:strVal val="#ppt_x"/>
                                          </p:val>
                                        </p:tav>
                                      </p:tavLst>
                                    </p:anim>
                                    <p:anim calcmode="lin" valueType="num">
                                      <p:cBhvr additive="base">
                                        <p:cTn id="13" dur="40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8000"/>
                            </p:stCondLst>
                            <p:childTnLst>
                              <p:par>
                                <p:cTn id="15" presetID="53" presetClass="entr" presetSubtype="16" fill="hold" nodeType="after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p:cTn id="17"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8"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9"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a:off x="251425" y="2211702"/>
            <a:ext cx="8581142" cy="2677656"/>
          </a:xfrm>
          <a:prstGeom prst="rect">
            <a:avLst/>
          </a:prstGeom>
        </p:spPr>
        <p:txBody>
          <a:bodyPr wrap="square">
            <a:spAutoFit/>
          </a:bodyPr>
          <a:lstStyle/>
          <a:p>
            <a:pPr algn="ctr">
              <a:spcAft>
                <a:spcPts val="0"/>
              </a:spcAft>
              <a:tabLst>
                <a:tab pos="800100" algn="l"/>
              </a:tabLst>
            </a:pPr>
            <a:r>
              <a:rPr lang="pt-BR" sz="2400" b="1" dirty="0">
                <a:solidFill>
                  <a:srgbClr val="FFFF00"/>
                </a:solidFill>
                <a:latin typeface="Lucida Calligraphy" panose="03010101010101010101" pitchFamily="66" charset="0"/>
                <a:ea typeface="Times New Roman" panose="02020603050405020304" pitchFamily="18" charset="0"/>
              </a:rPr>
              <a:t>Ali estava acontecendo o cio... Sedenta de amor, a terra pedia a fecundação, através do plantio de sementes, para que, em sua gestação, gerassem novos frutos, complementando seu estado de felicidade, acariciando suas novas crias, propiciando, aos seres humanos, alimentos saudáveis para a continuidade das espécies.</a:t>
            </a:r>
            <a:endParaRPr lang="pt-BR" sz="2400" b="1" dirty="0">
              <a:solidFill>
                <a:srgbClr val="FFFF00"/>
              </a:solidFill>
              <a:effectLst/>
              <a:latin typeface="Times New Roman" panose="02020603050405020304" pitchFamily="18" charset="0"/>
              <a:ea typeface="Times New Roman" panose="02020603050405020304" pitchFamily="18" charset="0"/>
            </a:endParaRPr>
          </a:p>
        </p:txBody>
      </p:sp>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82228" y="182877"/>
            <a:ext cx="1995012" cy="1975062"/>
          </a:xfrm>
          <a:prstGeom prst="rect">
            <a:avLst/>
          </a:prstGeom>
          <a:ln>
            <a:noFill/>
          </a:ln>
          <a:effectLst>
            <a:softEdge rad="112500"/>
          </a:effectLst>
        </p:spPr>
      </p:pic>
      <p:pic>
        <p:nvPicPr>
          <p:cNvPr id="5" name="Image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1520" y="241737"/>
            <a:ext cx="2790372" cy="1857341"/>
          </a:xfrm>
          <a:prstGeom prst="rect">
            <a:avLst/>
          </a:prstGeom>
          <a:ln>
            <a:noFill/>
          </a:ln>
          <a:effectLst>
            <a:softEdge rad="112500"/>
          </a:effectLst>
        </p:spPr>
      </p:pic>
    </p:spTree>
    <p:extLst>
      <p:ext uri="{BB962C8B-B14F-4D97-AF65-F5344CB8AC3E}">
        <p14:creationId xmlns:p14="http://schemas.microsoft.com/office/powerpoint/2010/main" val="3873379230"/>
      </p:ext>
    </p:extLst>
  </p:cSld>
  <p:clrMapOvr>
    <a:masterClrMapping/>
  </p:clrMapOvr>
  <mc:AlternateContent xmlns:mc="http://schemas.openxmlformats.org/markup-compatibility/2006" xmlns:p14="http://schemas.microsoft.com/office/powerpoint/2010/main">
    <mc:Choice Requires="p14">
      <p:transition spd="slow" p14:dur="4000" advClick="0" advTm="32000">
        <p:pull/>
      </p:transition>
    </mc:Choice>
    <mc:Fallback xmlns="">
      <p:transition spd="slow" advClick="0" advTm="32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0"/>
                                        <p:tgtEl>
                                          <p:spTgt spid="5"/>
                                        </p:tgtEl>
                                      </p:cBhvr>
                                    </p:animEffect>
                                    <p:anim calcmode="lin" valueType="num">
                                      <p:cBhvr>
                                        <p:cTn id="8" dur="4000" fill="hold"/>
                                        <p:tgtEl>
                                          <p:spTgt spid="5"/>
                                        </p:tgtEl>
                                        <p:attrNameLst>
                                          <p:attrName>ppt_x</p:attrName>
                                        </p:attrNameLst>
                                      </p:cBhvr>
                                      <p:tavLst>
                                        <p:tav tm="0">
                                          <p:val>
                                            <p:strVal val="#ppt_x"/>
                                          </p:val>
                                        </p:tav>
                                        <p:tav tm="100000">
                                          <p:val>
                                            <p:strVal val="#ppt_x"/>
                                          </p:val>
                                        </p:tav>
                                      </p:tavLst>
                                    </p:anim>
                                    <p:anim calcmode="lin" valueType="num">
                                      <p:cBhvr>
                                        <p:cTn id="9" dur="4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4000"/>
                                        <p:tgtEl>
                                          <p:spTgt spid="4"/>
                                        </p:tgtEl>
                                      </p:cBhvr>
                                    </p:animEffect>
                                    <p:anim calcmode="lin" valueType="num">
                                      <p:cBhvr>
                                        <p:cTn id="14" dur="4000" fill="hold"/>
                                        <p:tgtEl>
                                          <p:spTgt spid="4"/>
                                        </p:tgtEl>
                                        <p:attrNameLst>
                                          <p:attrName>ppt_x</p:attrName>
                                        </p:attrNameLst>
                                      </p:cBhvr>
                                      <p:tavLst>
                                        <p:tav tm="0">
                                          <p:val>
                                            <p:strVal val="#ppt_x"/>
                                          </p:val>
                                        </p:tav>
                                        <p:tav tm="100000">
                                          <p:val>
                                            <p:strVal val="#ppt_x"/>
                                          </p:val>
                                        </p:tav>
                                      </p:tavLst>
                                    </p:anim>
                                    <p:anim calcmode="lin" valueType="num">
                                      <p:cBhvr>
                                        <p:cTn id="15" dur="4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p:cTn id="19"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0"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1"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a:off x="308559" y="2301714"/>
            <a:ext cx="8551140" cy="2554545"/>
          </a:xfrm>
          <a:prstGeom prst="rect">
            <a:avLst/>
          </a:prstGeom>
        </p:spPr>
        <p:txBody>
          <a:bodyPr wrap="square">
            <a:spAutoFit/>
          </a:bodyPr>
          <a:lstStyle/>
          <a:p>
            <a:pPr algn="ctr">
              <a:spcAft>
                <a:spcPts val="0"/>
              </a:spcAft>
              <a:tabLst>
                <a:tab pos="800100" algn="l"/>
              </a:tabLst>
            </a:pPr>
            <a:r>
              <a:rPr lang="pt-BR" sz="2000" b="1" dirty="0">
                <a:solidFill>
                  <a:srgbClr val="FFFF00"/>
                </a:solidFill>
                <a:effectLst>
                  <a:outerShdw blurRad="38100" dist="38100" dir="2700000" algn="tl">
                    <a:srgbClr val="000000">
                      <a:alpha val="43137"/>
                    </a:srgbClr>
                  </a:outerShdw>
                </a:effectLst>
                <a:latin typeface="Lucida Calligraphy" panose="03010101010101010101" pitchFamily="66" charset="0"/>
                <a:ea typeface="Times New Roman" panose="02020603050405020304" pitchFamily="18" charset="0"/>
              </a:rPr>
              <a:t>A cena era maravilhosa. Busquei em meu embornal, no quartinho de ferramentas, algumas sementes que estavam esperando esse momento maravilhoso. Enquanto semeava nas covas mais fundas, os pássaros continuavam a procurar os insetos para alimentar os filhotes que soltavam trinos altos, pedindo aos pais a comida. Foi nesse momento que ouvi um cantar mais estridente, bem próximo, ali naquele barro vermelho.</a:t>
            </a:r>
            <a:endParaRPr lang="pt-BR" sz="2000" b="1" dirty="0">
              <a:solidFill>
                <a:srgbClr val="FFFF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4929" y="231438"/>
            <a:ext cx="2438400" cy="1795272"/>
          </a:xfrm>
          <a:prstGeom prst="rect">
            <a:avLst/>
          </a:prstGeom>
          <a:ln>
            <a:noFill/>
          </a:ln>
          <a:effectLst>
            <a:softEdge rad="112500"/>
          </a:effectLst>
        </p:spPr>
      </p:pic>
      <p:pic>
        <p:nvPicPr>
          <p:cNvPr id="5" name="Image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92216" y="231438"/>
            <a:ext cx="2391697" cy="1795272"/>
          </a:xfrm>
          <a:prstGeom prst="rect">
            <a:avLst/>
          </a:prstGeom>
          <a:ln>
            <a:noFill/>
          </a:ln>
          <a:effectLst>
            <a:softEdge rad="112500"/>
          </a:effectLst>
        </p:spPr>
      </p:pic>
      <p:pic>
        <p:nvPicPr>
          <p:cNvPr id="6" name="Imagem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1460" y="321450"/>
            <a:ext cx="2350989" cy="1563617"/>
          </a:xfrm>
          <a:prstGeom prst="rect">
            <a:avLst/>
          </a:prstGeom>
          <a:ln>
            <a:noFill/>
          </a:ln>
          <a:effectLst>
            <a:softEdge rad="112500"/>
          </a:effectLst>
        </p:spPr>
      </p:pic>
    </p:spTree>
    <p:extLst>
      <p:ext uri="{BB962C8B-B14F-4D97-AF65-F5344CB8AC3E}">
        <p14:creationId xmlns:p14="http://schemas.microsoft.com/office/powerpoint/2010/main" val="16928683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Click="0" advTm="32000">
        <p15:prstTrans prst="peelOff"/>
      </p:transition>
    </mc:Choice>
    <mc:Fallback>
      <p:transition spd="slow" advClick="0"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4000"/>
                                        <p:tgtEl>
                                          <p:spTgt spid="6"/>
                                        </p:tgtEl>
                                      </p:cBhvr>
                                    </p:animEffect>
                                    <p:anim calcmode="lin" valueType="num">
                                      <p:cBhvr>
                                        <p:cTn id="8" dur="4000" fill="hold"/>
                                        <p:tgtEl>
                                          <p:spTgt spid="6"/>
                                        </p:tgtEl>
                                        <p:attrNameLst>
                                          <p:attrName>ppt_x</p:attrName>
                                        </p:attrNameLst>
                                      </p:cBhvr>
                                      <p:tavLst>
                                        <p:tav tm="0">
                                          <p:val>
                                            <p:strVal val="#ppt_x"/>
                                          </p:val>
                                        </p:tav>
                                        <p:tav tm="100000">
                                          <p:val>
                                            <p:strVal val="#ppt_x"/>
                                          </p:val>
                                        </p:tav>
                                      </p:tavLst>
                                    </p:anim>
                                    <p:anim calcmode="lin" valueType="num">
                                      <p:cBhvr>
                                        <p:cTn id="9" dur="4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4000"/>
                                        <p:tgtEl>
                                          <p:spTgt spid="4"/>
                                        </p:tgtEl>
                                      </p:cBhvr>
                                    </p:animEffect>
                                    <p:anim calcmode="lin" valueType="num">
                                      <p:cBhvr>
                                        <p:cTn id="13" dur="4000" fill="hold"/>
                                        <p:tgtEl>
                                          <p:spTgt spid="4"/>
                                        </p:tgtEl>
                                        <p:attrNameLst>
                                          <p:attrName>ppt_x</p:attrName>
                                        </p:attrNameLst>
                                      </p:cBhvr>
                                      <p:tavLst>
                                        <p:tav tm="0">
                                          <p:val>
                                            <p:strVal val="#ppt_x"/>
                                          </p:val>
                                        </p:tav>
                                        <p:tav tm="100000">
                                          <p:val>
                                            <p:strVal val="#ppt_x"/>
                                          </p:val>
                                        </p:tav>
                                      </p:tavLst>
                                    </p:anim>
                                    <p:anim calcmode="lin" valueType="num">
                                      <p:cBhvr>
                                        <p:cTn id="14" dur="4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4000"/>
                                        <p:tgtEl>
                                          <p:spTgt spid="5"/>
                                        </p:tgtEl>
                                      </p:cBhvr>
                                    </p:animEffect>
                                    <p:anim calcmode="lin" valueType="num">
                                      <p:cBhvr>
                                        <p:cTn id="18" dur="4000" fill="hold"/>
                                        <p:tgtEl>
                                          <p:spTgt spid="5"/>
                                        </p:tgtEl>
                                        <p:attrNameLst>
                                          <p:attrName>ppt_x</p:attrName>
                                        </p:attrNameLst>
                                      </p:cBhvr>
                                      <p:tavLst>
                                        <p:tav tm="0">
                                          <p:val>
                                            <p:strVal val="#ppt_x"/>
                                          </p:val>
                                        </p:tav>
                                        <p:tav tm="100000">
                                          <p:val>
                                            <p:strVal val="#ppt_x"/>
                                          </p:val>
                                        </p:tav>
                                      </p:tavLst>
                                    </p:anim>
                                    <p:anim calcmode="lin" valueType="num">
                                      <p:cBhvr>
                                        <p:cTn id="19" dur="4000" fill="hold"/>
                                        <p:tgtEl>
                                          <p:spTgt spid="5"/>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53" presetClass="entr" presetSubtype="16" fill="hold" nodeType="after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 calcmode="lin" valueType="num">
                                      <p:cBhvr>
                                        <p:cTn id="23"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4"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5"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627534"/>
            <a:ext cx="4800531" cy="3600400"/>
          </a:xfrm>
          <a:prstGeom prst="ellipse">
            <a:avLst/>
          </a:prstGeom>
          <a:ln w="19050" cap="rnd">
            <a:solidFill>
              <a:schemeClr val="accent6">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Retângulo 2"/>
          <p:cNvSpPr/>
          <p:nvPr/>
        </p:nvSpPr>
        <p:spPr>
          <a:xfrm>
            <a:off x="5148064" y="267494"/>
            <a:ext cx="3684503" cy="4524315"/>
          </a:xfrm>
          <a:prstGeom prst="rect">
            <a:avLst/>
          </a:prstGeom>
        </p:spPr>
        <p:txBody>
          <a:bodyPr wrap="square">
            <a:spAutoFit/>
          </a:bodyPr>
          <a:lstStyle/>
          <a:p>
            <a:pPr algn="ctr">
              <a:spcAft>
                <a:spcPts val="0"/>
              </a:spcAft>
              <a:tabLst>
                <a:tab pos="800100" algn="l"/>
              </a:tabLst>
            </a:pPr>
            <a:r>
              <a:rPr lang="pt-BR" sz="2400" b="1" dirty="0">
                <a:solidFill>
                  <a:srgbClr val="FFFF00"/>
                </a:solidFill>
                <a:effectLst>
                  <a:outerShdw blurRad="38100" dist="38100" dir="2700000" algn="tl">
                    <a:srgbClr val="000000">
                      <a:alpha val="43137"/>
                    </a:srgbClr>
                  </a:outerShdw>
                </a:effectLst>
                <a:latin typeface="Lucida Calligraphy" panose="03010101010101010101" pitchFamily="66" charset="0"/>
                <a:ea typeface="Times New Roman" panose="02020603050405020304" pitchFamily="18" charset="0"/>
              </a:rPr>
              <a:t>Era um casal de João-de-barro que, freneticamente, pedia passagem, chegando até dar voos rasantes perto da minha cabeça, expulsando-me do local; queriam aquele barro para </a:t>
            </a:r>
            <a:r>
              <a:rPr lang="pt-BR" sz="2400" b="1" dirty="0" smtClean="0">
                <a:solidFill>
                  <a:srgbClr val="FFFF00"/>
                </a:solidFill>
                <a:effectLst>
                  <a:outerShdw blurRad="38100" dist="38100" dir="2700000" algn="tl">
                    <a:srgbClr val="000000">
                      <a:alpha val="43137"/>
                    </a:srgbClr>
                  </a:outerShdw>
                </a:effectLst>
                <a:latin typeface="Lucida Calligraphy" panose="03010101010101010101" pitchFamily="66" charset="0"/>
                <a:ea typeface="Times New Roman" panose="02020603050405020304" pitchFamily="18" charset="0"/>
              </a:rPr>
              <a:t>terminar </a:t>
            </a:r>
            <a:r>
              <a:rPr lang="pt-BR" sz="2400" b="1" dirty="0">
                <a:solidFill>
                  <a:srgbClr val="FFFF00"/>
                </a:solidFill>
                <a:effectLst>
                  <a:outerShdw blurRad="38100" dist="38100" dir="2700000" algn="tl">
                    <a:srgbClr val="000000">
                      <a:alpha val="43137"/>
                    </a:srgbClr>
                  </a:outerShdw>
                </a:effectLst>
                <a:latin typeface="Lucida Calligraphy" panose="03010101010101010101" pitchFamily="66" charset="0"/>
                <a:ea typeface="Times New Roman" panose="02020603050405020304" pitchFamily="18" charset="0"/>
              </a:rPr>
              <a:t>a construção de seu ninho. </a:t>
            </a:r>
            <a:endParaRPr lang="pt-BR" sz="2400" b="1" dirty="0">
              <a:solidFill>
                <a:srgbClr val="FFFF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76292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Click="0" advTm="30000">
        <p15:prstTrans prst="pageCurlDouble"/>
      </p:transition>
    </mc:Choice>
    <mc:Fallback>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0-#ppt_w/2"/>
                                          </p:val>
                                        </p:tav>
                                        <p:tav tm="100000">
                                          <p:val>
                                            <p:strVal val="#ppt_x"/>
                                          </p:val>
                                        </p:tav>
                                      </p:tavLst>
                                    </p:anim>
                                    <p:anim calcmode="lin" valueType="num">
                                      <p:cBhvr additive="base">
                                        <p:cTn id="8" dur="40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4000"/>
                            </p:stCondLst>
                            <p:childTnLst>
                              <p:par>
                                <p:cTn id="10" presetID="53" presetClass="entr" presetSubtype="16" fill="hold"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a:off x="3530389" y="555526"/>
            <a:ext cx="5412695" cy="4401205"/>
          </a:xfrm>
          <a:prstGeom prst="rect">
            <a:avLst/>
          </a:prstGeom>
        </p:spPr>
        <p:txBody>
          <a:bodyPr wrap="square">
            <a:spAutoFit/>
          </a:bodyPr>
          <a:lstStyle/>
          <a:p>
            <a:pPr algn="ctr">
              <a:spcAft>
                <a:spcPts val="0"/>
              </a:spcAft>
              <a:tabLst>
                <a:tab pos="800100" algn="l"/>
              </a:tabLst>
            </a:pPr>
            <a:r>
              <a:rPr lang="pt-BR" sz="2800" b="1" dirty="0">
                <a:solidFill>
                  <a:srgbClr val="FFFF00"/>
                </a:solidFill>
                <a:effectLst>
                  <a:outerShdw blurRad="38100" dist="38100" dir="2700000" algn="tl">
                    <a:srgbClr val="000000">
                      <a:alpha val="43137"/>
                    </a:srgbClr>
                  </a:outerShdw>
                </a:effectLst>
                <a:latin typeface="Lucida Calligraphy" panose="03010101010101010101" pitchFamily="66" charset="0"/>
                <a:ea typeface="Times New Roman" panose="02020603050405020304" pitchFamily="18" charset="0"/>
              </a:rPr>
              <a:t>Observei, alegremente, todo o trabalhão incessante do casal, e segui-os com os olhos para ver aonde levavam, nos bicos, as pelotas de barro. Notei, com alegria, que era bem na minha área de lazer, na terça do telhado, acima do fogão de lenha.</a:t>
            </a:r>
            <a:endParaRPr lang="pt-BR" sz="2800" b="1" dirty="0">
              <a:solidFill>
                <a:srgbClr val="FFFF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pic>
        <p:nvPicPr>
          <p:cNvPr id="1026" name="Imagem 0" descr="Anivarsário Toninho e outros 017.jpg"/>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843558"/>
            <a:ext cx="3307581" cy="4176464"/>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597989"/>
      </p:ext>
    </p:extLst>
  </p:cSld>
  <p:clrMapOvr>
    <a:masterClrMapping/>
  </p:clrMapOvr>
  <mc:AlternateContent xmlns:mc="http://schemas.openxmlformats.org/markup-compatibility/2006">
    <mc:Choice xmlns:p14="http://schemas.microsoft.com/office/powerpoint/2010/main" Requires="p14">
      <p:transition spd="slow" p14:dur="4000" advClick="0" advTm="30000">
        <p14:doors dir="vert"/>
      </p:transition>
    </mc:Choice>
    <mc:Fallback>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4000" fill="hold"/>
                                        <p:tgtEl>
                                          <p:spTgt spid="1026"/>
                                        </p:tgtEl>
                                        <p:attrNameLst>
                                          <p:attrName>ppt_x</p:attrName>
                                        </p:attrNameLst>
                                      </p:cBhvr>
                                      <p:tavLst>
                                        <p:tav tm="0">
                                          <p:val>
                                            <p:strVal val="1+#ppt_w/2"/>
                                          </p:val>
                                        </p:tav>
                                        <p:tav tm="100000">
                                          <p:val>
                                            <p:strVal val="#ppt_x"/>
                                          </p:val>
                                        </p:tav>
                                      </p:tavLst>
                                    </p:anim>
                                    <p:anim calcmode="lin" valueType="num">
                                      <p:cBhvr additive="base">
                                        <p:cTn id="8" dur="4000" fill="hold"/>
                                        <p:tgtEl>
                                          <p:spTgt spid="1026"/>
                                        </p:tgtEl>
                                        <p:attrNameLst>
                                          <p:attrName>ppt_y</p:attrName>
                                        </p:attrNameLst>
                                      </p:cBhvr>
                                      <p:tavLst>
                                        <p:tav tm="0">
                                          <p:val>
                                            <p:strVal val="0-#ppt_h/2"/>
                                          </p:val>
                                        </p:tav>
                                        <p:tav tm="100000">
                                          <p:val>
                                            <p:strVal val="#ppt_y"/>
                                          </p:val>
                                        </p:tav>
                                      </p:tavLst>
                                    </p:anim>
                                  </p:childTnLst>
                                </p:cTn>
                              </p:par>
                            </p:childTnLst>
                          </p:cTn>
                        </p:par>
                        <p:par>
                          <p:cTn id="9" fill="hold">
                            <p:stCondLst>
                              <p:cond delay="4000"/>
                            </p:stCondLst>
                            <p:childTnLst>
                              <p:par>
                                <p:cTn id="10" presetID="53" presetClass="entr" presetSubtype="16" fill="hold"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699542"/>
            <a:ext cx="4608510" cy="3456384"/>
          </a:xfrm>
          <a:prstGeom prst="ellipse">
            <a:avLst/>
          </a:prstGeom>
          <a:ln w="19050" cap="rnd">
            <a:solidFill>
              <a:schemeClr val="accent6">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Retângulo 2"/>
          <p:cNvSpPr/>
          <p:nvPr/>
        </p:nvSpPr>
        <p:spPr>
          <a:xfrm>
            <a:off x="4163410" y="267494"/>
            <a:ext cx="4980646" cy="4401205"/>
          </a:xfrm>
          <a:prstGeom prst="rect">
            <a:avLst/>
          </a:prstGeom>
        </p:spPr>
        <p:txBody>
          <a:bodyPr wrap="square">
            <a:spAutoFit/>
          </a:bodyPr>
          <a:lstStyle/>
          <a:p>
            <a:pPr algn="ctr"/>
            <a:r>
              <a:rPr lang="pt-BR" sz="2800" dirty="0">
                <a:solidFill>
                  <a:srgbClr val="FFFF00"/>
                </a:solidFill>
                <a:latin typeface="Lucida Calligraphy" panose="03010101010101010101" pitchFamily="66" charset="0"/>
                <a:ea typeface="Times New Roman" panose="02020603050405020304" pitchFamily="18" charset="0"/>
                <a:cs typeface="Times New Roman" panose="02020603050405020304" pitchFamily="18" charset="0"/>
              </a:rPr>
              <a:t>Logo escureceu e o trabalho operário dos dois parceiros terminou, o meu de observador também. Recolhi-me aos meus aposentos e busquei uma literatura em que pudesse ter mais informações a respeito desse magnífico </a:t>
            </a:r>
            <a:r>
              <a:rPr lang="pt-BR" sz="2800" dirty="0" smtClean="0">
                <a:solidFill>
                  <a:srgbClr val="FFFF00"/>
                </a:solidFill>
                <a:latin typeface="Lucida Calligraphy" panose="03010101010101010101" pitchFamily="66" charset="0"/>
                <a:ea typeface="Times New Roman" panose="02020603050405020304" pitchFamily="18" charset="0"/>
                <a:cs typeface="Times New Roman" panose="02020603050405020304" pitchFamily="18" charset="0"/>
              </a:rPr>
              <a:t>pássaro.</a:t>
            </a:r>
            <a:endParaRPr lang="pt-BR" sz="4000" dirty="0">
              <a:solidFill>
                <a:srgbClr val="FFFF00"/>
              </a:solidFill>
            </a:endParaRPr>
          </a:p>
        </p:txBody>
      </p:sp>
    </p:spTree>
    <p:extLst>
      <p:ext uri="{BB962C8B-B14F-4D97-AF65-F5344CB8AC3E}">
        <p14:creationId xmlns:p14="http://schemas.microsoft.com/office/powerpoint/2010/main" val="21847755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Click="0" advTm="31000">
        <p15:prstTrans prst="wind"/>
      </p:transition>
    </mc:Choice>
    <mc:Fallback>
      <p:transition spd="slow" advClick="0"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1+#ppt_w/2"/>
                                          </p:val>
                                        </p:tav>
                                        <p:tav tm="100000">
                                          <p:val>
                                            <p:strVal val="#ppt_x"/>
                                          </p:val>
                                        </p:tav>
                                      </p:tavLst>
                                    </p:anim>
                                    <p:anim calcmode="lin" valueType="num">
                                      <p:cBhvr additive="base">
                                        <p:cTn id="8" dur="4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699542"/>
            <a:ext cx="4121514" cy="3091137"/>
          </a:xfrm>
          <a:prstGeom prst="ellipse">
            <a:avLst/>
          </a:prstGeom>
          <a:ln w="19050" cap="rnd">
            <a:solidFill>
              <a:schemeClr val="accent6">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Retângulo 2"/>
          <p:cNvSpPr/>
          <p:nvPr/>
        </p:nvSpPr>
        <p:spPr>
          <a:xfrm>
            <a:off x="3839418" y="339502"/>
            <a:ext cx="5268678" cy="4401205"/>
          </a:xfrm>
          <a:prstGeom prst="rect">
            <a:avLst/>
          </a:prstGeom>
        </p:spPr>
        <p:txBody>
          <a:bodyPr wrap="square">
            <a:spAutoFit/>
          </a:bodyPr>
          <a:lstStyle/>
          <a:p>
            <a:pPr algn="ctr"/>
            <a:r>
              <a:rPr lang="pt-BR" sz="2800" b="1" dirty="0">
                <a:solidFill>
                  <a:srgbClr val="FFFF00"/>
                </a:solidFill>
                <a:latin typeface="Lucida Calligraphy" panose="03010101010101010101" pitchFamily="66" charset="0"/>
                <a:ea typeface="Times New Roman" panose="02020603050405020304" pitchFamily="18" charset="0"/>
                <a:cs typeface="Times New Roman" panose="02020603050405020304" pitchFamily="18" charset="0"/>
              </a:rPr>
              <a:t>Fiquei sabendo que o casal é único, ou seja, são parceiros até que a morte os separe. No dia seguinte, logo pela manhã, fui fazer as vezes de ferrenho observador, ficando contente em vê-los na obcecada tarefa da construção do </a:t>
            </a:r>
            <a:r>
              <a:rPr lang="pt-BR" sz="2800" b="1" dirty="0" smtClean="0">
                <a:solidFill>
                  <a:srgbClr val="FFFF00"/>
                </a:solidFill>
                <a:latin typeface="Lucida Calligraphy" panose="03010101010101010101" pitchFamily="66" charset="0"/>
                <a:ea typeface="Times New Roman" panose="02020603050405020304" pitchFamily="18" charset="0"/>
                <a:cs typeface="Times New Roman" panose="02020603050405020304" pitchFamily="18" charset="0"/>
              </a:rPr>
              <a:t>ninho.</a:t>
            </a:r>
            <a:endParaRPr lang="pt-BR" sz="4000" b="1" dirty="0">
              <a:solidFill>
                <a:srgbClr val="FFFF00"/>
              </a:solidFill>
            </a:endParaRPr>
          </a:p>
        </p:txBody>
      </p:sp>
    </p:spTree>
    <p:extLst>
      <p:ext uri="{BB962C8B-B14F-4D97-AF65-F5344CB8AC3E}">
        <p14:creationId xmlns:p14="http://schemas.microsoft.com/office/powerpoint/2010/main" val="29461702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Click="0" advTm="32000">
        <p15:prstTrans prst="fallOver"/>
      </p:transition>
    </mc:Choice>
    <mc:Fallback>
      <p:transition spd="slow" advClick="0"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0-#ppt_w/2"/>
                                          </p:val>
                                        </p:tav>
                                        <p:tav tm="100000">
                                          <p:val>
                                            <p:strVal val="#ppt_x"/>
                                          </p:val>
                                        </p:tav>
                                      </p:tavLst>
                                    </p:anim>
                                    <p:anim calcmode="lin" valueType="num">
                                      <p:cBhvr additive="base">
                                        <p:cTn id="8" dur="4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112072"/>
            <a:ext cx="2820335" cy="2115252"/>
          </a:xfrm>
          <a:prstGeom prst="ellipse">
            <a:avLst/>
          </a:prstGeom>
          <a:ln w="19050" cap="rnd">
            <a:solidFill>
              <a:schemeClr val="accent6">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Retângulo 2"/>
          <p:cNvSpPr/>
          <p:nvPr/>
        </p:nvSpPr>
        <p:spPr>
          <a:xfrm>
            <a:off x="341436" y="2211702"/>
            <a:ext cx="8731164" cy="2585323"/>
          </a:xfrm>
          <a:prstGeom prst="rect">
            <a:avLst/>
          </a:prstGeom>
        </p:spPr>
        <p:txBody>
          <a:bodyPr wrap="square">
            <a:spAutoFit/>
          </a:bodyPr>
          <a:lstStyle/>
          <a:p>
            <a:pPr algn="ctr">
              <a:spcAft>
                <a:spcPts val="0"/>
              </a:spcAft>
              <a:tabLst>
                <a:tab pos="800100" algn="l"/>
              </a:tabLst>
            </a:pPr>
            <a:r>
              <a:rPr lang="pt-BR" b="1" dirty="0">
                <a:solidFill>
                  <a:srgbClr val="FFFF00"/>
                </a:solidFill>
                <a:latin typeface="Lucida Calligraphy" panose="03010101010101010101" pitchFamily="66" charset="0"/>
                <a:ea typeface="Times New Roman" panose="02020603050405020304" pitchFamily="18" charset="0"/>
              </a:rPr>
              <a:t>A tarefa de construção continuava; era um vai e vem desenfreado do casal, no transporte das pelotinhas de barro sob o telhado, colocando-as na base sobre a viga de madeira. O entusiasmo era grande, e quando eles se ausentavam da busca, era porque estavam trançando pequenas raízes, em outro local, para fortalecer as paredes do ninho. </a:t>
            </a:r>
            <a:endParaRPr lang="pt-BR" b="1" dirty="0" smtClean="0">
              <a:solidFill>
                <a:srgbClr val="FFFF00"/>
              </a:solidFill>
              <a:latin typeface="Lucida Calligraphy" panose="03010101010101010101" pitchFamily="66" charset="0"/>
              <a:ea typeface="Times New Roman" panose="02020603050405020304" pitchFamily="18" charset="0"/>
            </a:endParaRPr>
          </a:p>
          <a:p>
            <a:pPr algn="ctr">
              <a:spcAft>
                <a:spcPts val="0"/>
              </a:spcAft>
              <a:tabLst>
                <a:tab pos="800100" algn="l"/>
              </a:tabLst>
            </a:pPr>
            <a:endParaRPr lang="pt-BR" b="1" dirty="0">
              <a:solidFill>
                <a:srgbClr val="FFFF00"/>
              </a:solidFill>
              <a:latin typeface="Lucida Calligraphy" panose="03010101010101010101" pitchFamily="66" charset="0"/>
              <a:ea typeface="Times New Roman" panose="02020603050405020304" pitchFamily="18" charset="0"/>
            </a:endParaRPr>
          </a:p>
          <a:p>
            <a:pPr algn="ctr">
              <a:spcAft>
                <a:spcPts val="0"/>
              </a:spcAft>
              <a:tabLst>
                <a:tab pos="800100" algn="l"/>
              </a:tabLst>
            </a:pPr>
            <a:r>
              <a:rPr lang="pt-BR" b="1" dirty="0" smtClean="0">
                <a:solidFill>
                  <a:srgbClr val="FFFF00"/>
                </a:solidFill>
                <a:latin typeface="Lucida Calligraphy" panose="03010101010101010101" pitchFamily="66" charset="0"/>
                <a:ea typeface="Times New Roman" panose="02020603050405020304" pitchFamily="18" charset="0"/>
              </a:rPr>
              <a:t>Nesse </a:t>
            </a:r>
            <a:r>
              <a:rPr lang="pt-BR" b="1" dirty="0">
                <a:solidFill>
                  <a:srgbClr val="FFFF00"/>
                </a:solidFill>
                <a:latin typeface="Lucida Calligraphy" panose="03010101010101010101" pitchFamily="66" charset="0"/>
                <a:ea typeface="Times New Roman" panose="02020603050405020304" pitchFamily="18" charset="0"/>
              </a:rPr>
              <a:t>momento, corri para a torneira do jardim, peguei uma vasilha com água e coloquei em cima daquele barro perto do gramado que já estava secando, facilitando a árdua jornada dos “</a:t>
            </a:r>
            <a:r>
              <a:rPr lang="pt-BR" b="1" dirty="0" err="1">
                <a:solidFill>
                  <a:srgbClr val="FFFF00"/>
                </a:solidFill>
                <a:latin typeface="Lucida Calligraphy" panose="03010101010101010101" pitchFamily="66" charset="0"/>
                <a:ea typeface="Times New Roman" panose="02020603050405020304" pitchFamily="18" charset="0"/>
              </a:rPr>
              <a:t>passaritos</a:t>
            </a:r>
            <a:r>
              <a:rPr lang="pt-BR" b="1" dirty="0">
                <a:solidFill>
                  <a:srgbClr val="FFFF00"/>
                </a:solidFill>
                <a:latin typeface="Lucida Calligraphy" panose="03010101010101010101" pitchFamily="66" charset="0"/>
                <a:ea typeface="Times New Roman" panose="02020603050405020304" pitchFamily="18" charset="0"/>
              </a:rPr>
              <a:t>”. </a:t>
            </a:r>
            <a:endParaRPr lang="pt-BR" b="1" dirty="0">
              <a:solidFill>
                <a:srgbClr val="FFFF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793646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41000">
        <p15:prstTrans prst="wind"/>
      </p:transition>
    </mc:Choice>
    <mc:Fallback xmlns="">
      <p:transition spd="slow" advClick="0"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1+#ppt_w/2"/>
                                          </p:val>
                                        </p:tav>
                                        <p:tav tm="100000">
                                          <p:val>
                                            <p:strVal val="#ppt_x"/>
                                          </p:val>
                                        </p:tav>
                                      </p:tavLst>
                                    </p:anim>
                                    <p:anim calcmode="lin" valueType="num">
                                      <p:cBhvr additive="base">
                                        <p:cTn id="8" dur="40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4000"/>
                            </p:stCondLst>
                            <p:childTnLst>
                              <p:par>
                                <p:cTn id="10" presetID="53" presetClass="entr" presetSubtype="528" fill="hold"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4000"/>
                                        <p:tgtEl>
                                          <p:spTgt spid="3">
                                            <p:txEl>
                                              <p:pRg st="0" end="0"/>
                                            </p:txEl>
                                          </p:spTgt>
                                        </p:tgtEl>
                                      </p:cBhvr>
                                    </p:animEffect>
                                    <p:anim calcmode="lin" valueType="num">
                                      <p:cBhvr>
                                        <p:cTn id="15" dur="4000" fill="hold"/>
                                        <p:tgtEl>
                                          <p:spTgt spid="3">
                                            <p:txEl>
                                              <p:pRg st="0" end="0"/>
                                            </p:txEl>
                                          </p:spTgt>
                                        </p:tgtEl>
                                        <p:attrNameLst>
                                          <p:attrName>ppt_x</p:attrName>
                                        </p:attrNameLst>
                                      </p:cBhvr>
                                      <p:tavLst>
                                        <p:tav tm="0">
                                          <p:val>
                                            <p:fltVal val="0.5"/>
                                          </p:val>
                                        </p:tav>
                                        <p:tav tm="100000">
                                          <p:val>
                                            <p:strVal val="#ppt_x"/>
                                          </p:val>
                                        </p:tav>
                                      </p:tavLst>
                                    </p:anim>
                                    <p:anim calcmode="lin" valueType="num">
                                      <p:cBhvr>
                                        <p:cTn id="16" dur="4000" fill="hold"/>
                                        <p:tgtEl>
                                          <p:spTgt spid="3">
                                            <p:txEl>
                                              <p:pRg st="0" end="0"/>
                                            </p:txEl>
                                          </p:spTgt>
                                        </p:tgtEl>
                                        <p:attrNameLst>
                                          <p:attrName>ppt_y</p:attrName>
                                        </p:attrNameLst>
                                      </p:cBhvr>
                                      <p:tavLst>
                                        <p:tav tm="0">
                                          <p:val>
                                            <p:fltVal val="0.5"/>
                                          </p:val>
                                        </p:tav>
                                        <p:tav tm="100000">
                                          <p:val>
                                            <p:strVal val="#ppt_y"/>
                                          </p:val>
                                        </p:tav>
                                      </p:tavLst>
                                    </p:anim>
                                  </p:childTnLst>
                                </p:cTn>
                              </p:par>
                            </p:childTnLst>
                          </p:cTn>
                        </p:par>
                        <p:par>
                          <p:cTn id="17" fill="hold">
                            <p:stCondLst>
                              <p:cond delay="8000"/>
                            </p:stCondLst>
                            <p:childTnLst>
                              <p:par>
                                <p:cTn id="18" presetID="53" presetClass="entr" presetSubtype="528" fill="hold" nodeType="after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p:cTn id="20" dur="4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1" dur="4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2" dur="4000"/>
                                        <p:tgtEl>
                                          <p:spTgt spid="3">
                                            <p:txEl>
                                              <p:pRg st="2" end="2"/>
                                            </p:txEl>
                                          </p:spTgt>
                                        </p:tgtEl>
                                      </p:cBhvr>
                                    </p:animEffect>
                                    <p:anim calcmode="lin" valueType="num">
                                      <p:cBhvr>
                                        <p:cTn id="23" dur="4000" fill="hold"/>
                                        <p:tgtEl>
                                          <p:spTgt spid="3">
                                            <p:txEl>
                                              <p:pRg st="2" end="2"/>
                                            </p:txEl>
                                          </p:spTgt>
                                        </p:tgtEl>
                                        <p:attrNameLst>
                                          <p:attrName>ppt_x</p:attrName>
                                        </p:attrNameLst>
                                      </p:cBhvr>
                                      <p:tavLst>
                                        <p:tav tm="0">
                                          <p:val>
                                            <p:fltVal val="0.5"/>
                                          </p:val>
                                        </p:tav>
                                        <p:tav tm="100000">
                                          <p:val>
                                            <p:strVal val="#ppt_x"/>
                                          </p:val>
                                        </p:tav>
                                      </p:tavLst>
                                    </p:anim>
                                    <p:anim calcmode="lin" valueType="num">
                                      <p:cBhvr>
                                        <p:cTn id="24" dur="4000" fill="hold"/>
                                        <p:tgtEl>
                                          <p:spTgt spid="3">
                                            <p:txEl>
                                              <p:pRg st="2" end="2"/>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771550"/>
            <a:ext cx="4032446" cy="3024336"/>
          </a:xfrm>
          <a:prstGeom prst="ellipse">
            <a:avLst/>
          </a:prstGeom>
          <a:ln w="19050" cap="rnd">
            <a:solidFill>
              <a:schemeClr val="accent6">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Retângulo 2"/>
          <p:cNvSpPr/>
          <p:nvPr/>
        </p:nvSpPr>
        <p:spPr>
          <a:xfrm>
            <a:off x="2531719" y="195486"/>
            <a:ext cx="6444848" cy="4401205"/>
          </a:xfrm>
          <a:prstGeom prst="rect">
            <a:avLst/>
          </a:prstGeom>
        </p:spPr>
        <p:txBody>
          <a:bodyPr wrap="square">
            <a:spAutoFit/>
          </a:bodyPr>
          <a:lstStyle/>
          <a:p>
            <a:pPr algn="ctr">
              <a:spcAft>
                <a:spcPts val="0"/>
              </a:spcAft>
              <a:tabLst>
                <a:tab pos="800100" algn="l"/>
              </a:tabLst>
            </a:pPr>
            <a:r>
              <a:rPr lang="pt-BR" sz="2800" b="1" dirty="0">
                <a:solidFill>
                  <a:srgbClr val="FFFF00"/>
                </a:solidFill>
                <a:latin typeface="Lucida Calligraphy" panose="03010101010101010101" pitchFamily="66" charset="0"/>
                <a:ea typeface="Times New Roman" panose="02020603050405020304" pitchFamily="18" charset="0"/>
              </a:rPr>
              <a:t>E assim, fui ajudando os dois naquela empreitada. Era maravilhoso ver e acompanhar a mesma rotina, que durou vários dias. Logo fui me municiando de dispositivos para poder observá-los à distância; então, arrumei um binóculo e uma câmera digital, para ir registrando a evolução da obra!</a:t>
            </a:r>
            <a:endParaRPr lang="pt-BR" sz="2800" b="1" dirty="0">
              <a:solidFill>
                <a:srgbClr val="FFFF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471357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32000">
        <p15:prstTrans prst="prestige"/>
      </p:transition>
    </mc:Choice>
    <mc:Fallback xmlns="">
      <p:transition spd="slow" advClick="0"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1+#ppt_w/2"/>
                                          </p:val>
                                        </p:tav>
                                        <p:tav tm="100000">
                                          <p:val>
                                            <p:strVal val="#ppt_x"/>
                                          </p:val>
                                        </p:tav>
                                      </p:tavLst>
                                    </p:anim>
                                    <p:anim calcmode="lin" valueType="num">
                                      <p:cBhvr additive="base">
                                        <p:cTn id="8" dur="4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52264" y="141426"/>
            <a:ext cx="2280303" cy="1710228"/>
          </a:xfrm>
          <a:prstGeom prst="ellipse">
            <a:avLst/>
          </a:prstGeom>
          <a:ln w="19050" cap="rnd">
            <a:solidFill>
              <a:schemeClr val="accent6">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Retângulo 2"/>
          <p:cNvSpPr/>
          <p:nvPr/>
        </p:nvSpPr>
        <p:spPr>
          <a:xfrm>
            <a:off x="251424" y="321450"/>
            <a:ext cx="6480864" cy="4893647"/>
          </a:xfrm>
          <a:prstGeom prst="rect">
            <a:avLst/>
          </a:prstGeom>
        </p:spPr>
        <p:txBody>
          <a:bodyPr wrap="square">
            <a:spAutoFit/>
          </a:bodyPr>
          <a:lstStyle/>
          <a:p>
            <a:pPr algn="ctr">
              <a:spcAft>
                <a:spcPts val="0"/>
              </a:spcAft>
              <a:tabLst>
                <a:tab pos="800100" algn="l"/>
              </a:tabLst>
            </a:pPr>
            <a:r>
              <a:rPr lang="pt-BR" sz="2400" b="1" dirty="0">
                <a:solidFill>
                  <a:srgbClr val="FFFF00"/>
                </a:solidFill>
                <a:latin typeface="Lucida Calligraphy" panose="03010101010101010101" pitchFamily="66" charset="0"/>
                <a:ea typeface="Times New Roman" panose="02020603050405020304" pitchFamily="18" charset="0"/>
              </a:rPr>
              <a:t>Com os olhos compridos, pude enxergá-los melhor na execução, sem espantá-los; e valeu a pena ficar observando. A evolução que meus olhos presenciavam era uma coisa impressionante! Tudo muito perfeito, a circunferência ao redor da viga que suportava a edificação, os contornos de feixes de raízes formando a malha, como se fosse um alicerce, o desenho da porta de entrada, com a proteção para evitar a entrada de intrusos.</a:t>
            </a:r>
            <a:endParaRPr lang="pt-BR" sz="2400" b="1"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2400" b="1" dirty="0">
                <a:solidFill>
                  <a:srgbClr val="FFFF00"/>
                </a:solidFill>
                <a:latin typeface="Lucida Calligraphy" panose="03010101010101010101" pitchFamily="66" charset="0"/>
                <a:ea typeface="Times New Roman" panose="02020603050405020304" pitchFamily="18" charset="0"/>
              </a:rPr>
              <a:t> </a:t>
            </a:r>
            <a:endParaRPr lang="pt-BR" sz="2400" b="1" dirty="0">
              <a:solidFill>
                <a:srgbClr val="FFFF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085532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Click="0" advTm="40000">
        <p15:prstTrans prst="peelOff"/>
      </p:transition>
    </mc:Choice>
    <mc:Fallback>
      <p:transition spd="slow" advClick="0"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ppt_x"/>
                                          </p:val>
                                        </p:tav>
                                        <p:tav tm="100000">
                                          <p:val>
                                            <p:strVal val="#ppt_x"/>
                                          </p:val>
                                        </p:tav>
                                      </p:tavLst>
                                    </p:anim>
                                    <p:anim calcmode="lin" valueType="num">
                                      <p:cBhvr additive="base">
                                        <p:cTn id="8" dur="40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4000"/>
                            </p:stCondLst>
                            <p:childTnLst>
                              <p:par>
                                <p:cTn id="10" presetID="53" presetClass="entr" presetSubtype="16" fill="hold"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771550"/>
            <a:ext cx="4224467" cy="3168352"/>
          </a:xfrm>
          <a:prstGeom prst="ellipse">
            <a:avLst/>
          </a:prstGeom>
          <a:ln w="19050" cap="rnd">
            <a:solidFill>
              <a:schemeClr val="accent6">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Retângulo 2"/>
          <p:cNvSpPr/>
          <p:nvPr/>
        </p:nvSpPr>
        <p:spPr>
          <a:xfrm>
            <a:off x="3923928" y="123478"/>
            <a:ext cx="5094660" cy="4893647"/>
          </a:xfrm>
          <a:prstGeom prst="rect">
            <a:avLst/>
          </a:prstGeom>
        </p:spPr>
        <p:txBody>
          <a:bodyPr wrap="square">
            <a:spAutoFit/>
          </a:bodyPr>
          <a:lstStyle/>
          <a:p>
            <a:pPr algn="ctr">
              <a:spcAft>
                <a:spcPts val="0"/>
              </a:spcAft>
              <a:tabLst>
                <a:tab pos="800100" algn="l"/>
              </a:tabLst>
            </a:pPr>
            <a:r>
              <a:rPr lang="pt-BR" sz="2400" b="1" dirty="0">
                <a:solidFill>
                  <a:srgbClr val="FFFF00"/>
                </a:solidFill>
                <a:latin typeface="Lucida Calligraphy" panose="03010101010101010101" pitchFamily="66" charset="0"/>
                <a:ea typeface="Times New Roman" panose="02020603050405020304" pitchFamily="18" charset="0"/>
              </a:rPr>
              <a:t>Depois de terminada a casinha, iniciou-se um namoro meio maroto nas árvores, próximo a casa-ninho, até que um dia não mais notei a presença do macho; percebi, então, que estava examinando as redondezas para ver a fertilidade da alimentação para os futuros filhotes, enquanto a fêmea iniciou a postura dos ovos. </a:t>
            </a:r>
            <a:endParaRPr lang="pt-BR" sz="2400" b="1" dirty="0">
              <a:solidFill>
                <a:srgbClr val="FFFF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727688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30000">
        <p15:prstTrans prst="peelOff"/>
      </p:transition>
    </mc:Choice>
    <mc:Fallback xmlns="">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anim calcmode="lin" valueType="num">
                                      <p:cBhvr>
                                        <p:cTn id="8" dur="4000" fill="hold"/>
                                        <p:tgtEl>
                                          <p:spTgt spid="2"/>
                                        </p:tgtEl>
                                        <p:attrNameLst>
                                          <p:attrName>ppt_x</p:attrName>
                                        </p:attrNameLst>
                                      </p:cBhvr>
                                      <p:tavLst>
                                        <p:tav tm="0">
                                          <p:val>
                                            <p:strVal val="#ppt_x"/>
                                          </p:val>
                                        </p:tav>
                                        <p:tav tm="100000">
                                          <p:val>
                                            <p:strVal val="#ppt_x"/>
                                          </p:val>
                                        </p:tav>
                                      </p:tavLst>
                                    </p:anim>
                                    <p:anim calcmode="lin" valueType="num">
                                      <p:cBhvr>
                                        <p:cTn id="9" dur="4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91918" y="339502"/>
            <a:ext cx="5160643" cy="3870484"/>
          </a:xfrm>
          <a:prstGeom prst="ellipse">
            <a:avLst/>
          </a:prstGeom>
          <a:ln w="19050" cap="rnd">
            <a:solidFill>
              <a:schemeClr val="accent6">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Retângulo 2"/>
          <p:cNvSpPr/>
          <p:nvPr/>
        </p:nvSpPr>
        <p:spPr>
          <a:xfrm>
            <a:off x="161412" y="396375"/>
            <a:ext cx="6210828" cy="4401205"/>
          </a:xfrm>
          <a:prstGeom prst="rect">
            <a:avLst/>
          </a:prstGeom>
        </p:spPr>
        <p:txBody>
          <a:bodyPr wrap="square">
            <a:spAutoFit/>
          </a:bodyPr>
          <a:lstStyle/>
          <a:p>
            <a:pPr algn="ctr">
              <a:spcAft>
                <a:spcPts val="0"/>
              </a:spcAft>
              <a:tabLst>
                <a:tab pos="800100" algn="l"/>
              </a:tabLst>
            </a:pPr>
            <a:r>
              <a:rPr lang="pt-BR" sz="2800" b="1" dirty="0">
                <a:solidFill>
                  <a:srgbClr val="FFFF00"/>
                </a:solidFill>
                <a:latin typeface="Lucida Calligraphy" panose="03010101010101010101" pitchFamily="66" charset="0"/>
                <a:ea typeface="Times New Roman" panose="02020603050405020304" pitchFamily="18" charset="0"/>
              </a:rPr>
              <a:t>Após o terceiro dia do início do choco, notei que quem estava alimentando a fêmea, no ninho, era outro macho, bem maior que aquele que a ajudou na construção da morada. Sim, porque ela não podia sair, para que todos os ovos tivessem sucesso no nascimento dos filhotes</a:t>
            </a:r>
            <a:r>
              <a:rPr lang="pt-BR" b="1" dirty="0">
                <a:solidFill>
                  <a:srgbClr val="FFFF00"/>
                </a:solidFill>
                <a:latin typeface="Lucida Calligraphy" panose="03010101010101010101" pitchFamily="66" charset="0"/>
                <a:ea typeface="Times New Roman" panose="02020603050405020304" pitchFamily="18" charset="0"/>
              </a:rPr>
              <a:t>.</a:t>
            </a:r>
            <a:endParaRPr lang="pt-BR" b="1" dirty="0">
              <a:solidFill>
                <a:srgbClr val="FFFF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42652499"/>
      </p:ext>
    </p:extLst>
  </p:cSld>
  <p:clrMapOvr>
    <a:masterClrMapping/>
  </p:clrMapOvr>
  <mc:AlternateContent xmlns:mc="http://schemas.openxmlformats.org/markup-compatibility/2006">
    <mc:Choice xmlns:p14="http://schemas.microsoft.com/office/powerpoint/2010/main" Requires="p14">
      <p:transition spd="slow" p14:dur="4000" advClick="0" advTm="32000">
        <p14:ripple/>
      </p:transition>
    </mc:Choice>
    <mc:Fallback>
      <p:transition spd="slow" advClick="0"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anim calcmode="lin" valueType="num">
                                      <p:cBhvr>
                                        <p:cTn id="8" dur="4000" fill="hold"/>
                                        <p:tgtEl>
                                          <p:spTgt spid="2"/>
                                        </p:tgtEl>
                                        <p:attrNameLst>
                                          <p:attrName>ppt_x</p:attrName>
                                        </p:attrNameLst>
                                      </p:cBhvr>
                                      <p:tavLst>
                                        <p:tav tm="0">
                                          <p:val>
                                            <p:strVal val="#ppt_x"/>
                                          </p:val>
                                        </p:tav>
                                        <p:tav tm="100000">
                                          <p:val>
                                            <p:strVal val="#ppt_x"/>
                                          </p:val>
                                        </p:tav>
                                      </p:tavLst>
                                    </p:anim>
                                    <p:anim calcmode="lin" valueType="num">
                                      <p:cBhvr>
                                        <p:cTn id="9" dur="4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483518"/>
            <a:ext cx="5256654" cy="3942492"/>
          </a:xfrm>
          <a:prstGeom prst="ellipse">
            <a:avLst/>
          </a:prstGeom>
          <a:ln w="19050" cap="rnd">
            <a:solidFill>
              <a:schemeClr val="accent6">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Retângulo 3"/>
          <p:cNvSpPr/>
          <p:nvPr/>
        </p:nvSpPr>
        <p:spPr>
          <a:xfrm>
            <a:off x="2627784" y="141426"/>
            <a:ext cx="6282828" cy="4401205"/>
          </a:xfrm>
          <a:prstGeom prst="rect">
            <a:avLst/>
          </a:prstGeom>
        </p:spPr>
        <p:txBody>
          <a:bodyPr wrap="square">
            <a:spAutoFit/>
          </a:bodyPr>
          <a:lstStyle/>
          <a:p>
            <a:pPr algn="ctr">
              <a:spcAft>
                <a:spcPts val="0"/>
              </a:spcAft>
              <a:tabLst>
                <a:tab pos="800100" algn="l"/>
              </a:tabLst>
            </a:pPr>
            <a:r>
              <a:rPr lang="pt-BR" sz="2800" b="1" dirty="0">
                <a:solidFill>
                  <a:srgbClr val="FFFF00"/>
                </a:solidFill>
                <a:latin typeface="Lucida Calligraphy" panose="03010101010101010101" pitchFamily="66" charset="0"/>
                <a:ea typeface="Times New Roman" panose="02020603050405020304" pitchFamily="18" charset="0"/>
              </a:rPr>
              <a:t>O que teria acontecido? Fiquei em observação mais detalhada, até que, na tarde do quarto dia, houve uma luta feroz no galho da árvore, culminando com a retirada do intruso, que queria dar continuidade como condutor do casal, antes que se transformasse em família com o nascimento dos filhotes.</a:t>
            </a:r>
            <a:endParaRPr lang="pt-BR" sz="2800" b="1" dirty="0">
              <a:solidFill>
                <a:srgbClr val="FFFF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391410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Click="0" advTm="33000">
        <p15:prstTrans prst="fallOver"/>
      </p:transition>
    </mc:Choice>
    <mc:Fallback>
      <p:transition spd="slow" advClick="0"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4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79904" y="141426"/>
            <a:ext cx="5352664" cy="4014500"/>
          </a:xfrm>
          <a:prstGeom prst="ellipse">
            <a:avLst/>
          </a:prstGeom>
          <a:ln w="19050" cap="rnd">
            <a:solidFill>
              <a:schemeClr val="accent6">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Retângulo 2"/>
          <p:cNvSpPr/>
          <p:nvPr/>
        </p:nvSpPr>
        <p:spPr>
          <a:xfrm>
            <a:off x="161412" y="321450"/>
            <a:ext cx="6300840" cy="4524315"/>
          </a:xfrm>
          <a:prstGeom prst="rect">
            <a:avLst/>
          </a:prstGeom>
        </p:spPr>
        <p:txBody>
          <a:bodyPr wrap="square">
            <a:spAutoFit/>
          </a:bodyPr>
          <a:lstStyle/>
          <a:p>
            <a:pPr algn="ctr">
              <a:spcAft>
                <a:spcPts val="0"/>
              </a:spcAft>
              <a:tabLst>
                <a:tab pos="800100" algn="l"/>
              </a:tabLst>
            </a:pPr>
            <a:r>
              <a:rPr lang="pt-BR" sz="2400" b="1" dirty="0">
                <a:solidFill>
                  <a:srgbClr val="FFFF00"/>
                </a:solidFill>
                <a:latin typeface="Lucida Calligraphy" panose="03010101010101010101" pitchFamily="66" charset="0"/>
                <a:ea typeface="Times New Roman" panose="02020603050405020304" pitchFamily="18" charset="0"/>
              </a:rPr>
              <a:t>Será que houve uma traição? Certamente que não, porque o macho não edificou uma parede na porta... Diz uma lenda do cancioneiro popular rural que, quando isso acontece, ele condena a fêmea dessa forma e parte para uma reclusão até a morte. Talvez fosse um macho viúvo querendo aproveitar a oportunidade para formar uma nova parceria, que foi, energicamente, repudiada.</a:t>
            </a:r>
            <a:endParaRPr lang="pt-BR" sz="2400" b="1" dirty="0">
              <a:solidFill>
                <a:srgbClr val="FFFF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68770414"/>
      </p:ext>
    </p:extLst>
  </p:cSld>
  <p:clrMapOvr>
    <a:masterClrMapping/>
  </p:clrMapOvr>
  <mc:AlternateContent xmlns:mc="http://schemas.openxmlformats.org/markup-compatibility/2006">
    <mc:Choice xmlns:p14="http://schemas.microsoft.com/office/powerpoint/2010/main" Requires="p14">
      <p:transition spd="slow" p14:dur="4000" advClick="0" advTm="32000">
        <p:push dir="u"/>
      </p:transition>
    </mc:Choice>
    <mc:Fallback>
      <p:transition spd="slow" advClick="0" advTm="32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5"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411510"/>
            <a:ext cx="5832717" cy="4374540"/>
          </a:xfrm>
          <a:prstGeom prst="ellipse">
            <a:avLst/>
          </a:prstGeom>
          <a:ln w="19050" cap="rnd">
            <a:solidFill>
              <a:schemeClr val="accent6">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Retângulo 2"/>
          <p:cNvSpPr/>
          <p:nvPr/>
        </p:nvSpPr>
        <p:spPr>
          <a:xfrm>
            <a:off x="3131808" y="501474"/>
            <a:ext cx="5670756" cy="4524315"/>
          </a:xfrm>
          <a:prstGeom prst="rect">
            <a:avLst/>
          </a:prstGeom>
        </p:spPr>
        <p:txBody>
          <a:bodyPr wrap="square">
            <a:spAutoFit/>
          </a:bodyPr>
          <a:lstStyle/>
          <a:p>
            <a:pPr algn="ctr">
              <a:spcAft>
                <a:spcPts val="0"/>
              </a:spcAft>
              <a:tabLst>
                <a:tab pos="800100" algn="l"/>
              </a:tabLst>
            </a:pPr>
            <a:r>
              <a:rPr lang="pt-BR" sz="3600" b="1" dirty="0">
                <a:solidFill>
                  <a:srgbClr val="FFFF00"/>
                </a:solidFill>
                <a:latin typeface="Lucida Calligraphy" panose="03010101010101010101" pitchFamily="66" charset="0"/>
                <a:ea typeface="Times New Roman" panose="02020603050405020304" pitchFamily="18" charset="0"/>
              </a:rPr>
              <a:t>Fiquei extremamente feliz em ver que tudo correu bem; depois de vários dias de choco, nasceram três belos filhotes, que o macho alimentou. </a:t>
            </a:r>
            <a:endParaRPr lang="pt-BR" sz="3600" b="1"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3600" b="1" dirty="0">
                <a:solidFill>
                  <a:srgbClr val="FFFF00"/>
                </a:solidFill>
                <a:latin typeface="Lucida Calligraphy" panose="03010101010101010101" pitchFamily="66" charset="0"/>
                <a:ea typeface="Times New Roman" panose="02020603050405020304" pitchFamily="18" charset="0"/>
              </a:rPr>
              <a:t> </a:t>
            </a:r>
            <a:endParaRPr lang="pt-BR" sz="3600" b="1" dirty="0">
              <a:solidFill>
                <a:srgbClr val="FFFF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6428710"/>
      </p:ext>
    </p:extLst>
  </p:cSld>
  <p:clrMapOvr>
    <a:masterClrMapping/>
  </p:clrMapOvr>
  <mc:AlternateContent xmlns:mc="http://schemas.openxmlformats.org/markup-compatibility/2006">
    <mc:Choice xmlns:p14="http://schemas.microsoft.com/office/powerpoint/2010/main" Requires="p14">
      <p:transition spd="slow" p14:dur="4000" advClick="0" advTm="26000">
        <p14:prism/>
      </p:transition>
    </mc:Choice>
    <mc:Fallback>
      <p:transition spd="slow" advClick="0"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3892" y="141426"/>
            <a:ext cx="5448675" cy="4086508"/>
          </a:xfrm>
          <a:prstGeom prst="ellipse">
            <a:avLst/>
          </a:prstGeom>
          <a:ln w="19050" cap="rnd">
            <a:solidFill>
              <a:schemeClr val="accent6">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Retângulo 2"/>
          <p:cNvSpPr/>
          <p:nvPr/>
        </p:nvSpPr>
        <p:spPr>
          <a:xfrm>
            <a:off x="341436" y="411462"/>
            <a:ext cx="6120816" cy="5016758"/>
          </a:xfrm>
          <a:prstGeom prst="rect">
            <a:avLst/>
          </a:prstGeom>
        </p:spPr>
        <p:txBody>
          <a:bodyPr wrap="square">
            <a:spAutoFit/>
          </a:bodyPr>
          <a:lstStyle/>
          <a:p>
            <a:pPr algn="ctr">
              <a:spcAft>
                <a:spcPts val="0"/>
              </a:spcAft>
              <a:tabLst>
                <a:tab pos="800100" algn="l"/>
              </a:tabLst>
            </a:pPr>
            <a:r>
              <a:rPr lang="pt-BR" sz="3200" b="1" dirty="0">
                <a:solidFill>
                  <a:srgbClr val="FFFF00"/>
                </a:solidFill>
                <a:latin typeface="Lucida Calligraphy" panose="03010101010101010101" pitchFamily="66" charset="0"/>
                <a:ea typeface="Times New Roman" panose="02020603050405020304" pitchFamily="18" charset="0"/>
              </a:rPr>
              <a:t>Passado todos esses dias, ela saiu de seu confinamento e também ajudou o companheiro na criação das pequeninas aves que, logo, se tornaram bem maiores e seguiram os seus destinos, sabe-se lá por onde. </a:t>
            </a:r>
            <a:endParaRPr lang="pt-BR" sz="3200" b="1"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3200" b="1" dirty="0">
                <a:solidFill>
                  <a:srgbClr val="FFFF00"/>
                </a:solidFill>
                <a:latin typeface="Lucida Calligraphy" panose="03010101010101010101" pitchFamily="66" charset="0"/>
                <a:ea typeface="Times New Roman" panose="02020603050405020304" pitchFamily="18" charset="0"/>
              </a:rPr>
              <a:t> </a:t>
            </a:r>
            <a:endParaRPr lang="pt-BR" sz="3200" b="1" dirty="0">
              <a:solidFill>
                <a:srgbClr val="FFFF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85255732"/>
      </p:ext>
    </p:extLst>
  </p:cSld>
  <p:clrMapOvr>
    <a:masterClrMapping/>
  </p:clrMapOvr>
  <mc:AlternateContent xmlns:mc="http://schemas.openxmlformats.org/markup-compatibility/2006">
    <mc:Choice xmlns:p14="http://schemas.microsoft.com/office/powerpoint/2010/main" Requires="p14">
      <p:transition spd="slow" p14:dur="4000" advClick="0" advTm="30000">
        <p14:switch dir="r"/>
      </p:transition>
    </mc:Choice>
    <mc:Fallback>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5"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699542"/>
            <a:ext cx="5064632" cy="3798476"/>
          </a:xfrm>
          <a:prstGeom prst="ellipse">
            <a:avLst/>
          </a:prstGeom>
          <a:ln w="19050" cap="rnd">
            <a:solidFill>
              <a:schemeClr val="accent6">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Retângulo 2"/>
          <p:cNvSpPr/>
          <p:nvPr/>
        </p:nvSpPr>
        <p:spPr>
          <a:xfrm>
            <a:off x="323528" y="339502"/>
            <a:ext cx="8748464" cy="4462760"/>
          </a:xfrm>
          <a:prstGeom prst="rect">
            <a:avLst/>
          </a:prstGeom>
        </p:spPr>
        <p:txBody>
          <a:bodyPr wrap="square">
            <a:spAutoFit/>
          </a:bodyPr>
          <a:lstStyle/>
          <a:p>
            <a:pPr algn="ctr">
              <a:spcAft>
                <a:spcPts val="0"/>
              </a:spcAft>
              <a:tabLst>
                <a:tab pos="800100" algn="l"/>
              </a:tabLst>
            </a:pPr>
            <a:r>
              <a:rPr lang="pt-BR" sz="2800" b="1" dirty="0">
                <a:solidFill>
                  <a:srgbClr val="FFFF00"/>
                </a:solidFill>
                <a:latin typeface="Lucida Calligraphy" panose="03010101010101010101" pitchFamily="66" charset="0"/>
                <a:ea typeface="Times New Roman" panose="02020603050405020304" pitchFamily="18" charset="0"/>
              </a:rPr>
              <a:t>Creio que darão continuidade à tradição, procurando parceiros para toda uma eternidade. Esse tema encantador continuará servindo de inspiração para poetas, compositores de moda-de-viola, seresteiros, também de escritores e cronistas, relatando, através de canções, e “proseando no conto de causos”.</a:t>
            </a:r>
            <a:endParaRPr lang="pt-BR" sz="2800" b="1"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2800" b="1" dirty="0">
                <a:solidFill>
                  <a:srgbClr val="FFFF00"/>
                </a:solidFill>
                <a:latin typeface="Lucida Calligraphy" panose="03010101010101010101" pitchFamily="66" charset="0"/>
                <a:ea typeface="Times New Roman" panose="02020603050405020304" pitchFamily="18" charset="0"/>
              </a:rPr>
              <a:t> </a:t>
            </a:r>
            <a:endParaRPr lang="pt-BR" sz="2800" b="1"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3200" b="1" dirty="0">
                <a:solidFill>
                  <a:srgbClr val="FFFF00"/>
                </a:solidFill>
                <a:latin typeface="Lucida Calligraphy" panose="03010101010101010101" pitchFamily="66" charset="0"/>
                <a:ea typeface="Times New Roman" panose="02020603050405020304" pitchFamily="18" charset="0"/>
              </a:rPr>
              <a:t> </a:t>
            </a:r>
            <a:endParaRPr lang="pt-BR" sz="2800" b="1" dirty="0">
              <a:solidFill>
                <a:srgbClr val="FFFF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43988449"/>
      </p:ext>
    </p:extLst>
  </p:cSld>
  <p:clrMapOvr>
    <a:masterClrMapping/>
  </p:clrMapOvr>
  <mc:AlternateContent xmlns:mc="http://schemas.openxmlformats.org/markup-compatibility/2006">
    <mc:Choice xmlns:p14="http://schemas.microsoft.com/office/powerpoint/2010/main" Requires="p14">
      <p:transition spd="slow" p14:dur="3250" advClick="0" advTm="34000">
        <p14:ferris dir="l"/>
      </p:transition>
    </mc:Choice>
    <mc:Fallback>
      <p:transition spd="slow" advClick="0"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Retângulo 1"/>
          <p:cNvSpPr/>
          <p:nvPr/>
        </p:nvSpPr>
        <p:spPr>
          <a:xfrm>
            <a:off x="238890" y="544814"/>
            <a:ext cx="3089160" cy="4393510"/>
          </a:xfrm>
          <a:prstGeom prst="rect">
            <a:avLst/>
          </a:prstGeom>
        </p:spPr>
        <p:txBody>
          <a:bodyPr wrap="square">
            <a:spAutoFit/>
          </a:bodyPr>
          <a:lstStyle/>
          <a:p>
            <a:pPr algn="ctr"/>
            <a:r>
              <a:rPr lang="pt-BR" sz="1600" b="1" dirty="0">
                <a:solidFill>
                  <a:srgbClr val="FF0000"/>
                </a:solidFill>
                <a:effectLst>
                  <a:outerShdw blurRad="38100" dist="38100" dir="2700000" algn="tl">
                    <a:srgbClr val="000000">
                      <a:alpha val="43137"/>
                    </a:srgbClr>
                  </a:outerShdw>
                </a:effectLst>
                <a:latin typeface="Chiller" panose="04020404031007020602" pitchFamily="82" charset="0"/>
                <a:cs typeface="David" panose="020E0502060401010101" pitchFamily="34" charset="-79"/>
              </a:rPr>
              <a:t>CRIAÇÃO / PRODUÇÃO / FORMATAÇÃO</a:t>
            </a:r>
          </a:p>
          <a:p>
            <a:pPr algn="ctr"/>
            <a:r>
              <a:rPr lang="pt-BR" sz="2000" b="1" dirty="0">
                <a:solidFill>
                  <a:srgbClr val="00B0F0"/>
                </a:solidFill>
                <a:latin typeface="Bradley Hand ITC" panose="03070402050302030203" pitchFamily="66" charset="0"/>
                <a:cs typeface="David" panose="020E0502060401010101" pitchFamily="34" charset="-79"/>
              </a:rPr>
              <a:t>TONINHO  VENDRAMINI  </a:t>
            </a:r>
            <a:endParaRPr lang="pt-BR" sz="1100" b="1" u="sng" dirty="0">
              <a:solidFill>
                <a:srgbClr val="00B0F0"/>
              </a:solidFill>
              <a:latin typeface="Bradley Hand ITC" panose="03070402050302030203" pitchFamily="66" charset="0"/>
              <a:cs typeface="Arial" charset="0"/>
            </a:endParaRPr>
          </a:p>
          <a:p>
            <a:pPr algn="ctr"/>
            <a:r>
              <a:rPr lang="pt-BR" b="1" dirty="0" smtClean="0">
                <a:solidFill>
                  <a:srgbClr val="FFFF00"/>
                </a:solidFill>
                <a:effectLst>
                  <a:outerShdw blurRad="38100" dist="38100" dir="2700000" algn="tl">
                    <a:srgbClr val="000000">
                      <a:alpha val="43137"/>
                    </a:srgbClr>
                  </a:outerShdw>
                </a:effectLst>
                <a:latin typeface="Maiandra GD" pitchFamily="34" charset="0"/>
                <a:cs typeface="Arial" charset="0"/>
              </a:rPr>
              <a:t>Imagens</a:t>
            </a:r>
            <a:endParaRPr lang="pt-BR"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a:r>
              <a:rPr lang="pt-BR" sz="1350" b="1" dirty="0">
                <a:solidFill>
                  <a:srgbClr val="00B0F0"/>
                </a:solidFill>
                <a:effectLst>
                  <a:outerShdw blurRad="38100" dist="38100" dir="2700000" algn="tl">
                    <a:srgbClr val="000000">
                      <a:alpha val="43137"/>
                    </a:srgbClr>
                  </a:outerShdw>
                </a:effectLst>
                <a:latin typeface="Maiandra GD" pitchFamily="34" charset="0"/>
                <a:cs typeface="Arial" charset="0"/>
              </a:rPr>
              <a:t>Acervo Pessoal e Internet</a:t>
            </a:r>
          </a:p>
          <a:p>
            <a:pPr algn="ctr"/>
            <a:endParaRPr lang="pt-BR" sz="1500"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a:r>
              <a:rPr lang="pt-BR" b="1" dirty="0">
                <a:solidFill>
                  <a:srgbClr val="0066FF"/>
                </a:solidFill>
                <a:effectLst>
                  <a:outerShdw blurRad="38100" dist="38100" dir="2700000" algn="tl">
                    <a:srgbClr val="000000">
                      <a:alpha val="43137"/>
                    </a:srgbClr>
                  </a:outerShdw>
                </a:effectLst>
                <a:latin typeface="Maiandra GD" pitchFamily="34" charset="0"/>
                <a:cs typeface="Arial" charset="0"/>
              </a:rPr>
              <a:t>Músicas de Fundo</a:t>
            </a:r>
          </a:p>
          <a:p>
            <a:pPr algn="ctr"/>
            <a:endParaRPr lang="pt-BR" sz="1600" b="1" dirty="0">
              <a:solidFill>
                <a:srgbClr val="00B0F0"/>
              </a:solidFill>
              <a:effectLst>
                <a:outerShdw blurRad="38100" dist="38100" dir="2700000" algn="tl">
                  <a:srgbClr val="000000">
                    <a:alpha val="43137"/>
                  </a:srgbClr>
                </a:outerShdw>
              </a:effectLst>
              <a:latin typeface="Maiandra GD" pitchFamily="34" charset="0"/>
              <a:cs typeface="Arial" charset="0"/>
            </a:endParaRPr>
          </a:p>
          <a:p>
            <a:pPr algn="ctr"/>
            <a:r>
              <a:rPr lang="pt-BR" sz="1500" dirty="0">
                <a:solidFill>
                  <a:srgbClr val="002060"/>
                </a:solidFill>
                <a:effectLst>
                  <a:outerShdw blurRad="38100" dist="38100" dir="2700000" algn="tl">
                    <a:srgbClr val="000000">
                      <a:alpha val="43137"/>
                    </a:srgbClr>
                  </a:outerShdw>
                </a:effectLst>
                <a:latin typeface="Maiandra GD" pitchFamily="34" charset="0"/>
                <a:cs typeface="Arial" charset="0"/>
              </a:rPr>
              <a:t>Acompanhamento</a:t>
            </a:r>
          </a:p>
          <a:p>
            <a:pPr algn="ctr"/>
            <a:r>
              <a:rPr lang="pt-BR" sz="1500" dirty="0" smtClean="0">
                <a:solidFill>
                  <a:srgbClr val="00B0F0"/>
                </a:solidFill>
                <a:effectLst>
                  <a:outerShdw blurRad="38100" dist="38100" dir="2700000" algn="tl">
                    <a:srgbClr val="000000">
                      <a:alpha val="43137"/>
                    </a:srgbClr>
                  </a:outerShdw>
                </a:effectLst>
                <a:latin typeface="Maiandra GD" pitchFamily="34" charset="0"/>
                <a:cs typeface="Arial" charset="0"/>
              </a:rPr>
              <a:t>Abismo de Rosas</a:t>
            </a:r>
            <a:endParaRPr lang="pt-BR" sz="1500" dirty="0">
              <a:solidFill>
                <a:srgbClr val="00B0F0"/>
              </a:solidFill>
              <a:effectLst>
                <a:outerShdw blurRad="38100" dist="38100" dir="2700000" algn="tl">
                  <a:srgbClr val="000000">
                    <a:alpha val="43137"/>
                  </a:srgbClr>
                </a:outerShdw>
              </a:effectLst>
              <a:latin typeface="Maiandra GD" pitchFamily="34" charset="0"/>
              <a:cs typeface="Arial" charset="0"/>
            </a:endParaRPr>
          </a:p>
          <a:p>
            <a:pPr algn="ctr"/>
            <a:r>
              <a:rPr lang="pt-BR" sz="1500" dirty="0" smtClean="0">
                <a:solidFill>
                  <a:srgbClr val="00B050"/>
                </a:solidFill>
                <a:effectLst>
                  <a:outerShdw blurRad="38100" dist="38100" dir="2700000" algn="tl">
                    <a:srgbClr val="000000">
                      <a:alpha val="43137"/>
                    </a:srgbClr>
                  </a:outerShdw>
                </a:effectLst>
                <a:latin typeface="Maiandra GD" pitchFamily="34" charset="0"/>
                <a:cs typeface="Arial" charset="0"/>
              </a:rPr>
              <a:t>Solo de Violão</a:t>
            </a:r>
            <a:endParaRPr lang="pt-BR" sz="1500" dirty="0">
              <a:solidFill>
                <a:srgbClr val="00B050"/>
              </a:solidFill>
              <a:effectLst>
                <a:outerShdw blurRad="38100" dist="38100" dir="2700000" algn="tl">
                  <a:srgbClr val="000000">
                    <a:alpha val="43137"/>
                  </a:srgbClr>
                </a:outerShdw>
              </a:effectLst>
              <a:latin typeface="Maiandra GD" pitchFamily="34" charset="0"/>
              <a:cs typeface="Arial" charset="0"/>
            </a:endParaRPr>
          </a:p>
          <a:p>
            <a:pPr algn="ctr"/>
            <a:r>
              <a:rPr lang="pt-BR" sz="1500" dirty="0" smtClean="0">
                <a:solidFill>
                  <a:srgbClr val="00B050"/>
                </a:solidFill>
                <a:effectLst>
                  <a:outerShdw blurRad="38100" dist="38100" dir="2700000" algn="tl">
                    <a:srgbClr val="000000">
                      <a:alpha val="43137"/>
                    </a:srgbClr>
                  </a:outerShdw>
                </a:effectLst>
                <a:latin typeface="Maiandra GD" pitchFamily="34" charset="0"/>
                <a:cs typeface="Arial" charset="0"/>
              </a:rPr>
              <a:t>Baden Powell</a:t>
            </a:r>
            <a:endParaRPr lang="pt-BR" sz="1500" dirty="0">
              <a:solidFill>
                <a:srgbClr val="00B050"/>
              </a:solidFill>
              <a:effectLst>
                <a:outerShdw blurRad="38100" dist="38100" dir="2700000" algn="tl">
                  <a:srgbClr val="000000">
                    <a:alpha val="43137"/>
                  </a:srgbClr>
                </a:outerShdw>
              </a:effectLst>
              <a:latin typeface="Maiandra GD" pitchFamily="34" charset="0"/>
              <a:cs typeface="Arial" charset="0"/>
            </a:endParaRPr>
          </a:p>
          <a:p>
            <a:pPr algn="ctr"/>
            <a:endParaRPr lang="pt-BR" sz="1500" dirty="0">
              <a:solidFill>
                <a:srgbClr val="00B0F0"/>
              </a:solidFill>
              <a:effectLst>
                <a:outerShdw blurRad="38100" dist="38100" dir="2700000" algn="tl">
                  <a:srgbClr val="000000">
                    <a:alpha val="43137"/>
                  </a:srgbClr>
                </a:outerShdw>
              </a:effectLst>
              <a:latin typeface="Maiandra GD" pitchFamily="34" charset="0"/>
              <a:cs typeface="Arial" charset="0"/>
            </a:endParaRPr>
          </a:p>
          <a:p>
            <a:pPr algn="ctr"/>
            <a:r>
              <a:rPr lang="pt-BR" sz="1500" dirty="0">
                <a:solidFill>
                  <a:srgbClr val="002060"/>
                </a:solidFill>
                <a:effectLst>
                  <a:outerShdw blurRad="38100" dist="38100" dir="2700000" algn="tl">
                    <a:srgbClr val="000000">
                      <a:alpha val="43137"/>
                    </a:srgbClr>
                  </a:outerShdw>
                </a:effectLst>
                <a:latin typeface="Maiandra GD" pitchFamily="34" charset="0"/>
                <a:cs typeface="Arial" charset="0"/>
              </a:rPr>
              <a:t>Encerramento</a:t>
            </a:r>
          </a:p>
          <a:p>
            <a:pPr algn="ctr"/>
            <a:r>
              <a:rPr lang="pt-BR" sz="1500" dirty="0" smtClean="0">
                <a:solidFill>
                  <a:srgbClr val="00B0F0"/>
                </a:solidFill>
                <a:effectLst>
                  <a:outerShdw blurRad="38100" dist="38100" dir="2700000" algn="tl">
                    <a:srgbClr val="000000">
                      <a:alpha val="43137"/>
                    </a:srgbClr>
                  </a:outerShdw>
                </a:effectLst>
                <a:latin typeface="Maiandra GD" pitchFamily="34" charset="0"/>
                <a:cs typeface="Arial" charset="0"/>
              </a:rPr>
              <a:t>Paloma Blanca</a:t>
            </a:r>
            <a:endParaRPr lang="pt-BR" sz="1500" dirty="0">
              <a:solidFill>
                <a:srgbClr val="92D050"/>
              </a:solidFill>
              <a:effectLst>
                <a:outerShdw blurRad="38100" dist="38100" dir="2700000" algn="tl">
                  <a:srgbClr val="000000">
                    <a:alpha val="43137"/>
                  </a:srgbClr>
                </a:outerShdw>
              </a:effectLst>
              <a:latin typeface="Maiandra GD" pitchFamily="34" charset="0"/>
              <a:cs typeface="Arial" charset="0"/>
            </a:endParaRPr>
          </a:p>
          <a:p>
            <a:pPr algn="ctr"/>
            <a:r>
              <a:rPr lang="pt-BR" sz="1500" dirty="0">
                <a:solidFill>
                  <a:srgbClr val="00B050"/>
                </a:solidFill>
                <a:effectLst>
                  <a:outerShdw blurRad="38100" dist="38100" dir="2700000" algn="tl">
                    <a:srgbClr val="000000">
                      <a:alpha val="43137"/>
                    </a:srgbClr>
                  </a:outerShdw>
                </a:effectLst>
                <a:latin typeface="Maiandra GD" pitchFamily="34" charset="0"/>
                <a:cs typeface="Arial" charset="0"/>
              </a:rPr>
              <a:t>Interpretação </a:t>
            </a:r>
          </a:p>
          <a:p>
            <a:pPr algn="ctr"/>
            <a:r>
              <a:rPr lang="pt-BR" sz="1500" dirty="0" smtClean="0">
                <a:solidFill>
                  <a:srgbClr val="00B050"/>
                </a:solidFill>
                <a:effectLst>
                  <a:outerShdw blurRad="38100" dist="38100" dir="2700000" algn="tl">
                    <a:srgbClr val="000000">
                      <a:alpha val="43137"/>
                    </a:srgbClr>
                  </a:outerShdw>
                </a:effectLst>
                <a:latin typeface="Maiandra GD" pitchFamily="34" charset="0"/>
                <a:cs typeface="Arial" charset="0"/>
              </a:rPr>
              <a:t>Carlos Sanchez</a:t>
            </a:r>
            <a:endParaRPr lang="pt-BR" sz="1500" dirty="0">
              <a:solidFill>
                <a:srgbClr val="00B050"/>
              </a:solidFill>
              <a:effectLst>
                <a:outerShdw blurRad="38100" dist="38100" dir="2700000" algn="tl">
                  <a:srgbClr val="000000">
                    <a:alpha val="43137"/>
                  </a:srgbClr>
                </a:outerShdw>
              </a:effectLst>
              <a:latin typeface="Maiandra GD" pitchFamily="34" charset="0"/>
              <a:cs typeface="Arial" charset="0"/>
            </a:endParaRPr>
          </a:p>
          <a:p>
            <a:pPr algn="r"/>
            <a:endParaRPr lang="pt-BR" sz="1400"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a:r>
              <a:rPr lang="pt-BR" sz="1400" b="1" dirty="0">
                <a:solidFill>
                  <a:prstClr val="white"/>
                </a:solidFill>
                <a:effectLst>
                  <a:outerShdw blurRad="38100" dist="38100" dir="2700000" algn="tl">
                    <a:srgbClr val="000000">
                      <a:alpha val="43137"/>
                    </a:srgbClr>
                  </a:outerShdw>
                </a:effectLst>
                <a:latin typeface="Maiandra GD" pitchFamily="34" charset="0"/>
                <a:cs typeface="Arial" charset="0"/>
              </a:rPr>
              <a:t> </a:t>
            </a:r>
            <a:endParaRPr lang="pt-BR" sz="1400" b="1" dirty="0">
              <a:solidFill>
                <a:srgbClr val="FFFF00"/>
              </a:solidFill>
              <a:effectLst>
                <a:outerShdw blurRad="38100" dist="38100" dir="2700000" algn="tl">
                  <a:srgbClr val="000000">
                    <a:alpha val="43137"/>
                  </a:srgbClr>
                </a:outerShdw>
              </a:effectLst>
              <a:latin typeface="Maiandra GD" pitchFamily="34" charset="0"/>
              <a:cs typeface="Arial" charset="0"/>
            </a:endParaRPr>
          </a:p>
        </p:txBody>
      </p:sp>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307975" y="7939"/>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pt-BR" sz="2400" dirty="0">
              <a:solidFill>
                <a:prstClr val="black"/>
              </a:solidFill>
              <a:latin typeface="Times New Roman" pitchFamily="18" charset="0"/>
              <a:cs typeface="Arial" charset="0"/>
            </a:endParaRPr>
          </a:p>
        </p:txBody>
      </p:sp>
      <p:grpSp>
        <p:nvGrpSpPr>
          <p:cNvPr id="11" name="Grupo 18"/>
          <p:cNvGrpSpPr>
            <a:grpSpLocks/>
          </p:cNvGrpSpPr>
          <p:nvPr/>
        </p:nvGrpSpPr>
        <p:grpSpPr bwMode="auto">
          <a:xfrm>
            <a:off x="0" y="0"/>
            <a:ext cx="9144000" cy="5143500"/>
            <a:chOff x="0" y="0"/>
            <a:chExt cx="9144000" cy="6991350"/>
          </a:xfrm>
        </p:grpSpPr>
        <p:grpSp>
          <p:nvGrpSpPr>
            <p:cNvPr id="13" name="Grupo 19"/>
            <p:cNvGrpSpPr>
              <a:grpSpLocks/>
            </p:cNvGrpSpPr>
            <p:nvPr/>
          </p:nvGrpSpPr>
          <p:grpSpPr bwMode="auto">
            <a:xfrm>
              <a:off x="0" y="0"/>
              <a:ext cx="133350" cy="6858000"/>
              <a:chOff x="0" y="0"/>
              <a:chExt cx="133350" cy="6858000"/>
            </a:xfrm>
          </p:grpSpPr>
          <p:pic>
            <p:nvPicPr>
              <p:cNvPr id="23"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4"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4" name="Grupo 20"/>
            <p:cNvGrpSpPr>
              <a:grpSpLocks/>
            </p:cNvGrpSpPr>
            <p:nvPr/>
          </p:nvGrpSpPr>
          <p:grpSpPr bwMode="auto">
            <a:xfrm>
              <a:off x="9010650" y="0"/>
              <a:ext cx="133350" cy="6858000"/>
              <a:chOff x="0" y="0"/>
              <a:chExt cx="133350" cy="6858000"/>
            </a:xfrm>
          </p:grpSpPr>
          <p:pic>
            <p:nvPicPr>
              <p:cNvPr id="21"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2"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5" name="Grupo 16"/>
            <p:cNvGrpSpPr>
              <a:grpSpLocks/>
            </p:cNvGrpSpPr>
            <p:nvPr/>
          </p:nvGrpSpPr>
          <p:grpSpPr bwMode="auto">
            <a:xfrm>
              <a:off x="0" y="6858000"/>
              <a:ext cx="9144000" cy="133350"/>
              <a:chOff x="0" y="6308725"/>
              <a:chExt cx="9144000" cy="133350"/>
            </a:xfrm>
          </p:grpSpPr>
          <p:pic>
            <p:nvPicPr>
              <p:cNvPr id="19" name="Picture 24"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28575"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0" name="Picture 25"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6" name="Grupo 24"/>
            <p:cNvGrpSpPr>
              <a:grpSpLocks/>
            </p:cNvGrpSpPr>
            <p:nvPr/>
          </p:nvGrpSpPr>
          <p:grpSpPr bwMode="auto">
            <a:xfrm>
              <a:off x="0" y="0"/>
              <a:ext cx="9144000" cy="133351"/>
              <a:chOff x="0" y="6308725"/>
              <a:chExt cx="9144000" cy="133351"/>
            </a:xfrm>
          </p:grpSpPr>
          <p:pic>
            <p:nvPicPr>
              <p:cNvPr id="17" name="Picture 24"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ln w="28575"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8" name="Picture 25"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pic>
        <p:nvPicPr>
          <p:cNvPr id="25" name="Imagem 2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45738" y="390405"/>
            <a:ext cx="3672408" cy="2765665"/>
          </a:xfrm>
          <a:prstGeom prst="roundRect">
            <a:avLst>
              <a:gd name="adj" fmla="val 0"/>
            </a:avLst>
          </a:prstGeom>
          <a:ln w="38100">
            <a:solidFill>
              <a:srgbClr val="FFFF00"/>
            </a:solidFill>
          </a:ln>
          <a:effectLst>
            <a:outerShdw blurRad="152400" dist="12000" dir="900000" sy="98000" kx="110000" ky="200000" algn="tl" rotWithShape="0">
              <a:srgbClr val="000000">
                <a:alpha val="30000"/>
              </a:srgbClr>
            </a:outerShdw>
          </a:effectLst>
          <a:scene3d>
            <a:camera prst="perspectiveContrastingLeftFacing"/>
            <a:lightRig rig="threePt" dir="t"/>
          </a:scene3d>
          <a:sp3d contourW="6350" prstMaterial="matte">
            <a:bevelT w="101600" h="101600" prst="coolSlant"/>
            <a:contourClr>
              <a:srgbClr val="969696"/>
            </a:contourClr>
          </a:sp3d>
        </p:spPr>
      </p:pic>
      <p:sp>
        <p:nvSpPr>
          <p:cNvPr id="3" name="Retângulo 2"/>
          <p:cNvSpPr/>
          <p:nvPr/>
        </p:nvSpPr>
        <p:spPr>
          <a:xfrm>
            <a:off x="2771800" y="3739255"/>
            <a:ext cx="6125759" cy="1192634"/>
          </a:xfrm>
          <a:prstGeom prst="rect">
            <a:avLst/>
          </a:prstGeom>
          <a:solidFill>
            <a:schemeClr val="bg1">
              <a:lumMod val="85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p>
            <a:pPr algn="ctr"/>
            <a:r>
              <a:rPr lang="pt-BR" sz="1050" dirty="0">
                <a:solidFill>
                  <a:srgbClr val="0070C0"/>
                </a:solidFill>
                <a:latin typeface="Britannic Bold" panose="020B0903060703020204" pitchFamily="34" charset="0"/>
              </a:rPr>
              <a:t>ACESSE  MEUS  ESPAÇOS  CULTURAIS  E  TORNE-SE  MEU SEGUIDOR</a:t>
            </a:r>
            <a:endParaRPr lang="pt-BR" sz="1600" dirty="0">
              <a:solidFill>
                <a:srgbClr val="002060"/>
              </a:solidFill>
              <a:latin typeface="Britannic Bold" panose="020B0903060703020204" pitchFamily="34" charset="0"/>
            </a:endParaRPr>
          </a:p>
          <a:p>
            <a:pPr algn="ctr"/>
            <a:r>
              <a:rPr lang="pt-BR" sz="1600" dirty="0">
                <a:solidFill>
                  <a:srgbClr val="7030A0"/>
                </a:solidFill>
                <a:latin typeface="Britannic Bold" panose="020B0903060703020204" pitchFamily="34" charset="0"/>
                <a:hlinkClick r:id="rId6"/>
              </a:rPr>
              <a:t>http://vendraminiletras.blogspot.com/</a:t>
            </a:r>
            <a:endParaRPr lang="pt-BR" sz="1600" dirty="0">
              <a:solidFill>
                <a:srgbClr val="7030A0"/>
              </a:solidFill>
              <a:latin typeface="Britannic Bold" panose="020B0903060703020204" pitchFamily="34" charset="0"/>
            </a:endParaRPr>
          </a:p>
          <a:p>
            <a:pPr algn="ctr"/>
            <a:r>
              <a:rPr lang="pt-BR" sz="1600" dirty="0">
                <a:solidFill>
                  <a:srgbClr val="7030A0"/>
                </a:solidFill>
                <a:latin typeface="Britannic Bold" panose="020B0903060703020204" pitchFamily="34" charset="0"/>
              </a:rPr>
              <a:t>www.sergrasan.com/toninhovendraminislides/</a:t>
            </a:r>
          </a:p>
          <a:p>
            <a:pPr algn="ctr"/>
            <a:r>
              <a:rPr lang="pt-BR" sz="1000" dirty="0">
                <a:solidFill>
                  <a:srgbClr val="C00000"/>
                </a:solidFill>
                <a:latin typeface="Arial Black" panose="020B0A04020102020204" pitchFamily="34" charset="0"/>
                <a:cs typeface="Aharoni" panose="02010803020104030203" pitchFamily="2" charset="-79"/>
              </a:rPr>
              <a:t>PARTICIPAÇÕES:</a:t>
            </a:r>
          </a:p>
          <a:p>
            <a:pPr marL="685701" lvl="2" algn="ctr"/>
            <a:r>
              <a:rPr lang="pt-BR" sz="900"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fontAlgn="base">
              <a:spcBef>
                <a:spcPct val="0"/>
              </a:spcBef>
              <a:spcAft>
                <a:spcPct val="0"/>
              </a:spcAft>
            </a:pPr>
            <a:r>
              <a:rPr lang="pt-BR" sz="1000" dirty="0">
                <a:solidFill>
                  <a:srgbClr val="002060"/>
                </a:solidFill>
                <a:latin typeface="Arial Black" panose="020B0A04020102020204" pitchFamily="34" charset="0"/>
                <a:cs typeface="Aharoni" panose="02010803020104030203" pitchFamily="2" charset="-79"/>
              </a:rPr>
              <a:t> </a:t>
            </a:r>
            <a:r>
              <a:rPr lang="pt-BR" sz="900" dirty="0">
                <a:solidFill>
                  <a:srgbClr val="002060"/>
                </a:solidFill>
                <a:latin typeface="Arial Black" panose="020B0A04020102020204" pitchFamily="34" charset="0"/>
                <a:cs typeface="Aharoni" panose="02010803020104030203" pitchFamily="2" charset="-79"/>
              </a:rPr>
              <a:t>ACADEMIA NACIONAL DE LETRAS DO PORTAL DO POETA BRASILEIRO -  ACADÊMICO  28</a:t>
            </a:r>
          </a:p>
        </p:txBody>
      </p:sp>
      <p:pic>
        <p:nvPicPr>
          <p:cNvPr id="6" name="Imagem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247061" y="159874"/>
            <a:ext cx="3248989" cy="1827557"/>
          </a:xfrm>
          <a:prstGeom prst="ellipse">
            <a:avLst/>
          </a:prstGeom>
          <a:ln>
            <a:noFill/>
          </a:ln>
          <a:effectLst>
            <a:softEdge rad="112500"/>
          </a:effectLst>
        </p:spPr>
      </p:pic>
      <p:pic>
        <p:nvPicPr>
          <p:cNvPr id="7" name="Imagem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148658" y="1804248"/>
            <a:ext cx="3103560" cy="2091917"/>
          </a:xfrm>
          <a:prstGeom prst="ellipse">
            <a:avLst/>
          </a:prstGeom>
          <a:ln>
            <a:noFill/>
          </a:ln>
          <a:effectLst>
            <a:softEdge rad="112500"/>
          </a:effectLst>
        </p:spPr>
      </p:pic>
    </p:spTree>
    <p:extLst>
      <p:ext uri="{BB962C8B-B14F-4D97-AF65-F5344CB8AC3E}">
        <p14:creationId xmlns:p14="http://schemas.microsoft.com/office/powerpoint/2010/main" val="2267863136"/>
      </p:ext>
    </p:extLst>
  </p:cSld>
  <p:clrMapOvr>
    <a:masterClrMapping/>
  </p:clrMapOvr>
  <mc:AlternateContent xmlns:mc="http://schemas.openxmlformats.org/markup-compatibility/2006">
    <mc:Choice xmlns:p14="http://schemas.microsoft.com/office/powerpoint/2010/main" Requires="p14">
      <p:transition spd="slow" p14:dur="6000" advClick="0" advTm="155000">
        <p14:ferris dir="l"/>
        <p:sndAc>
          <p:stSnd loop="1">
            <p:snd r:embed="rId3" name="Carlos Sanchez - Paloma Blanca.wav"/>
          </p:stSnd>
        </p:sndAc>
      </p:transition>
    </mc:Choice>
    <mc:Fallback>
      <p:transition spd="slow" advClick="0" advTm="155000">
        <p:fade/>
        <p:sndAc>
          <p:stSnd loop="1">
            <p:snd r:embed="rId3" name="Carlos Sanchez - Paloma Blanc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afterEffect">
                                  <p:stCondLst>
                                    <p:cond delay="0"/>
                                  </p:stCondLst>
                                  <p:childTnLst>
                                    <p:anim calcmode="lin" valueType="num">
                                      <p:cBhvr>
                                        <p:cTn id="6" dur="4000"/>
                                        <p:tgtEl>
                                          <p:spTgt spid="11"/>
                                        </p:tgtEl>
                                        <p:attrNameLst>
                                          <p:attrName>ppt_w</p:attrName>
                                        </p:attrNameLst>
                                      </p:cBhvr>
                                      <p:tavLst>
                                        <p:tav tm="0">
                                          <p:val>
                                            <p:strVal val="ppt_w"/>
                                          </p:val>
                                        </p:tav>
                                        <p:tav tm="100000">
                                          <p:val>
                                            <p:fltVal val="0"/>
                                          </p:val>
                                        </p:tav>
                                      </p:tavLst>
                                    </p:anim>
                                    <p:anim calcmode="lin" valueType="num">
                                      <p:cBhvr>
                                        <p:cTn id="7" dur="4000"/>
                                        <p:tgtEl>
                                          <p:spTgt spid="11"/>
                                        </p:tgtEl>
                                        <p:attrNameLst>
                                          <p:attrName>ppt_h</p:attrName>
                                        </p:attrNameLst>
                                      </p:cBhvr>
                                      <p:tavLst>
                                        <p:tav tm="0">
                                          <p:val>
                                            <p:strVal val="ppt_h"/>
                                          </p:val>
                                        </p:tav>
                                        <p:tav tm="100000">
                                          <p:val>
                                            <p:fltVal val="0"/>
                                          </p:val>
                                        </p:tav>
                                      </p:tavLst>
                                    </p:anim>
                                    <p:animEffect transition="out" filter="fade">
                                      <p:cBhvr>
                                        <p:cTn id="8" dur="4000"/>
                                        <p:tgtEl>
                                          <p:spTgt spid="11"/>
                                        </p:tgtEl>
                                      </p:cBhvr>
                                    </p:animEffect>
                                    <p:set>
                                      <p:cBhvr>
                                        <p:cTn id="9" dur="1" fill="hold">
                                          <p:stCondLst>
                                            <p:cond delay="3999"/>
                                          </p:stCondLst>
                                        </p:cTn>
                                        <p:tgtEl>
                                          <p:spTgt spid="11"/>
                                        </p:tgtEl>
                                        <p:attrNameLst>
                                          <p:attrName>style.visibility</p:attrName>
                                        </p:attrNameLst>
                                      </p:cBhvr>
                                      <p:to>
                                        <p:strVal val="hidden"/>
                                      </p:to>
                                    </p:set>
                                  </p:childTnLst>
                                </p:cTn>
                              </p:par>
                            </p:childTnLst>
                          </p:cTn>
                        </p:par>
                        <p:par>
                          <p:cTn id="10" fill="hold">
                            <p:stCondLst>
                              <p:cond delay="4000"/>
                            </p:stCondLst>
                            <p:childTnLst>
                              <p:par>
                                <p:cTn id="11" presetID="2" presetClass="entr" presetSubtype="9" fill="hold" nodeType="after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4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14" dur="4000" fill="hold"/>
                                        <p:tgtEl>
                                          <p:spTgt spid="2">
                                            <p:txEl>
                                              <p:pRg st="0" end="0"/>
                                            </p:txEl>
                                          </p:spTgt>
                                        </p:tgtEl>
                                        <p:attrNameLst>
                                          <p:attrName>ppt_y</p:attrName>
                                        </p:attrNameLst>
                                      </p:cBhvr>
                                      <p:tavLst>
                                        <p:tav tm="0">
                                          <p:val>
                                            <p:strVal val="0-#ppt_h/2"/>
                                          </p:val>
                                        </p:tav>
                                        <p:tav tm="100000">
                                          <p:val>
                                            <p:strVal val="#ppt_y"/>
                                          </p:val>
                                        </p:tav>
                                      </p:tavLst>
                                    </p:anim>
                                  </p:childTnLst>
                                </p:cTn>
                              </p:par>
                            </p:childTnLst>
                          </p:cTn>
                        </p:par>
                        <p:par>
                          <p:cTn id="15" fill="hold">
                            <p:stCondLst>
                              <p:cond delay="8000"/>
                            </p:stCondLst>
                            <p:childTnLst>
                              <p:par>
                                <p:cTn id="16" presetID="2" presetClass="entr" presetSubtype="9" fill="hold" nodeType="after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 calcmode="lin" valueType="num">
                                      <p:cBhvr additive="base">
                                        <p:cTn id="18" dur="4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9" dur="4000" fill="hold"/>
                                        <p:tgtEl>
                                          <p:spTgt spid="2">
                                            <p:txEl>
                                              <p:pRg st="1" end="1"/>
                                            </p:txEl>
                                          </p:spTgt>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4000" fill="hold"/>
                                        <p:tgtEl>
                                          <p:spTgt spid="25"/>
                                        </p:tgtEl>
                                        <p:attrNameLst>
                                          <p:attrName>ppt_x</p:attrName>
                                        </p:attrNameLst>
                                      </p:cBhvr>
                                      <p:tavLst>
                                        <p:tav tm="0">
                                          <p:val>
                                            <p:strVal val="#ppt_x"/>
                                          </p:val>
                                        </p:tav>
                                        <p:tav tm="100000">
                                          <p:val>
                                            <p:strVal val="#ppt_x"/>
                                          </p:val>
                                        </p:tav>
                                      </p:tavLst>
                                    </p:anim>
                                    <p:anim calcmode="lin" valueType="num">
                                      <p:cBhvr additive="base">
                                        <p:cTn id="23" dur="4000" fill="hold"/>
                                        <p:tgtEl>
                                          <p:spTgt spid="25"/>
                                        </p:tgtEl>
                                        <p:attrNameLst>
                                          <p:attrName>ppt_y</p:attrName>
                                        </p:attrNameLst>
                                      </p:cBhvr>
                                      <p:tavLst>
                                        <p:tav tm="0">
                                          <p:val>
                                            <p:strVal val="1+#ppt_h/2"/>
                                          </p:val>
                                        </p:tav>
                                        <p:tav tm="100000">
                                          <p:val>
                                            <p:strVal val="#ppt_y"/>
                                          </p:val>
                                        </p:tav>
                                      </p:tavLst>
                                    </p:anim>
                                  </p:childTnLst>
                                </p:cTn>
                              </p:par>
                            </p:childTnLst>
                          </p:cTn>
                        </p:par>
                        <p:par>
                          <p:cTn id="24" fill="hold">
                            <p:stCondLst>
                              <p:cond delay="12000"/>
                            </p:stCondLst>
                            <p:childTnLst>
                              <p:par>
                                <p:cTn id="25" presetID="22" presetClass="entr" presetSubtype="8" fill="hold" nodeType="afterEffect">
                                  <p:stCondLst>
                                    <p:cond delay="0"/>
                                  </p:stCondLst>
                                  <p:childTnLst>
                                    <p:set>
                                      <p:cBhvr>
                                        <p:cTn id="26" dur="1" fill="hold">
                                          <p:stCondLst>
                                            <p:cond delay="0"/>
                                          </p:stCondLst>
                                        </p:cTn>
                                        <p:tgtEl>
                                          <p:spTgt spid="2">
                                            <p:txEl>
                                              <p:pRg st="2" end="2"/>
                                            </p:txEl>
                                          </p:spTgt>
                                        </p:tgtEl>
                                        <p:attrNameLst>
                                          <p:attrName>style.visibility</p:attrName>
                                        </p:attrNameLst>
                                      </p:cBhvr>
                                      <p:to>
                                        <p:strVal val="visible"/>
                                      </p:to>
                                    </p:set>
                                    <p:animEffect transition="in" filter="wipe(left)">
                                      <p:cBhvr>
                                        <p:cTn id="27" dur="4000"/>
                                        <p:tgtEl>
                                          <p:spTgt spid="2">
                                            <p:txEl>
                                              <p:pRg st="2" end="2"/>
                                            </p:txEl>
                                          </p:spTgt>
                                        </p:tgtEl>
                                      </p:cBhvr>
                                    </p:animEffect>
                                  </p:childTnLst>
                                </p:cTn>
                              </p:par>
                            </p:childTnLst>
                          </p:cTn>
                        </p:par>
                        <p:par>
                          <p:cTn id="28" fill="hold">
                            <p:stCondLst>
                              <p:cond delay="16000"/>
                            </p:stCondLst>
                            <p:childTnLst>
                              <p:par>
                                <p:cTn id="29" presetID="22" presetClass="entr" presetSubtype="8" fill="hold" nodeType="after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Effect transition="in" filter="wipe(left)">
                                      <p:cBhvr>
                                        <p:cTn id="31" dur="4000"/>
                                        <p:tgtEl>
                                          <p:spTgt spid="2">
                                            <p:txEl>
                                              <p:pRg st="3" end="3"/>
                                            </p:txEl>
                                          </p:spTgt>
                                        </p:tgtEl>
                                      </p:cBhvr>
                                    </p:animEffect>
                                  </p:childTnLst>
                                </p:cTn>
                              </p:par>
                            </p:childTnLst>
                          </p:cTn>
                        </p:par>
                        <p:par>
                          <p:cTn id="32" fill="hold">
                            <p:stCondLst>
                              <p:cond delay="20000"/>
                            </p:stCondLst>
                            <p:childTnLst>
                              <p:par>
                                <p:cTn id="33" presetID="22" presetClass="entr" presetSubtype="8" fill="hold" nodeType="afterEffect">
                                  <p:stCondLst>
                                    <p:cond delay="0"/>
                                  </p:stCondLst>
                                  <p:childTnLst>
                                    <p:set>
                                      <p:cBhvr>
                                        <p:cTn id="34" dur="1" fill="hold">
                                          <p:stCondLst>
                                            <p:cond delay="0"/>
                                          </p:stCondLst>
                                        </p:cTn>
                                        <p:tgtEl>
                                          <p:spTgt spid="2">
                                            <p:txEl>
                                              <p:pRg st="5" end="5"/>
                                            </p:txEl>
                                          </p:spTgt>
                                        </p:tgtEl>
                                        <p:attrNameLst>
                                          <p:attrName>style.visibility</p:attrName>
                                        </p:attrNameLst>
                                      </p:cBhvr>
                                      <p:to>
                                        <p:strVal val="visible"/>
                                      </p:to>
                                    </p:set>
                                    <p:animEffect transition="in" filter="wipe(left)">
                                      <p:cBhvr>
                                        <p:cTn id="35" dur="4000"/>
                                        <p:tgtEl>
                                          <p:spTgt spid="2">
                                            <p:txEl>
                                              <p:pRg st="5" end="5"/>
                                            </p:txEl>
                                          </p:spTgt>
                                        </p:tgtEl>
                                      </p:cBhvr>
                                    </p:animEffect>
                                  </p:childTnLst>
                                </p:cTn>
                              </p:par>
                            </p:childTnLst>
                          </p:cTn>
                        </p:par>
                        <p:par>
                          <p:cTn id="36" fill="hold">
                            <p:stCondLst>
                              <p:cond delay="24000"/>
                            </p:stCondLst>
                            <p:childTnLst>
                              <p:par>
                                <p:cTn id="37" presetID="22" presetClass="entr" presetSubtype="8" fill="hold" nodeType="afterEffect">
                                  <p:stCondLst>
                                    <p:cond delay="0"/>
                                  </p:stCondLst>
                                  <p:childTnLst>
                                    <p:set>
                                      <p:cBhvr>
                                        <p:cTn id="38" dur="1" fill="hold">
                                          <p:stCondLst>
                                            <p:cond delay="0"/>
                                          </p:stCondLst>
                                        </p:cTn>
                                        <p:tgtEl>
                                          <p:spTgt spid="2">
                                            <p:txEl>
                                              <p:pRg st="7" end="7"/>
                                            </p:txEl>
                                          </p:spTgt>
                                        </p:tgtEl>
                                        <p:attrNameLst>
                                          <p:attrName>style.visibility</p:attrName>
                                        </p:attrNameLst>
                                      </p:cBhvr>
                                      <p:to>
                                        <p:strVal val="visible"/>
                                      </p:to>
                                    </p:set>
                                    <p:animEffect transition="in" filter="wipe(left)">
                                      <p:cBhvr>
                                        <p:cTn id="39" dur="4000"/>
                                        <p:tgtEl>
                                          <p:spTgt spid="2">
                                            <p:txEl>
                                              <p:pRg st="7" end="7"/>
                                            </p:txEl>
                                          </p:spTgt>
                                        </p:tgtEl>
                                      </p:cBhvr>
                                    </p:animEffect>
                                  </p:childTnLst>
                                </p:cTn>
                              </p:par>
                            </p:childTnLst>
                          </p:cTn>
                        </p:par>
                        <p:par>
                          <p:cTn id="40" fill="hold">
                            <p:stCondLst>
                              <p:cond delay="28000"/>
                            </p:stCondLst>
                            <p:childTnLst>
                              <p:par>
                                <p:cTn id="41" presetID="22" presetClass="entr" presetSubtype="8" fill="hold" nodeType="afterEffect">
                                  <p:stCondLst>
                                    <p:cond delay="0"/>
                                  </p:stCondLst>
                                  <p:childTnLst>
                                    <p:set>
                                      <p:cBhvr>
                                        <p:cTn id="42" dur="1" fill="hold">
                                          <p:stCondLst>
                                            <p:cond delay="0"/>
                                          </p:stCondLst>
                                        </p:cTn>
                                        <p:tgtEl>
                                          <p:spTgt spid="2">
                                            <p:txEl>
                                              <p:pRg st="8" end="8"/>
                                            </p:txEl>
                                          </p:spTgt>
                                        </p:tgtEl>
                                        <p:attrNameLst>
                                          <p:attrName>style.visibility</p:attrName>
                                        </p:attrNameLst>
                                      </p:cBhvr>
                                      <p:to>
                                        <p:strVal val="visible"/>
                                      </p:to>
                                    </p:set>
                                    <p:animEffect transition="in" filter="wipe(left)">
                                      <p:cBhvr>
                                        <p:cTn id="43" dur="4000"/>
                                        <p:tgtEl>
                                          <p:spTgt spid="2">
                                            <p:txEl>
                                              <p:pRg st="8" end="8"/>
                                            </p:txEl>
                                          </p:spTgt>
                                        </p:tgtEl>
                                      </p:cBhvr>
                                    </p:animEffect>
                                  </p:childTnLst>
                                </p:cTn>
                              </p:par>
                            </p:childTnLst>
                          </p:cTn>
                        </p:par>
                        <p:par>
                          <p:cTn id="44" fill="hold">
                            <p:stCondLst>
                              <p:cond delay="32000"/>
                            </p:stCondLst>
                            <p:childTnLst>
                              <p:par>
                                <p:cTn id="45" presetID="22" presetClass="entr" presetSubtype="8" fill="hold" nodeType="afterEffect">
                                  <p:stCondLst>
                                    <p:cond delay="0"/>
                                  </p:stCondLst>
                                  <p:childTnLst>
                                    <p:set>
                                      <p:cBhvr>
                                        <p:cTn id="46" dur="1" fill="hold">
                                          <p:stCondLst>
                                            <p:cond delay="0"/>
                                          </p:stCondLst>
                                        </p:cTn>
                                        <p:tgtEl>
                                          <p:spTgt spid="2">
                                            <p:txEl>
                                              <p:pRg st="9" end="9"/>
                                            </p:txEl>
                                          </p:spTgt>
                                        </p:tgtEl>
                                        <p:attrNameLst>
                                          <p:attrName>style.visibility</p:attrName>
                                        </p:attrNameLst>
                                      </p:cBhvr>
                                      <p:to>
                                        <p:strVal val="visible"/>
                                      </p:to>
                                    </p:set>
                                    <p:animEffect transition="in" filter="wipe(left)">
                                      <p:cBhvr>
                                        <p:cTn id="47" dur="4000"/>
                                        <p:tgtEl>
                                          <p:spTgt spid="2">
                                            <p:txEl>
                                              <p:pRg st="9" end="9"/>
                                            </p:txEl>
                                          </p:spTgt>
                                        </p:tgtEl>
                                      </p:cBhvr>
                                    </p:animEffect>
                                  </p:childTnLst>
                                </p:cTn>
                              </p:par>
                            </p:childTnLst>
                          </p:cTn>
                        </p:par>
                        <p:par>
                          <p:cTn id="48" fill="hold">
                            <p:stCondLst>
                              <p:cond delay="36000"/>
                            </p:stCondLst>
                            <p:childTnLst>
                              <p:par>
                                <p:cTn id="49" presetID="22" presetClass="entr" presetSubtype="8" fill="hold" nodeType="afterEffect">
                                  <p:stCondLst>
                                    <p:cond delay="0"/>
                                  </p:stCondLst>
                                  <p:childTnLst>
                                    <p:set>
                                      <p:cBhvr>
                                        <p:cTn id="50" dur="1" fill="hold">
                                          <p:stCondLst>
                                            <p:cond delay="0"/>
                                          </p:stCondLst>
                                        </p:cTn>
                                        <p:tgtEl>
                                          <p:spTgt spid="2">
                                            <p:txEl>
                                              <p:pRg st="10" end="10"/>
                                            </p:txEl>
                                          </p:spTgt>
                                        </p:tgtEl>
                                        <p:attrNameLst>
                                          <p:attrName>style.visibility</p:attrName>
                                        </p:attrNameLst>
                                      </p:cBhvr>
                                      <p:to>
                                        <p:strVal val="visible"/>
                                      </p:to>
                                    </p:set>
                                    <p:animEffect transition="in" filter="wipe(left)">
                                      <p:cBhvr>
                                        <p:cTn id="51" dur="4000"/>
                                        <p:tgtEl>
                                          <p:spTgt spid="2">
                                            <p:txEl>
                                              <p:pRg st="10" end="10"/>
                                            </p:txEl>
                                          </p:spTgt>
                                        </p:tgtEl>
                                      </p:cBhvr>
                                    </p:animEffect>
                                  </p:childTnLst>
                                </p:cTn>
                              </p:par>
                            </p:childTnLst>
                          </p:cTn>
                        </p:par>
                        <p:par>
                          <p:cTn id="52" fill="hold">
                            <p:stCondLst>
                              <p:cond delay="40000"/>
                            </p:stCondLst>
                            <p:childTnLst>
                              <p:par>
                                <p:cTn id="53" presetID="22" presetClass="entr" presetSubtype="8" fill="hold" nodeType="afterEffect">
                                  <p:stCondLst>
                                    <p:cond delay="0"/>
                                  </p:stCondLst>
                                  <p:childTnLst>
                                    <p:set>
                                      <p:cBhvr>
                                        <p:cTn id="54" dur="1" fill="hold">
                                          <p:stCondLst>
                                            <p:cond delay="0"/>
                                          </p:stCondLst>
                                        </p:cTn>
                                        <p:tgtEl>
                                          <p:spTgt spid="2">
                                            <p:txEl>
                                              <p:pRg st="12" end="12"/>
                                            </p:txEl>
                                          </p:spTgt>
                                        </p:tgtEl>
                                        <p:attrNameLst>
                                          <p:attrName>style.visibility</p:attrName>
                                        </p:attrNameLst>
                                      </p:cBhvr>
                                      <p:to>
                                        <p:strVal val="visible"/>
                                      </p:to>
                                    </p:set>
                                    <p:animEffect transition="in" filter="wipe(left)">
                                      <p:cBhvr>
                                        <p:cTn id="55" dur="4000"/>
                                        <p:tgtEl>
                                          <p:spTgt spid="2">
                                            <p:txEl>
                                              <p:pRg st="12" end="12"/>
                                            </p:txEl>
                                          </p:spTgt>
                                        </p:tgtEl>
                                      </p:cBhvr>
                                    </p:animEffect>
                                  </p:childTnLst>
                                </p:cTn>
                              </p:par>
                            </p:childTnLst>
                          </p:cTn>
                        </p:par>
                        <p:par>
                          <p:cTn id="56" fill="hold">
                            <p:stCondLst>
                              <p:cond delay="44000"/>
                            </p:stCondLst>
                            <p:childTnLst>
                              <p:par>
                                <p:cTn id="57" presetID="22" presetClass="entr" presetSubtype="8" fill="hold" nodeType="afterEffect">
                                  <p:stCondLst>
                                    <p:cond delay="0"/>
                                  </p:stCondLst>
                                  <p:childTnLst>
                                    <p:set>
                                      <p:cBhvr>
                                        <p:cTn id="58" dur="1" fill="hold">
                                          <p:stCondLst>
                                            <p:cond delay="0"/>
                                          </p:stCondLst>
                                        </p:cTn>
                                        <p:tgtEl>
                                          <p:spTgt spid="2">
                                            <p:txEl>
                                              <p:pRg st="13" end="13"/>
                                            </p:txEl>
                                          </p:spTgt>
                                        </p:tgtEl>
                                        <p:attrNameLst>
                                          <p:attrName>style.visibility</p:attrName>
                                        </p:attrNameLst>
                                      </p:cBhvr>
                                      <p:to>
                                        <p:strVal val="visible"/>
                                      </p:to>
                                    </p:set>
                                    <p:animEffect transition="in" filter="wipe(left)">
                                      <p:cBhvr>
                                        <p:cTn id="59" dur="4000"/>
                                        <p:tgtEl>
                                          <p:spTgt spid="2">
                                            <p:txEl>
                                              <p:pRg st="13" end="13"/>
                                            </p:txEl>
                                          </p:spTgt>
                                        </p:tgtEl>
                                      </p:cBhvr>
                                    </p:animEffect>
                                  </p:childTnLst>
                                </p:cTn>
                              </p:par>
                            </p:childTnLst>
                          </p:cTn>
                        </p:par>
                        <p:par>
                          <p:cTn id="60" fill="hold">
                            <p:stCondLst>
                              <p:cond delay="48000"/>
                            </p:stCondLst>
                            <p:childTnLst>
                              <p:par>
                                <p:cTn id="61" presetID="22" presetClass="entr" presetSubtype="8" fill="hold" nodeType="afterEffect">
                                  <p:stCondLst>
                                    <p:cond delay="0"/>
                                  </p:stCondLst>
                                  <p:childTnLst>
                                    <p:set>
                                      <p:cBhvr>
                                        <p:cTn id="62" dur="1" fill="hold">
                                          <p:stCondLst>
                                            <p:cond delay="0"/>
                                          </p:stCondLst>
                                        </p:cTn>
                                        <p:tgtEl>
                                          <p:spTgt spid="2">
                                            <p:txEl>
                                              <p:pRg st="14" end="14"/>
                                            </p:txEl>
                                          </p:spTgt>
                                        </p:tgtEl>
                                        <p:attrNameLst>
                                          <p:attrName>style.visibility</p:attrName>
                                        </p:attrNameLst>
                                      </p:cBhvr>
                                      <p:to>
                                        <p:strVal val="visible"/>
                                      </p:to>
                                    </p:set>
                                    <p:animEffect transition="in" filter="wipe(left)">
                                      <p:cBhvr>
                                        <p:cTn id="63" dur="4000"/>
                                        <p:tgtEl>
                                          <p:spTgt spid="2">
                                            <p:txEl>
                                              <p:pRg st="14" end="14"/>
                                            </p:txEl>
                                          </p:spTgt>
                                        </p:tgtEl>
                                      </p:cBhvr>
                                    </p:animEffect>
                                  </p:childTnLst>
                                </p:cTn>
                              </p:par>
                            </p:childTnLst>
                          </p:cTn>
                        </p:par>
                        <p:par>
                          <p:cTn id="64" fill="hold">
                            <p:stCondLst>
                              <p:cond delay="52000"/>
                            </p:stCondLst>
                            <p:childTnLst>
                              <p:par>
                                <p:cTn id="65" presetID="22" presetClass="entr" presetSubtype="8" fill="hold" nodeType="afterEffect">
                                  <p:stCondLst>
                                    <p:cond delay="0"/>
                                  </p:stCondLst>
                                  <p:childTnLst>
                                    <p:set>
                                      <p:cBhvr>
                                        <p:cTn id="66" dur="1" fill="hold">
                                          <p:stCondLst>
                                            <p:cond delay="0"/>
                                          </p:stCondLst>
                                        </p:cTn>
                                        <p:tgtEl>
                                          <p:spTgt spid="2">
                                            <p:txEl>
                                              <p:pRg st="15" end="15"/>
                                            </p:txEl>
                                          </p:spTgt>
                                        </p:tgtEl>
                                        <p:attrNameLst>
                                          <p:attrName>style.visibility</p:attrName>
                                        </p:attrNameLst>
                                      </p:cBhvr>
                                      <p:to>
                                        <p:strVal val="visible"/>
                                      </p:to>
                                    </p:set>
                                    <p:animEffect transition="in" filter="wipe(left)">
                                      <p:cBhvr>
                                        <p:cTn id="67" dur="4000"/>
                                        <p:tgtEl>
                                          <p:spTgt spid="2">
                                            <p:txEl>
                                              <p:pRg st="15" end="15"/>
                                            </p:txEl>
                                          </p:spTgt>
                                        </p:tgtEl>
                                      </p:cBhvr>
                                    </p:animEffect>
                                  </p:childTnLst>
                                </p:cTn>
                              </p:par>
                            </p:childTnLst>
                          </p:cTn>
                        </p:par>
                        <p:par>
                          <p:cTn id="68" fill="hold">
                            <p:stCondLst>
                              <p:cond delay="56000"/>
                            </p:stCondLst>
                            <p:childTnLst>
                              <p:par>
                                <p:cTn id="69" presetID="22" presetClass="entr" presetSubtype="8" fill="hold" nodeType="afterEffect">
                                  <p:stCondLst>
                                    <p:cond delay="0"/>
                                  </p:stCondLst>
                                  <p:childTnLst>
                                    <p:set>
                                      <p:cBhvr>
                                        <p:cTn id="70" dur="1" fill="hold">
                                          <p:stCondLst>
                                            <p:cond delay="0"/>
                                          </p:stCondLst>
                                        </p:cTn>
                                        <p:tgtEl>
                                          <p:spTgt spid="2">
                                            <p:txEl>
                                              <p:pRg st="17" end="17"/>
                                            </p:txEl>
                                          </p:spTgt>
                                        </p:tgtEl>
                                        <p:attrNameLst>
                                          <p:attrName>style.visibility</p:attrName>
                                        </p:attrNameLst>
                                      </p:cBhvr>
                                      <p:to>
                                        <p:strVal val="visible"/>
                                      </p:to>
                                    </p:set>
                                    <p:animEffect transition="in" filter="wipe(left)">
                                      <p:cBhvr>
                                        <p:cTn id="71" dur="4000"/>
                                        <p:tgtEl>
                                          <p:spTgt spid="2">
                                            <p:txEl>
                                              <p:pRg st="17" end="17"/>
                                            </p:txEl>
                                          </p:spTgt>
                                        </p:tgtEl>
                                      </p:cBhvr>
                                    </p:animEffect>
                                  </p:childTnLst>
                                </p:cTn>
                              </p:par>
                              <p:par>
                                <p:cTn id="72" presetID="15" presetClass="entr" presetSubtype="0" fill="hold" grpId="0" nodeType="withEffect">
                                  <p:stCondLst>
                                    <p:cond delay="0"/>
                                  </p:stCondLst>
                                  <p:childTnLst>
                                    <p:set>
                                      <p:cBhvr>
                                        <p:cTn id="73" dur="1" fill="hold">
                                          <p:stCondLst>
                                            <p:cond delay="0"/>
                                          </p:stCondLst>
                                        </p:cTn>
                                        <p:tgtEl>
                                          <p:spTgt spid="3"/>
                                        </p:tgtEl>
                                        <p:attrNameLst>
                                          <p:attrName>style.visibility</p:attrName>
                                        </p:attrNameLst>
                                      </p:cBhvr>
                                      <p:to>
                                        <p:strVal val="visible"/>
                                      </p:to>
                                    </p:set>
                                    <p:anim calcmode="lin" valueType="num">
                                      <p:cBhvr>
                                        <p:cTn id="74" dur="6000" fill="hold"/>
                                        <p:tgtEl>
                                          <p:spTgt spid="3"/>
                                        </p:tgtEl>
                                        <p:attrNameLst>
                                          <p:attrName>ppt_w</p:attrName>
                                        </p:attrNameLst>
                                      </p:cBhvr>
                                      <p:tavLst>
                                        <p:tav tm="0">
                                          <p:val>
                                            <p:fltVal val="0"/>
                                          </p:val>
                                        </p:tav>
                                        <p:tav tm="100000">
                                          <p:val>
                                            <p:strVal val="#ppt_w"/>
                                          </p:val>
                                        </p:tav>
                                      </p:tavLst>
                                    </p:anim>
                                    <p:anim calcmode="lin" valueType="num">
                                      <p:cBhvr>
                                        <p:cTn id="75" dur="6000" fill="hold"/>
                                        <p:tgtEl>
                                          <p:spTgt spid="3"/>
                                        </p:tgtEl>
                                        <p:attrNameLst>
                                          <p:attrName>ppt_h</p:attrName>
                                        </p:attrNameLst>
                                      </p:cBhvr>
                                      <p:tavLst>
                                        <p:tav tm="0">
                                          <p:val>
                                            <p:fltVal val="0"/>
                                          </p:val>
                                        </p:tav>
                                        <p:tav tm="100000">
                                          <p:val>
                                            <p:strVal val="#ppt_h"/>
                                          </p:val>
                                        </p:tav>
                                      </p:tavLst>
                                    </p:anim>
                                    <p:anim calcmode="lin" valueType="num">
                                      <p:cBhvr>
                                        <p:cTn id="76" dur="6000" fill="hold"/>
                                        <p:tgtEl>
                                          <p:spTgt spid="3"/>
                                        </p:tgtEl>
                                        <p:attrNameLst>
                                          <p:attrName>ppt_x</p:attrName>
                                        </p:attrNameLst>
                                      </p:cBhvr>
                                      <p:tavLst>
                                        <p:tav tm="0" fmla="#ppt_x+(cos(-2*pi*(1-$))*-#ppt_x-sin(-2*pi*(1-$))*(1-#ppt_y))*(1-$)">
                                          <p:val>
                                            <p:fltVal val="0"/>
                                          </p:val>
                                        </p:tav>
                                        <p:tav tm="100000">
                                          <p:val>
                                            <p:fltVal val="1"/>
                                          </p:val>
                                        </p:tav>
                                      </p:tavLst>
                                    </p:anim>
                                    <p:anim calcmode="lin" valueType="num">
                                      <p:cBhvr>
                                        <p:cTn id="77" dur="6000" fill="hold"/>
                                        <p:tgtEl>
                                          <p:spTgt spid="3"/>
                                        </p:tgtEl>
                                        <p:attrNameLst>
                                          <p:attrName>ppt_y</p:attrName>
                                        </p:attrNameLst>
                                      </p:cBhvr>
                                      <p:tavLst>
                                        <p:tav tm="0" fmla="#ppt_y+(sin(-2*pi*(1-$))*-#ppt_x+cos(-2*pi*(1-$))*(1-#ppt_y))*(1-$)">
                                          <p:val>
                                            <p:fltVal val="0"/>
                                          </p:val>
                                        </p:tav>
                                        <p:tav tm="100000">
                                          <p:val>
                                            <p:fltVal val="1"/>
                                          </p:val>
                                        </p:tav>
                                      </p:tavLst>
                                    </p:anim>
                                  </p:childTnLst>
                                </p:cTn>
                              </p:par>
                              <p:par>
                                <p:cTn id="78" presetID="53" presetClass="entr" presetSubtype="16" fill="hold" nodeType="withEffect">
                                  <p:stCondLst>
                                    <p:cond delay="0"/>
                                  </p:stCondLst>
                                  <p:childTnLst>
                                    <p:set>
                                      <p:cBhvr>
                                        <p:cTn id="79" dur="1" fill="hold">
                                          <p:stCondLst>
                                            <p:cond delay="0"/>
                                          </p:stCondLst>
                                        </p:cTn>
                                        <p:tgtEl>
                                          <p:spTgt spid="6"/>
                                        </p:tgtEl>
                                        <p:attrNameLst>
                                          <p:attrName>style.visibility</p:attrName>
                                        </p:attrNameLst>
                                      </p:cBhvr>
                                      <p:to>
                                        <p:strVal val="visible"/>
                                      </p:to>
                                    </p:set>
                                    <p:anim calcmode="lin" valueType="num">
                                      <p:cBhvr>
                                        <p:cTn id="80" dur="3000" fill="hold"/>
                                        <p:tgtEl>
                                          <p:spTgt spid="6"/>
                                        </p:tgtEl>
                                        <p:attrNameLst>
                                          <p:attrName>ppt_w</p:attrName>
                                        </p:attrNameLst>
                                      </p:cBhvr>
                                      <p:tavLst>
                                        <p:tav tm="0">
                                          <p:val>
                                            <p:fltVal val="0"/>
                                          </p:val>
                                        </p:tav>
                                        <p:tav tm="100000">
                                          <p:val>
                                            <p:strVal val="#ppt_w"/>
                                          </p:val>
                                        </p:tav>
                                      </p:tavLst>
                                    </p:anim>
                                    <p:anim calcmode="lin" valueType="num">
                                      <p:cBhvr>
                                        <p:cTn id="81" dur="3000" fill="hold"/>
                                        <p:tgtEl>
                                          <p:spTgt spid="6"/>
                                        </p:tgtEl>
                                        <p:attrNameLst>
                                          <p:attrName>ppt_h</p:attrName>
                                        </p:attrNameLst>
                                      </p:cBhvr>
                                      <p:tavLst>
                                        <p:tav tm="0">
                                          <p:val>
                                            <p:fltVal val="0"/>
                                          </p:val>
                                        </p:tav>
                                        <p:tav tm="100000">
                                          <p:val>
                                            <p:strVal val="#ppt_h"/>
                                          </p:val>
                                        </p:tav>
                                      </p:tavLst>
                                    </p:anim>
                                    <p:animEffect transition="in" filter="fade">
                                      <p:cBhvr>
                                        <p:cTn id="82" dur="3000"/>
                                        <p:tgtEl>
                                          <p:spTgt spid="6"/>
                                        </p:tgtEl>
                                      </p:cBhvr>
                                    </p:animEffect>
                                  </p:childTnLst>
                                </p:cTn>
                              </p:par>
                              <p:par>
                                <p:cTn id="83" presetID="42" presetClass="entr" presetSubtype="0" fill="hold"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fade">
                                      <p:cBhvr>
                                        <p:cTn id="85" dur="4000"/>
                                        <p:tgtEl>
                                          <p:spTgt spid="7"/>
                                        </p:tgtEl>
                                      </p:cBhvr>
                                    </p:animEffect>
                                    <p:anim calcmode="lin" valueType="num">
                                      <p:cBhvr>
                                        <p:cTn id="86" dur="4000" fill="hold"/>
                                        <p:tgtEl>
                                          <p:spTgt spid="7"/>
                                        </p:tgtEl>
                                        <p:attrNameLst>
                                          <p:attrName>ppt_x</p:attrName>
                                        </p:attrNameLst>
                                      </p:cBhvr>
                                      <p:tavLst>
                                        <p:tav tm="0">
                                          <p:val>
                                            <p:strVal val="#ppt_x"/>
                                          </p:val>
                                        </p:tav>
                                        <p:tav tm="100000">
                                          <p:val>
                                            <p:strVal val="#ppt_x"/>
                                          </p:val>
                                        </p:tav>
                                      </p:tavLst>
                                    </p:anim>
                                    <p:anim calcmode="lin" valueType="num">
                                      <p:cBhvr>
                                        <p:cTn id="87" dur="4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_rels/them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MODELO PRIORITÁRIO">
  <a:themeElements>
    <a:clrScheme name="Aspecto">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CONSTRUTOR DA FLORESTA - REFORMATAR</Template>
  <TotalTime>83</TotalTime>
  <Words>1049</Words>
  <Application>Microsoft Office PowerPoint</Application>
  <PresentationFormat>Apresentação na tela (16:9)</PresentationFormat>
  <Paragraphs>56</Paragraphs>
  <Slides>20</Slides>
  <Notes>2</Notes>
  <HiddenSlides>0</HiddenSlides>
  <MMClips>0</MMClips>
  <ScaleCrop>false</ScaleCrop>
  <HeadingPairs>
    <vt:vector size="6" baseType="variant">
      <vt:variant>
        <vt:lpstr>Fontes usadas</vt:lpstr>
      </vt:variant>
      <vt:variant>
        <vt:i4>15</vt:i4>
      </vt:variant>
      <vt:variant>
        <vt:lpstr>Tema</vt:lpstr>
      </vt:variant>
      <vt:variant>
        <vt:i4>2</vt:i4>
      </vt:variant>
      <vt:variant>
        <vt:lpstr>Títulos de slides</vt:lpstr>
      </vt:variant>
      <vt:variant>
        <vt:i4>20</vt:i4>
      </vt:variant>
    </vt:vector>
  </HeadingPairs>
  <TitlesOfParts>
    <vt:vector size="37" baseType="lpstr">
      <vt:lpstr>Aharoni</vt:lpstr>
      <vt:lpstr>Arial</vt:lpstr>
      <vt:lpstr>Arial Black</vt:lpstr>
      <vt:lpstr>Bradley Hand ITC</vt:lpstr>
      <vt:lpstr>Britannic Bold</vt:lpstr>
      <vt:lpstr>Calibri</vt:lpstr>
      <vt:lpstr>Cambria</vt:lpstr>
      <vt:lpstr>Chiller</vt:lpstr>
      <vt:lpstr>David</vt:lpstr>
      <vt:lpstr>Informal Roman</vt:lpstr>
      <vt:lpstr>Jokerman</vt:lpstr>
      <vt:lpstr>Lucida Calligraphy</vt:lpstr>
      <vt:lpstr>Maiandra GD</vt:lpstr>
      <vt:lpstr>Times New Roman</vt:lpstr>
      <vt:lpstr>Wingdings 2</vt:lpstr>
      <vt:lpstr>MODELO PRIORITÁRIO</vt:lpstr>
      <vt:lpstr>1_Viagem</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Usuário do Windows</dc:creator>
  <cp:lastModifiedBy>Usuário do Windows</cp:lastModifiedBy>
  <cp:revision>9</cp:revision>
  <dcterms:created xsi:type="dcterms:W3CDTF">2020-07-29T18:59:18Z</dcterms:created>
  <dcterms:modified xsi:type="dcterms:W3CDTF">2020-07-29T20:22:59Z</dcterms:modified>
  <cp:contentStatus/>
</cp:coreProperties>
</file>