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68" r:id="rId2"/>
  </p:sldMasterIdLst>
  <p:notesMasterIdLst>
    <p:notesMasterId r:id="rId11"/>
  </p:notesMasterIdLst>
  <p:sldIdLst>
    <p:sldId id="308" r:id="rId3"/>
    <p:sldId id="296" r:id="rId4"/>
    <p:sldId id="299" r:id="rId5"/>
    <p:sldId id="304" r:id="rId6"/>
    <p:sldId id="301" r:id="rId7"/>
    <p:sldId id="306" r:id="rId8"/>
    <p:sldId id="303" r:id="rId9"/>
    <p:sldId id="307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653F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5046" autoAdjust="0"/>
  </p:normalViewPr>
  <p:slideViewPr>
    <p:cSldViewPr>
      <p:cViewPr varScale="1">
        <p:scale>
          <a:sx n="116" d="100"/>
          <a:sy n="116" d="100"/>
        </p:scale>
        <p:origin x="475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11/10/2020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66036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3841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5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238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585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37752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8654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633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11/10/2020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483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8068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14915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362680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88703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457979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05514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4978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6221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0.jpg"/><Relationship Id="rId7" Type="http://schemas.openxmlformats.org/officeDocument/2006/relationships/image" Target="../media/image1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31" name="Imagem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22" y="-887601"/>
            <a:ext cx="4097911" cy="349895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scene3d>
            <a:camera prst="isometricOffAxis1Top"/>
            <a:lightRig rig="threePt" dir="t"/>
          </a:scene3d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397" y="518811"/>
            <a:ext cx="4951844" cy="268954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19622"/>
            <a:ext cx="2747578" cy="1949202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5905">
            <a:off x="2268944" y="1184533"/>
            <a:ext cx="2682650" cy="203979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4560">
            <a:off x="522669" y="2853173"/>
            <a:ext cx="4625961" cy="191112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6" name="Retângulo 45"/>
          <p:cNvSpPr/>
          <p:nvPr/>
        </p:nvSpPr>
        <p:spPr>
          <a:xfrm rot="508902">
            <a:off x="5629444" y="836545"/>
            <a:ext cx="3311225" cy="213931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">
              <a:avLst>
                <a:gd name="adj" fmla="val 54668"/>
              </a:avLst>
            </a:prstTxWarp>
            <a:spAutoFit/>
          </a:bodyPr>
          <a:lstStyle/>
          <a:p>
            <a:pPr algn="ctr"/>
            <a:r>
              <a:rPr lang="pt-B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adley Hand ITC" panose="03070402050302030203" pitchFamily="66" charset="0"/>
              </a:rPr>
              <a:t>Nada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adley Hand ITC" panose="03070402050302030203" pitchFamily="66" charset="0"/>
              </a:rPr>
              <a:t>é</a:t>
            </a:r>
            <a:r>
              <a:rPr lang="pt-BR" sz="6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Eras Bold ITC" panose="020B0907030504020204" pitchFamily="34" charset="0"/>
              </a:rPr>
              <a:t>Acaso</a:t>
            </a:r>
            <a:endParaRPr lang="pt-B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Eras Bold ITC" panose="020B0907030504020204" pitchFamily="34" charset="0"/>
            </a:endParaRPr>
          </a:p>
        </p:txBody>
      </p:sp>
      <p:sp>
        <p:nvSpPr>
          <p:cNvPr id="47" name="Retângulo 46"/>
          <p:cNvSpPr/>
          <p:nvPr/>
        </p:nvSpPr>
        <p:spPr>
          <a:xfrm rot="304070">
            <a:off x="5533390" y="3440152"/>
            <a:ext cx="3096343" cy="1569660"/>
          </a:xfrm>
          <a:prstGeom prst="rect">
            <a:avLst/>
          </a:prstGeom>
          <a:noFill/>
          <a:ln cap="rnd"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 prstMaterial="translucentPowder">
            <a:bevelT prst="convex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urlz MT" panose="04040404050702020202" pitchFamily="82" charset="0"/>
              </a:rPr>
              <a:t>SOMOS</a:t>
            </a:r>
          </a:p>
          <a:p>
            <a:pPr algn="ctr"/>
            <a:r>
              <a:rPr lang="pt-BR" sz="3200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urlz MT" panose="04040404050702020202" pitchFamily="82" charset="0"/>
              </a:rPr>
              <a:t> FIGURAS</a:t>
            </a:r>
          </a:p>
          <a:p>
            <a:pPr algn="ctr"/>
            <a:r>
              <a:rPr lang="pt-BR" sz="3200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urlz MT" panose="04040404050702020202" pitchFamily="82" charset="0"/>
              </a:rPr>
              <a:t> FICTÍCIAS</a:t>
            </a:r>
            <a:endParaRPr lang="pt-BR" sz="3200" i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02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0000">
        <p15:prstTrans prst="fracture"/>
        <p:sndAc>
          <p:stSnd loop="1">
            <p:snd r:embed="rId2" name="Mike Rowland - Magic Moment4.wav"/>
          </p:stSnd>
        </p:sndAc>
      </p:transition>
    </mc:Choice>
    <mc:Fallback xmlns="">
      <p:transition spd="slow" advClick="0" advTm="40000">
        <p:fade/>
        <p:sndAc>
          <p:stSnd loop="1">
            <p:snd r:embed="rId10" name="Mike Rowland - Magic Moment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40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5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5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0"/>
                            </p:stCondLst>
                            <p:childTnLst>
                              <p:par>
                                <p:cTn id="7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425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25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25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425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250"/>
                            </p:stCondLst>
                            <p:childTnLst>
                              <p:par>
                                <p:cTn id="83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425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25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25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425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8500"/>
                            </p:stCondLst>
                            <p:childTnLst>
                              <p:par>
                                <p:cTn id="9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25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25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25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425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750"/>
                            </p:stCondLst>
                            <p:childTnLst>
                              <p:par>
                                <p:cTn id="97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25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25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25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425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4000"/>
            <a:lum/>
          </a:blip>
          <a:srcRect/>
          <a:stretch>
            <a:fillRect t="-7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3880917" y="483518"/>
            <a:ext cx="50545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sz="32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sz="40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POEMA</a:t>
            </a:r>
          </a:p>
          <a:p>
            <a:pPr algn="ctr"/>
            <a:r>
              <a:rPr lang="pt-BR" sz="3200" b="1" i="1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 DE </a:t>
            </a:r>
          </a:p>
          <a:p>
            <a:pPr algn="ctr"/>
            <a:r>
              <a:rPr lang="pt-BR" sz="4400" b="1" i="1" spc="3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JORGE  HUMBERTO</a:t>
            </a:r>
          </a:p>
          <a:p>
            <a:pPr algn="ctr"/>
            <a:endParaRPr lang="pt-BR" sz="2400" b="1" dirty="0" smtClean="0">
              <a:ln w="28575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7308304" y="4650735"/>
            <a:ext cx="1544012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sz="1100" b="1" dirty="0" smtClean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Progressão Automática</a:t>
            </a:r>
            <a:endParaRPr lang="pt-BR" sz="1100" b="1" dirty="0">
              <a:solidFill>
                <a:schemeClr val="accent6">
                  <a:lumMod val="75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5338242" y="3186527"/>
            <a:ext cx="367240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Forte" panose="03060902040502070203" pitchFamily="66" charset="0"/>
              </a:rPr>
              <a:t>“Por decisão do autor, o texto está escrito de acordo com a antiga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latin typeface="Forte" panose="03060902040502070203" pitchFamily="66" charset="0"/>
              </a:rPr>
              <a:t>ortografia”</a:t>
            </a:r>
            <a:endParaRPr lang="pt-BR" b="1" dirty="0">
              <a:solidFill>
                <a:schemeClr val="accent6">
                  <a:lumMod val="75000"/>
                </a:schemeClr>
              </a:solidFill>
              <a:latin typeface="Forte" panose="03060902040502070203" pitchFamily="66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4473">
            <a:off x="609366" y="606879"/>
            <a:ext cx="2808312" cy="3723878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  <a:scene3d>
            <a:camera prst="isometricOffAxis1Right"/>
            <a:lightRig rig="sunset" dir="t"/>
          </a:scene3d>
          <a:sp3d z="82550" extrusionH="19050" contourW="12700" prstMaterial="metal">
            <a:bevelT w="285750" h="146050" prst="convex"/>
            <a:bevelB w="63500"/>
            <a:extrusionClr>
              <a:schemeClr val="accent2">
                <a:lumMod val="40000"/>
                <a:lumOff val="60000"/>
              </a:schemeClr>
            </a:extrusionClr>
            <a:contourClr>
              <a:schemeClr val="accent1">
                <a:lumMod val="40000"/>
                <a:lumOff val="60000"/>
              </a:schemeClr>
            </a:contourClr>
          </a:sp3d>
        </p:spPr>
      </p:pic>
      <p:sp>
        <p:nvSpPr>
          <p:cNvPr id="3" name="Retângulo 2"/>
          <p:cNvSpPr/>
          <p:nvPr/>
        </p:nvSpPr>
        <p:spPr>
          <a:xfrm rot="20617228">
            <a:off x="1251644" y="3541455"/>
            <a:ext cx="1851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chemeClr val="bg1"/>
                </a:solidFill>
                <a:latin typeface="Brush Script MT" panose="03060802040406070304" pitchFamily="66" charset="0"/>
              </a:rPr>
              <a:t>Por muito que custe ler MULHER</a:t>
            </a:r>
            <a:endParaRPr lang="pt-BR" sz="44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483766" y="2355726"/>
            <a:ext cx="645331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Entrando em cenários imaginários.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Nunca aqui houve verdadeiramente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Algo de ponderado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Algo de palpável, que dissesse “Eu”,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“Tu”: carne, sangue e nervos;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Apenas o gume de uma faca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t-BR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5" y="267494"/>
            <a:ext cx="2818532" cy="4536504"/>
          </a:xfrm>
          <a:prstGeom prst="rect">
            <a:avLst/>
          </a:prstGeom>
          <a:ln>
            <a:solidFill>
              <a:schemeClr val="accent3"/>
            </a:solidFill>
          </a:ln>
          <a:scene3d>
            <a:camera prst="orthographicFront">
              <a:rot lat="323931" lon="21326024" rev="273968"/>
            </a:camera>
            <a:lightRig rig="threePt" dir="t"/>
          </a:scene3d>
          <a:sp3d>
            <a:bevelT prst="slope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5" y="267495"/>
            <a:ext cx="6309301" cy="2016224"/>
          </a:xfrm>
          <a:prstGeom prst="rect">
            <a:avLst/>
          </a:prstGeom>
          <a:ln>
            <a:solidFill>
              <a:schemeClr val="accent3"/>
            </a:solidFill>
          </a:ln>
          <a:scene3d>
            <a:camera prst="perspectiveBelow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2000">
        <p14:ferris dir="l"/>
        <p:sndAc>
          <p:stSnd loop="1">
            <p:snd r:embed="rId2" name="Cortazar - 60 Years - II.wav"/>
          </p:stSnd>
        </p:sndAc>
      </p:transition>
    </mc:Choice>
    <mc:Fallback xmlns="">
      <p:transition spd="slow" advClick="0" advTm="32000">
        <p:fade/>
        <p:sndAc>
          <p:stSnd loop="1">
            <p:snd r:embed="rId8" name="Cortazar - 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707904" y="219076"/>
            <a:ext cx="50223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Mal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manejada e sem corte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rectilíneo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.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Somos mentira, com conhecimento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causa, embora uma força, maior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que a nossa, pareça querer dar algum sentido à vida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à morte – ambas são dissociáveis: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Somos, no nosso íntimo, forças bloqueadoras!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1081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5000">
        <p15:prstTrans prst="fractur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 rot="270950">
            <a:off x="3047916" y="560181"/>
            <a:ext cx="5696927" cy="39703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endParaRPr lang="pt-BR" sz="2800" dirty="0" smtClean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Desde </a:t>
            </a:r>
            <a: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  <a:t>as primícias, que a igualdade</a:t>
            </a:r>
            <a:b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  <a:t>De género é posta (propositadamente) em causa –</a:t>
            </a:r>
            <a:b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  <a:t>“E rastejarás como uma cobra e sofrerás</a:t>
            </a:r>
            <a:b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pt-BR" sz="3200" dirty="0">
                <a:solidFill>
                  <a:srgbClr val="002060"/>
                </a:solidFill>
                <a:latin typeface="Calibri" panose="020F0502020204030204" pitchFamily="34" charset="0"/>
              </a:rPr>
              <a:t>As dores do parto</a:t>
            </a:r>
            <a:r>
              <a:rPr lang="pt-BR" sz="3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….”</a:t>
            </a:r>
            <a:endParaRPr lang="pt-BR" sz="7200" dirty="0">
              <a:solidFill>
                <a:srgbClr val="00206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7112"/>
            <a:ext cx="2529235" cy="2861465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3707">
            <a:off x="555746" y="2618137"/>
            <a:ext cx="2761900" cy="2091278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0724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18864" y="195486"/>
            <a:ext cx="8573616" cy="4849908"/>
          </a:xfrm>
          <a:prstGeom prst="rect">
            <a:avLst/>
          </a:prstGeom>
        </p:spPr>
        <p:txBody>
          <a:bodyPr wrap="square">
            <a:prstTxWarp prst="textCurveUp">
              <a:avLst>
                <a:gd name="adj" fmla="val 8910"/>
              </a:avLst>
            </a:prstTxWarp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Por muito que custe ler MULHER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É pouco mais que nada, força geradora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vontades machistas, não importando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Se esta está na disposição de ir para a cama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Para ter e fazer sexo –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Como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numa ilusão erótica de um poema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Carente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–, ou, se pelo contrário, ele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Pensou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nela, não como coisa de usar e virar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Para o outro lado da cama, findo o </a:t>
            </a:r>
            <a:r>
              <a:rPr lang="pt-BR" sz="20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acto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mas se a respiração, de ambos se tocando,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82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:split/>
      </p:transition>
    </mc:Choice>
    <mc:Fallback xmlns="">
      <p:transition spd="slow" advClick="0" advTm="40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133351" y="98106"/>
            <a:ext cx="8831137" cy="483209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endParaRPr lang="pt-BR" sz="32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Possa </a:t>
            </a: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vir a chamar-se de “Amor”,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Infalível ao toque, sereno e apaziguador?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pt-BR" sz="24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Somos </a:t>
            </a: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como que uma corda de músculos,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pt-BR" sz="24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Estendendo </a:t>
            </a: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e distendendo,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pt-BR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Consoante </a:t>
            </a: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o movimento mais ou menos rápido,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pt-BR" sz="24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Dependendo </a:t>
            </a:r>
            <a: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  <a:t>do uso da força que se use.</a:t>
            </a:r>
            <a:br>
              <a:rPr lang="pt-BR" sz="24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pt-BR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1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2000">
        <p:fade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10112" y="411960"/>
            <a:ext cx="2799305" cy="4501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</a:t>
            </a: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Poema</a:t>
            </a: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05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Músicas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Magic </a:t>
            </a:r>
            <a:r>
              <a:rPr lang="pt-BR" sz="16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Moment</a:t>
            </a:r>
            <a:endParaRPr lang="pt-BR" sz="1600" b="1" i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Piano de Mike Roland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Piano de Ernesto </a:t>
            </a:r>
            <a:r>
              <a:rPr lang="pt-BR" sz="14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sz="1400" b="1" i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 Vida </a:t>
            </a:r>
            <a:r>
              <a:rPr lang="pt-BR" sz="16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Sin</a:t>
            </a: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Tu Amor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1600" b="1" i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Crystian</a:t>
            </a:r>
            <a:r>
              <a:rPr lang="pt-BR" sz="1600" b="1" i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Castro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413119" y="3871166"/>
            <a:ext cx="3436560" cy="10310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1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1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1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5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5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749259" y="2499760"/>
            <a:ext cx="2030316" cy="12311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O </a:t>
            </a:r>
            <a:r>
              <a:rPr lang="pt-BR" dirty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perfume está no ar, perfeito e 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delicioso, </a:t>
            </a:r>
          </a:p>
          <a:p>
            <a:pPr algn="ctr"/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um </a:t>
            </a:r>
            <a:r>
              <a:rPr lang="pt-BR" dirty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minuto passa a ser uma 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eternidade.</a:t>
            </a:r>
            <a:r>
              <a:rPr lang="pt-BR" sz="16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 </a:t>
            </a:r>
            <a:endParaRPr lang="pt-BR" sz="16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259" y="239464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Seta para Baixo 3"/>
          <p:cNvSpPr/>
          <p:nvPr/>
        </p:nvSpPr>
        <p:spPr>
          <a:xfrm rot="398078">
            <a:off x="6999208" y="1987153"/>
            <a:ext cx="1660339" cy="402059"/>
          </a:xfrm>
          <a:prstGeom prst="downArrow">
            <a:avLst>
              <a:gd name="adj1" fmla="val 10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80000">
        <p:wheel spokes="8"/>
        <p:sndAc>
          <p:stSnd loop="1">
            <p:snd r:embed="rId2" name="Crystian Castro - Mi Vida Sin Tu Amor.wav"/>
          </p:stSnd>
        </p:sndAc>
      </p:transition>
    </mc:Choice>
    <mc:Fallback xmlns="">
      <p:transition spd="slow" advClick="0" advTm="180000">
        <p:wheel spokes="8"/>
        <p:sndAc>
          <p:stSnd loop="1">
            <p:snd r:embed="rId7" name="Crystian Castro - Mi Vida Sin Tu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90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3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7000"/>
                            </p:stCondLst>
                            <p:childTnLst>
                              <p:par>
                                <p:cTn id="10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100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0"/>
                            </p:stCondLst>
                            <p:childTnLst>
                              <p:par>
                                <p:cTn id="1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4000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9000"/>
                            </p:stCondLst>
                            <p:childTnLst>
                              <p:par>
                                <p:cTn id="12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8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3250"/>
                            </p:stCondLst>
                            <p:childTnLst>
                              <p:par>
                                <p:cTn id="13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  <p:bldP spid="4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NADA É ACASO</Template>
  <TotalTime>1</TotalTime>
  <Words>159</Words>
  <Application>Microsoft Office PowerPoint</Application>
  <PresentationFormat>Apresentação na tela (16:9)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7" baseType="lpstr">
      <vt:lpstr>ＭＳ Ｐゴシック</vt:lpstr>
      <vt:lpstr>Aharoni</vt:lpstr>
      <vt:lpstr>Arial</vt:lpstr>
      <vt:lpstr>Arial Black</vt:lpstr>
      <vt:lpstr>Bradley Hand ITC</vt:lpstr>
      <vt:lpstr>Britannic Bold</vt:lpstr>
      <vt:lpstr>Brush Script MT</vt:lpstr>
      <vt:lpstr>Calibri</vt:lpstr>
      <vt:lpstr>Century Gothic</vt:lpstr>
      <vt:lpstr>Curlz MT</vt:lpstr>
      <vt:lpstr>David</vt:lpstr>
      <vt:lpstr>Eras Bold ITC</vt:lpstr>
      <vt:lpstr>Forte</vt:lpstr>
      <vt:lpstr>Ink Free</vt:lpstr>
      <vt:lpstr>Maiandra GD</vt:lpstr>
      <vt:lpstr>Mistral</vt:lpstr>
      <vt:lpstr>Wingdings 3</vt:lpstr>
      <vt:lpstr>JORGE HUMBERTO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2020-10-11T13:40:16Z</dcterms:created>
  <dcterms:modified xsi:type="dcterms:W3CDTF">2020-10-11T13:41:21Z</dcterms:modified>
  <cp:contentStatus/>
</cp:coreProperties>
</file>