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6" r:id="rId1"/>
    <p:sldMasterId id="2147484205" r:id="rId2"/>
    <p:sldMasterId id="2147484223" r:id="rId3"/>
  </p:sldMasterIdLst>
  <p:notesMasterIdLst>
    <p:notesMasterId r:id="rId12"/>
  </p:notesMasterIdLst>
  <p:sldIdLst>
    <p:sldId id="306" r:id="rId4"/>
    <p:sldId id="314" r:id="rId5"/>
    <p:sldId id="316" r:id="rId6"/>
    <p:sldId id="310" r:id="rId7"/>
    <p:sldId id="311" r:id="rId8"/>
    <p:sldId id="309" r:id="rId9"/>
    <p:sldId id="312" r:id="rId10"/>
    <p:sldId id="315" r:id="rId11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1A7A3"/>
    <a:srgbClr val="660066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>
      <p:cViewPr varScale="1">
        <p:scale>
          <a:sx n="113" d="100"/>
          <a:sy n="113" d="100"/>
        </p:scale>
        <p:origin x="542" y="8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68167F-D931-4430-9026-B0EC3A39AB51}" type="datetimeFigureOut">
              <a:rPr lang="pt-BR" smtClean="0"/>
              <a:t>23/04/2023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912225-7413-4A69-B3EB-055C1C10C34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07123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61C38B-D316-4646-B0D2-57EC371A91C5}" type="slidenum">
              <a:rPr lang="pt-BR" smtClean="0">
                <a:solidFill>
                  <a:prstClr val="black"/>
                </a:solidFill>
              </a:rPr>
              <a:pPr/>
              <a:t>1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8110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22460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de cantos arredondados 6"/>
          <p:cNvSpPr/>
          <p:nvPr/>
        </p:nvSpPr>
        <p:spPr>
          <a:xfrm>
            <a:off x="285720" y="107139"/>
            <a:ext cx="8572560" cy="3643338"/>
          </a:xfrm>
          <a:prstGeom prst="roundRect">
            <a:avLst>
              <a:gd name="adj" fmla="val 2353"/>
            </a:avLst>
          </a:prstGeom>
          <a:gradFill>
            <a:gsLst>
              <a:gs pos="0">
                <a:schemeClr val="bg2"/>
              </a:gs>
              <a:gs pos="35000">
                <a:schemeClr val="bg2">
                  <a:lumMod val="90000"/>
                </a:schemeClr>
              </a:gs>
            </a:gsLst>
          </a:gra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71500" y="2196701"/>
            <a:ext cx="8001000" cy="1102519"/>
          </a:xfrm>
        </p:spPr>
        <p:txBody>
          <a:bodyPr/>
          <a:lstStyle>
            <a:lvl1pPr algn="ctr">
              <a:defRPr b="0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57200" y="3750477"/>
            <a:ext cx="8401080" cy="803678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35E2D3-F7BA-40AA-884A-AF56BFEFBFA3}" type="datetimeFigureOut">
              <a:rPr lang="pt-BR" smtClean="0"/>
              <a:pPr>
                <a:defRPr/>
              </a:pPr>
              <a:t>23/04/2023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C914FF-B15B-4E12-BE07-BEF6EF28C521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14"/>
          <p:cNvSpPr/>
          <p:nvPr/>
        </p:nvSpPr>
        <p:spPr>
          <a:xfrm>
            <a:off x="457200" y="205979"/>
            <a:ext cx="82296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00100" y="205979"/>
            <a:ext cx="7686700" cy="685800"/>
          </a:xfrm>
        </p:spPr>
        <p:txBody>
          <a:bodyPr>
            <a:noAutofit/>
          </a:bodyPr>
          <a:lstStyle>
            <a:lvl1pPr marL="742950" indent="-742950" algn="l">
              <a:buFont typeface="+mj-lt"/>
              <a:buNone/>
              <a:defRPr lang="pt-BR" sz="28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23/04/2023</a:t>
            </a:fld>
            <a:endParaRPr lang="pt-BR" dirty="0"/>
          </a:p>
        </p:txBody>
      </p:sp>
      <p:sp>
        <p:nvSpPr>
          <p:cNvPr id="8" name="Espaço Reservado para Número de Slid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9" name="Espaço Reservado para Rodapé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cxnSp>
        <p:nvCxnSpPr>
          <p:cNvPr id="12" name="Straight Connector 16"/>
          <p:cNvCxnSpPr/>
          <p:nvPr/>
        </p:nvCxnSpPr>
        <p:spPr>
          <a:xfrm rot="5400000">
            <a:off x="656406" y="548085"/>
            <a:ext cx="68580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Espaço Reservado para Texto 19"/>
          <p:cNvSpPr>
            <a:spLocks noGrp="1"/>
          </p:cNvSpPr>
          <p:nvPr>
            <p:ph type="body" sz="quarter" idx="18" hasCustomPrompt="1"/>
          </p:nvPr>
        </p:nvSpPr>
        <p:spPr>
          <a:xfrm>
            <a:off x="457201" y="205979"/>
            <a:ext cx="514297" cy="685800"/>
          </a:xfrm>
        </p:spPr>
        <p:txBody>
          <a:bodyPr anchor="ctr"/>
          <a:lstStyle>
            <a:lvl1pPr>
              <a:buNone/>
              <a:defRPr lang="pt-BR" sz="5000" kern="1200" dirty="0" smtClean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342900" lvl="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pt-BR" dirty="0" smtClean="0"/>
              <a:t>1</a:t>
            </a:r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26B8621-2C60-4328-ACC4-0FA9BA3914DD}" type="datetimeFigureOut">
              <a:rPr lang="pt-BR" smtClean="0"/>
              <a:pPr>
                <a:defRPr/>
              </a:pPr>
              <a:t>23/04/2023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B4E11F-8A01-474F-9DBD-3EEBF51766D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4" name="Rectangle 5"/>
          <p:cNvSpPr/>
          <p:nvPr/>
        </p:nvSpPr>
        <p:spPr>
          <a:xfrm>
            <a:off x="384464" y="1143000"/>
            <a:ext cx="27432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36" name="Straight Connector 9"/>
          <p:cNvCxnSpPr/>
          <p:nvPr/>
        </p:nvCxnSpPr>
        <p:spPr>
          <a:xfrm rot="5400000">
            <a:off x="813883" y="1485106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 10"/>
          <p:cNvSpPr/>
          <p:nvPr/>
        </p:nvSpPr>
        <p:spPr>
          <a:xfrm>
            <a:off x="3238500" y="1143000"/>
            <a:ext cx="26670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 smtClean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39" name="Straight Connector 12"/>
          <p:cNvCxnSpPr/>
          <p:nvPr/>
        </p:nvCxnSpPr>
        <p:spPr>
          <a:xfrm rot="5400000">
            <a:off x="3667919" y="1485106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ectangle 14"/>
          <p:cNvSpPr/>
          <p:nvPr/>
        </p:nvSpPr>
        <p:spPr>
          <a:xfrm>
            <a:off x="6099464" y="1143000"/>
            <a:ext cx="2667000" cy="6858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42" name="Straight Connector 16"/>
          <p:cNvCxnSpPr/>
          <p:nvPr/>
        </p:nvCxnSpPr>
        <p:spPr>
          <a:xfrm rot="5400000">
            <a:off x="6528883" y="1485106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Espaço Reservado para Texto 54"/>
          <p:cNvSpPr>
            <a:spLocks noGrp="1"/>
          </p:cNvSpPr>
          <p:nvPr>
            <p:ph type="body" sz="quarter" idx="14" hasCustomPrompt="1"/>
          </p:nvPr>
        </p:nvSpPr>
        <p:spPr>
          <a:xfrm>
            <a:off x="1055962" y="1150149"/>
            <a:ext cx="2071702" cy="678651"/>
          </a:xfrm>
          <a:noFill/>
        </p:spPr>
        <p:txBody>
          <a:bodyPr anchor="ctr"/>
          <a:lstStyle>
            <a:lvl1pPr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Titulo 1</a:t>
            </a:r>
            <a:endParaRPr lang="pt-BR" dirty="0"/>
          </a:p>
        </p:txBody>
      </p:sp>
      <p:sp>
        <p:nvSpPr>
          <p:cNvPr id="56" name="Espaço Reservado para Texto 54"/>
          <p:cNvSpPr>
            <a:spLocks noGrp="1"/>
          </p:cNvSpPr>
          <p:nvPr>
            <p:ph type="body" sz="quarter" idx="15" hasCustomPrompt="1"/>
          </p:nvPr>
        </p:nvSpPr>
        <p:spPr>
          <a:xfrm>
            <a:off x="3925888" y="1143000"/>
            <a:ext cx="2003434" cy="678651"/>
          </a:xfrm>
          <a:noFill/>
        </p:spPr>
        <p:txBody>
          <a:bodyPr anchor="ctr"/>
          <a:lstStyle>
            <a:lvl1pPr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Titulo 2</a:t>
            </a:r>
            <a:endParaRPr lang="pt-BR" dirty="0"/>
          </a:p>
        </p:txBody>
      </p:sp>
      <p:sp>
        <p:nvSpPr>
          <p:cNvPr id="57" name="Espaço Reservado para Texto 54"/>
          <p:cNvSpPr>
            <a:spLocks noGrp="1"/>
          </p:cNvSpPr>
          <p:nvPr>
            <p:ph type="body" sz="quarter" idx="16" hasCustomPrompt="1"/>
          </p:nvPr>
        </p:nvSpPr>
        <p:spPr>
          <a:xfrm>
            <a:off x="6786852" y="1143000"/>
            <a:ext cx="1999990" cy="678651"/>
          </a:xfrm>
        </p:spPr>
        <p:txBody>
          <a:bodyPr anchor="ctr"/>
          <a:lstStyle>
            <a:lvl1pPr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Titulo 3</a:t>
            </a:r>
            <a:endParaRPr lang="pt-BR" dirty="0"/>
          </a:p>
        </p:txBody>
      </p:sp>
      <p:sp>
        <p:nvSpPr>
          <p:cNvPr id="59" name="Espaço Reservado para Texto 58"/>
          <p:cNvSpPr>
            <a:spLocks noGrp="1"/>
          </p:cNvSpPr>
          <p:nvPr>
            <p:ph type="body" sz="quarter" idx="17"/>
          </p:nvPr>
        </p:nvSpPr>
        <p:spPr>
          <a:xfrm>
            <a:off x="384464" y="1821651"/>
            <a:ext cx="2743200" cy="2916000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0" name="Espaço Reservado para Texto 58"/>
          <p:cNvSpPr>
            <a:spLocks noGrp="1"/>
          </p:cNvSpPr>
          <p:nvPr>
            <p:ph type="body" sz="quarter" idx="18"/>
          </p:nvPr>
        </p:nvSpPr>
        <p:spPr>
          <a:xfrm>
            <a:off x="3238500" y="1821651"/>
            <a:ext cx="2690822" cy="2946818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1" name="Espaço Reservado para Texto 58"/>
          <p:cNvSpPr>
            <a:spLocks noGrp="1"/>
          </p:cNvSpPr>
          <p:nvPr>
            <p:ph type="body" sz="quarter" idx="19"/>
          </p:nvPr>
        </p:nvSpPr>
        <p:spPr>
          <a:xfrm>
            <a:off x="6092576" y="1828800"/>
            <a:ext cx="2694266" cy="2876531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3" name="Espaço Reservado para Texto 62"/>
          <p:cNvSpPr>
            <a:spLocks noGrp="1"/>
          </p:cNvSpPr>
          <p:nvPr>
            <p:ph type="body" sz="quarter" idx="20" hasCustomPrompt="1"/>
          </p:nvPr>
        </p:nvSpPr>
        <p:spPr>
          <a:xfrm>
            <a:off x="384464" y="1143000"/>
            <a:ext cx="671498" cy="646331"/>
          </a:xfrm>
        </p:spPr>
        <p:txBody>
          <a:bodyPr anchor="ctr">
            <a:noAutofit/>
          </a:bodyPr>
          <a:lstStyle>
            <a:lvl1pPr marL="0" algn="ctr" defTabSz="914400" rtl="0" eaLnBrk="1" latinLnBrk="0" hangingPunct="1">
              <a:buNone/>
              <a:defRPr lang="pt-BR" sz="500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1</a:t>
            </a:r>
            <a:endParaRPr lang="pt-BR" dirty="0"/>
          </a:p>
        </p:txBody>
      </p:sp>
      <p:sp>
        <p:nvSpPr>
          <p:cNvPr id="64" name="Espaço Reservado para Texto 62"/>
          <p:cNvSpPr>
            <a:spLocks noGrp="1"/>
          </p:cNvSpPr>
          <p:nvPr>
            <p:ph type="body" sz="quarter" idx="21" hasCustomPrompt="1"/>
          </p:nvPr>
        </p:nvSpPr>
        <p:spPr>
          <a:xfrm>
            <a:off x="3254390" y="1143000"/>
            <a:ext cx="671498" cy="646331"/>
          </a:xfrm>
        </p:spPr>
        <p:txBody>
          <a:bodyPr anchor="ctr">
            <a:noAutofit/>
          </a:bodyPr>
          <a:lstStyle>
            <a:lvl1pPr marL="0" algn="ctr" defTabSz="914400" rtl="0" eaLnBrk="1" latinLnBrk="0" hangingPunct="1">
              <a:buNone/>
              <a:defRPr lang="pt-BR" sz="500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1</a:t>
            </a:r>
            <a:endParaRPr lang="pt-BR" dirty="0"/>
          </a:p>
        </p:txBody>
      </p:sp>
      <p:sp>
        <p:nvSpPr>
          <p:cNvPr id="65" name="Espaço Reservado para Texto 62"/>
          <p:cNvSpPr>
            <a:spLocks noGrp="1"/>
          </p:cNvSpPr>
          <p:nvPr>
            <p:ph type="body" sz="quarter" idx="22" hasCustomPrompt="1"/>
          </p:nvPr>
        </p:nvSpPr>
        <p:spPr>
          <a:xfrm>
            <a:off x="6092576" y="1143000"/>
            <a:ext cx="671498" cy="646331"/>
          </a:xfrm>
        </p:spPr>
        <p:txBody>
          <a:bodyPr anchor="ctr">
            <a:noAutofit/>
          </a:bodyPr>
          <a:lstStyle>
            <a:lvl1pPr marL="0" algn="ctr" defTabSz="914400" rtl="0" eaLnBrk="1" latinLnBrk="0" hangingPunct="1">
              <a:buNone/>
              <a:defRPr lang="pt-BR" sz="500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1</a:t>
            </a:r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31812" y="1607337"/>
            <a:ext cx="4040188" cy="2963466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t" anchorCtr="0">
            <a:normAutofit/>
          </a:bodyPr>
          <a:lstStyle>
            <a:lvl1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t" anchorCtr="0">
            <a:normAutofit/>
          </a:bodyPr>
          <a:lstStyle>
            <a:lvl1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C6DF47A-E5D4-44E2-892C-2F1CC8333E73}" type="datetimeFigureOut">
              <a:rPr lang="pt-BR" smtClean="0"/>
              <a:pPr>
                <a:defRPr/>
              </a:pPr>
              <a:t>23/04/2023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CB06E8-5983-4814-AE16-17E278162709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10" name="Rectangle 5"/>
          <p:cNvSpPr/>
          <p:nvPr/>
        </p:nvSpPr>
        <p:spPr>
          <a:xfrm>
            <a:off x="531812" y="1063229"/>
            <a:ext cx="4040188" cy="567928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11" name="TextBox 7"/>
          <p:cNvSpPr txBox="1"/>
          <p:nvPr/>
        </p:nvSpPr>
        <p:spPr>
          <a:xfrm>
            <a:off x="457176" y="1017973"/>
            <a:ext cx="685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</a:rPr>
              <a:t>1</a:t>
            </a:r>
          </a:p>
        </p:txBody>
      </p:sp>
      <p:cxnSp>
        <p:nvCxnSpPr>
          <p:cNvPr id="12" name="Straight Connector 9"/>
          <p:cNvCxnSpPr/>
          <p:nvPr/>
        </p:nvCxnSpPr>
        <p:spPr>
          <a:xfrm rot="5400000">
            <a:off x="815157" y="1349368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73127" y="1071553"/>
            <a:ext cx="3424262" cy="538169"/>
          </a:xfr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ctr" anchorCtr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4" name="Rectangle 5"/>
          <p:cNvSpPr/>
          <p:nvPr/>
        </p:nvSpPr>
        <p:spPr>
          <a:xfrm>
            <a:off x="4645026" y="1063229"/>
            <a:ext cx="4041775" cy="567928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15" name="TextBox 7"/>
          <p:cNvSpPr txBox="1"/>
          <p:nvPr/>
        </p:nvSpPr>
        <p:spPr>
          <a:xfrm>
            <a:off x="4572000" y="1017973"/>
            <a:ext cx="685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dirty="0" smtClean="0">
                <a:solidFill>
                  <a:srgbClr val="EEECE1">
                    <a:lumMod val="75000"/>
                  </a:srgbClr>
                </a:solidFill>
                <a:latin typeface="Calisto MT" pitchFamily="18" charset="0"/>
              </a:rPr>
              <a:t>2</a:t>
            </a:r>
            <a:endParaRPr lang="en-US" sz="5000" dirty="0">
              <a:solidFill>
                <a:srgbClr val="EEECE1">
                  <a:lumMod val="75000"/>
                </a:srgbClr>
              </a:solidFill>
              <a:latin typeface="Calisto MT" pitchFamily="18" charset="0"/>
            </a:endParaRPr>
          </a:p>
        </p:txBody>
      </p:sp>
      <p:cxnSp>
        <p:nvCxnSpPr>
          <p:cNvPr id="16" name="Straight Connector 9"/>
          <p:cNvCxnSpPr/>
          <p:nvPr/>
        </p:nvCxnSpPr>
        <p:spPr>
          <a:xfrm rot="5400000">
            <a:off x="4958561" y="1349368"/>
            <a:ext cx="51435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Espaço Reservado para Texto 2"/>
          <p:cNvSpPr>
            <a:spLocks noGrp="1"/>
          </p:cNvSpPr>
          <p:nvPr>
            <p:ph type="body" idx="13"/>
          </p:nvPr>
        </p:nvSpPr>
        <p:spPr>
          <a:xfrm>
            <a:off x="5214942" y="1071553"/>
            <a:ext cx="3424262" cy="538169"/>
          </a:xfr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ctr" anchorCtr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6C133BE-3496-4D71-8902-FE89A01078C7}" type="datetimeFigureOut">
              <a:rPr lang="pt-BR" smtClean="0"/>
              <a:pPr>
                <a:defRPr/>
              </a:pPr>
              <a:t>23/04/2023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5F8E76-7184-444F-8A0A-36E2079977A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F55652-96F0-4428-8D84-4A106D4F3B13}" type="datetimeFigureOut">
              <a:rPr lang="pt-BR" smtClean="0"/>
              <a:pPr>
                <a:defRPr/>
              </a:pPr>
              <a:t>23/04/2023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7C5B73-D8C0-4D9B-878F-4EA28EF98ABC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gradFill>
            <a:gsLst>
              <a:gs pos="0">
                <a:schemeClr val="bg1">
                  <a:alpha val="0"/>
                </a:schemeClr>
              </a:gs>
              <a:gs pos="55000">
                <a:schemeClr val="bg2">
                  <a:lumMod val="9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>
            <a:solidFill>
              <a:schemeClr val="bg2">
                <a:lumMod val="75000"/>
              </a:schemeClr>
            </a:solidFill>
          </a:ln>
        </p:spPr>
        <p:txBody>
          <a:bodyPr anchor="ctr"/>
          <a:lstStyle>
            <a:lvl1pPr algn="l">
              <a:defRPr sz="2000" b="0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gradFill>
            <a:gsLst>
              <a:gs pos="0">
                <a:schemeClr val="bg1">
                  <a:alpha val="0"/>
                </a:schemeClr>
              </a:gs>
              <a:gs pos="55000">
                <a:schemeClr val="bg2"/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</p:spPr>
        <p:txBody>
          <a:bodyPr/>
          <a:lstStyle>
            <a:lvl1pPr marL="0" indent="0">
              <a:buNone/>
              <a:defRPr sz="1400">
                <a:solidFill>
                  <a:schemeClr val="bg2">
                    <a:lumMod val="1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927A225-805A-4E96-B992-AC4B0381012C}" type="datetimeFigureOut">
              <a:rPr lang="pt-BR" smtClean="0"/>
              <a:pPr>
                <a:defRPr/>
              </a:pPr>
              <a:t>23/04/2023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9DDC2E-69F0-4594-B933-9B3AA66F2EEC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1BE1B08-4118-4779-B522-304782B5E1C7}" type="datetimeFigureOut">
              <a:rPr lang="pt-BR" smtClean="0"/>
              <a:pPr>
                <a:defRPr/>
              </a:pPr>
              <a:t>23/04/2023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880BFA-1D16-4916-A8EC-9AD78568C490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0ABA2C-F2CC-48EF-8F81-0939934E06A3}" type="datetimeFigureOut">
              <a:rPr lang="pt-BR" smtClean="0"/>
              <a:pPr>
                <a:defRPr/>
              </a:pPr>
              <a:t>23/04/2023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133059-BF4B-4F45-94B1-2C29347E182D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DE8007-0C09-47AF-B452-3FE288E61E19}" type="datetimeFigureOut">
              <a:rPr lang="pt-BR" smtClean="0"/>
              <a:pPr>
                <a:defRPr/>
              </a:pPr>
              <a:t>23/04/2023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86A2F-2904-42FE-A168-D3CECDC4FCB2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spd="slow" advClick="0" advTm="20000">
    <p:wheel spokes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3159" y="514350"/>
            <a:ext cx="6000750" cy="2228851"/>
          </a:xfrm>
        </p:spPr>
        <p:txBody>
          <a:bodyPr anchor="b">
            <a:normAutofit/>
          </a:bodyPr>
          <a:lstStyle>
            <a:lvl1pPr algn="l">
              <a:defRPr sz="360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3159" y="2882900"/>
            <a:ext cx="4800600" cy="1460500"/>
          </a:xfrm>
        </p:spPr>
        <p:txBody>
          <a:bodyPr anchor="t">
            <a:normAutofit/>
          </a:bodyPr>
          <a:lstStyle>
            <a:lvl1pPr marL="0" indent="0" algn="l">
              <a:buNone/>
              <a:defRPr sz="1575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23/04/2023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6171009" y="6350"/>
            <a:ext cx="2857500" cy="28575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4581128" y="68659"/>
            <a:ext cx="4560491" cy="45604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5426869" y="171450"/>
            <a:ext cx="3714750" cy="371475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5501878" y="24209"/>
            <a:ext cx="3639742" cy="3639742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5884070" y="457201"/>
            <a:ext cx="3257549" cy="325754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508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23/04/2023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452789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1504950"/>
            <a:ext cx="6400801" cy="1711200"/>
          </a:xfrm>
        </p:spPr>
        <p:txBody>
          <a:bodyPr anchor="b">
            <a:normAutofit/>
          </a:bodyPr>
          <a:lstStyle>
            <a:lvl1pPr algn="l">
              <a:defRPr sz="27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371850"/>
            <a:ext cx="6400800" cy="11239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44F7529-F860-41CF-B369-932541D205B6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23/04/2023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34A130-2003-475F-A42B-068E0A545BB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478445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3159" y="514351"/>
            <a:ext cx="3703241" cy="2711450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6100" y="514351"/>
            <a:ext cx="3700859" cy="2711450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5483B8E-9D3D-4425-831D-AB232369C90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23/04/2023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EFF164-FA43-4085-B15D-85B88900DC86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3376613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061" y="514350"/>
            <a:ext cx="3487340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159" y="952897"/>
            <a:ext cx="3703241" cy="2272904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59299" y="514350"/>
            <a:ext cx="3498851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54909" y="946546"/>
            <a:ext cx="3696891" cy="2272904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53F1CD4-39DD-4001-8FF7-1113DC93F79F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23/04/2023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CD246A-0AA3-48C4-AF85-4EE6BEFFC8FC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7216402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23/04/2023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757791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62E3A47-48B4-4E2D-9B32-D43EB79D7173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23/04/2023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3B434F-3B16-40C5-95CB-9FD9275C78A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0262211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3759" y="514350"/>
            <a:ext cx="2743200" cy="1028700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159" y="514350"/>
            <a:ext cx="4457701" cy="398145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3759" y="1657350"/>
            <a:ext cx="2743200" cy="156845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58B3EB-EB16-4170-AA57-A04DB798FFD7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23/04/2023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EDF333-D552-4451-87F5-51C7C624120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7830194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2109" y="1085850"/>
            <a:ext cx="4514850" cy="857250"/>
          </a:xfrm>
        </p:spPr>
        <p:txBody>
          <a:bodyPr anchor="b">
            <a:normAutofit/>
          </a:bodyPr>
          <a:lstStyle>
            <a:lvl1pPr algn="l">
              <a:defRPr sz="21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1759" y="685800"/>
            <a:ext cx="2460731" cy="3429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42109" y="2082800"/>
            <a:ext cx="4516041" cy="1536700"/>
          </a:xfrm>
        </p:spPr>
        <p:txBody>
          <a:bodyPr anchor="t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A4DCFF7-65BE-4D8C-B987-897415FB240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23/04/2023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4457247-55E3-431C-AE52-2518CFDCA14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8113396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14350" y="400050"/>
            <a:ext cx="8114109" cy="234315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85801" y="2882900"/>
            <a:ext cx="6228158" cy="3429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20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23/04/2023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703256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anchor="ctr">
            <a:normAutofit/>
          </a:bodyPr>
          <a:lstStyle>
            <a:lvl1pPr algn="l">
              <a:defRPr sz="24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086100"/>
            <a:ext cx="6401991" cy="1409700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23/04/2023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57743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514350"/>
            <a:ext cx="6858001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84659" y="2571750"/>
            <a:ext cx="6400800" cy="28575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225801"/>
            <a:ext cx="6400800" cy="1263649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23/04/2023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14" name="TextBox 13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202918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2571750"/>
            <a:ext cx="6400800" cy="1273050"/>
          </a:xfrm>
        </p:spPr>
        <p:txBody>
          <a:bodyPr anchor="b">
            <a:normAutofit/>
          </a:bodyPr>
          <a:lstStyle>
            <a:lvl1pPr algn="l">
              <a:defRPr sz="24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8" y="3849736"/>
            <a:ext cx="6401993" cy="645300"/>
          </a:xfrm>
        </p:spPr>
        <p:txBody>
          <a:bodyPr anchor="t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23/04/2023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613925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514350"/>
            <a:ext cx="6858000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0"/>
            <a:ext cx="6400801" cy="7874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733800"/>
            <a:ext cx="6400801" cy="7620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23/04/2023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11" name="TextBox 10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290282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1"/>
            <a:ext cx="6400800" cy="62865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575049"/>
            <a:ext cx="6400801" cy="9207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23/04/2023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054099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23/04/2023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516395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3909" y="514350"/>
            <a:ext cx="1543050" cy="34290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514350"/>
            <a:ext cx="5867400" cy="3981450"/>
          </a:xfrm>
        </p:spPr>
        <p:txBody>
          <a:bodyPr vert="eaVert" anchor="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23/04/2023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88440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9" y="3640065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9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189" indent="0" algn="ctr">
              <a:buNone/>
            </a:lvl2pPr>
            <a:lvl3pPr marL="914378" indent="0" algn="ctr">
              <a:buNone/>
            </a:lvl3pPr>
            <a:lvl4pPr marL="1371566" indent="0" algn="ctr">
              <a:buNone/>
            </a:lvl4pPr>
            <a:lvl5pPr marL="1828754" indent="0" algn="ctr">
              <a:buNone/>
            </a:lvl5pPr>
            <a:lvl6pPr marL="2285943" indent="0" algn="ctr">
              <a:buNone/>
            </a:lvl6pPr>
            <a:lvl7pPr marL="2743132" indent="0" algn="ctr">
              <a:buNone/>
            </a:lvl7pPr>
            <a:lvl8pPr marL="3200320" indent="0" algn="ctr">
              <a:buNone/>
            </a:lvl8pPr>
            <a:lvl9pPr marL="3657509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23/04/2023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35769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23/04/2023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5" y="57156"/>
            <a:ext cx="2895601" cy="216694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8803548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9" y="1257308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23/04/2023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5" y="2210321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64766075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8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23/04/2023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643774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5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5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23/04/2023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0" y="4857752"/>
            <a:ext cx="762001" cy="185166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0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553108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23/04/2023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6879339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23/04/2023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650012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0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9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23/04/2023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1399266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23/04/2023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1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287670273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23/04/2023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0364669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2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23/04/2023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593432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bg1"/>
            </a:gs>
            <a:gs pos="100000">
              <a:schemeClr val="bg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dirty="0" smtClean="0"/>
              <a:t>Clique para editar o estilo do título mestre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23/04/2023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</p:sldLayoutIdLst>
  <p:transition spd="slow" advClick="0" advTm="20000">
    <p:wheel spokes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905227" y="2222500"/>
            <a:ext cx="2236394" cy="2406650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3159" y="3365499"/>
            <a:ext cx="6400800" cy="11303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514351"/>
            <a:ext cx="6400800" cy="2711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8309" y="4629150"/>
            <a:ext cx="12001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5F339CC4-A419-45DA-9E18-5D97E67C2F57}" type="datetimeFigureOut">
              <a:rPr lang="pt-BR" smtClean="0"/>
              <a:pPr>
                <a:defRPr/>
              </a:pPr>
              <a:t>23/04/2023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3159" y="4629150"/>
            <a:ext cx="56578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2400" y="4183857"/>
            <a:ext cx="856684" cy="50244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D65558F8-9A70-47EC-A696-F1B267619656}" type="slidenum">
              <a:rPr lang="pt-BR" smtClean="0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345583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206" r:id="rId1"/>
    <p:sldLayoutId id="2147484207" r:id="rId2"/>
    <p:sldLayoutId id="2147484208" r:id="rId3"/>
    <p:sldLayoutId id="2147484209" r:id="rId4"/>
    <p:sldLayoutId id="2147484210" r:id="rId5"/>
    <p:sldLayoutId id="2147484211" r:id="rId6"/>
    <p:sldLayoutId id="2147484212" r:id="rId7"/>
    <p:sldLayoutId id="2147484213" r:id="rId8"/>
    <p:sldLayoutId id="2147484214" r:id="rId9"/>
    <p:sldLayoutId id="2147484215" r:id="rId10"/>
    <p:sldLayoutId id="2147484216" r:id="rId11"/>
    <p:sldLayoutId id="2147484217" r:id="rId12"/>
    <p:sldLayoutId id="2147484218" r:id="rId13"/>
    <p:sldLayoutId id="2147484219" r:id="rId14"/>
    <p:sldLayoutId id="2147484220" r:id="rId15"/>
    <p:sldLayoutId id="2147484221" r:id="rId16"/>
    <p:sldLayoutId id="2147484222" r:id="rId17"/>
  </p:sldLayoutIdLst>
  <p:transition>
    <p:split orient="vert"/>
  </p:transition>
  <p:timing>
    <p:tnLst>
      <p:par>
        <p:cTn id="1" dur="indefinite" restart="never" nodeType="tmRoot"/>
      </p:par>
    </p:tnLst>
  </p:timing>
  <p:txStyles>
    <p:titleStyle>
      <a:lvl1pPr algn="l" defTabSz="342900" rtl="0" eaLnBrk="1" latinLnBrk="0" hangingPunct="1">
        <a:spcBef>
          <a:spcPct val="0"/>
        </a:spcBef>
        <a:buNone/>
        <a:defRPr sz="27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5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3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2pPr>
      <a:lvl3pPr marL="9001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2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3pPr>
      <a:lvl4pPr marL="11572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4pPr>
      <a:lvl5pPr marL="15859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1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23/04/2023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0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1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0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6438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24" r:id="rId1"/>
    <p:sldLayoutId id="2147484225" r:id="rId2"/>
    <p:sldLayoutId id="2147484226" r:id="rId3"/>
    <p:sldLayoutId id="2147484227" r:id="rId4"/>
    <p:sldLayoutId id="2147484228" r:id="rId5"/>
    <p:sldLayoutId id="2147484229" r:id="rId6"/>
    <p:sldLayoutId id="2147484230" r:id="rId7"/>
    <p:sldLayoutId id="2147484231" r:id="rId8"/>
    <p:sldLayoutId id="2147484232" r:id="rId9"/>
    <p:sldLayoutId id="2147484233" r:id="rId10"/>
    <p:sldLayoutId id="2147484234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892" indent="-3428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31" indent="-285743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2972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160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348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537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726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8915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103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audio" Target="../media/audio1.wav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8.xml"/><Relationship Id="rId4" Type="http://schemas.openxmlformats.org/officeDocument/2006/relationships/hyperlink" Target="http://www.frasesdepensadores.com.br/pensador/frases-de-fernando-pessoa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8.xml"/><Relationship Id="rId4" Type="http://schemas.openxmlformats.org/officeDocument/2006/relationships/hyperlink" Target="https://pensador.uol.com.br/autor/platao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8.xml"/><Relationship Id="rId4" Type="http://schemas.openxmlformats.org/officeDocument/2006/relationships/hyperlink" Target="https://pensador.uol.com.br/autor/confucio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8.xml"/><Relationship Id="rId4" Type="http://schemas.openxmlformats.org/officeDocument/2006/relationships/hyperlink" Target="https://pensador.uol.com.br/autor/seneca/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audio" Target="../media/audio2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13.jpg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 rot="21138434">
            <a:off x="869340" y="2589955"/>
            <a:ext cx="6829256" cy="1518586"/>
          </a:xfrm>
          <a:scene3d>
            <a:camera prst="perspectiveHeroicExtremeRightFacing"/>
            <a:lightRig rig="threePt" dir="t"/>
          </a:scene3d>
        </p:spPr>
        <p:txBody>
          <a:bodyPr rtlCol="0">
            <a:prstTxWarp prst="textCascadeUp">
              <a:avLst>
                <a:gd name="adj" fmla="val 76396"/>
              </a:avLst>
            </a:prstTxWarp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sz="3200" b="1" cap="none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ooper Black" panose="0208090404030B020404" pitchFamily="18" charset="0"/>
              </a:rPr>
              <a:t>Emitir pensamentos próprios, devem </a:t>
            </a:r>
            <a:r>
              <a:rPr lang="pt-BR" sz="3200" b="1" cap="none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ooper Black" panose="0208090404030B020404" pitchFamily="18" charset="0"/>
              </a:rPr>
              <a:t>constituir </a:t>
            </a:r>
            <a:r>
              <a:rPr lang="pt-BR" sz="3200" b="1" cap="none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ooper Black" panose="0208090404030B020404" pitchFamily="18" charset="0"/>
              </a:rPr>
              <a:t>uma preocupação </a:t>
            </a:r>
            <a:r>
              <a:rPr lang="pt-BR" sz="4000" b="1" cap="none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ooper Black" panose="0208090404030B020404" pitchFamily="18" charset="0"/>
              </a:rPr>
              <a:t>constante</a:t>
            </a:r>
            <a:br>
              <a:rPr lang="pt-BR" sz="4000" b="1" cap="none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ooper Black" panose="0208090404030B020404" pitchFamily="18" charset="0"/>
              </a:rPr>
            </a:br>
            <a:r>
              <a:rPr lang="pt-BR" sz="2400" b="1" cap="none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Monotype Corsiva" pitchFamily="66" charset="0"/>
              </a:rPr>
              <a:t> </a:t>
            </a:r>
            <a:br>
              <a:rPr lang="pt-BR" sz="2400" b="1" cap="none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Monotype Corsiva" pitchFamily="66" charset="0"/>
              </a:rPr>
            </a:br>
            <a:r>
              <a:rPr lang="pt-BR" sz="4000" b="1" cap="none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Monotype Corsiva" pitchFamily="66" charset="0"/>
              </a:rPr>
              <a:t>Avanço Automático       </a:t>
            </a:r>
            <a:r>
              <a:rPr lang="pt-BR" sz="3200" b="1" cap="none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Monotype Corsiva" pitchFamily="66" charset="0"/>
              </a:rPr>
              <a:t>    </a:t>
            </a:r>
            <a:endParaRPr lang="pt-BR" sz="2000" b="1" cap="none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Mistral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 rot="20984463">
            <a:off x="515912" y="726692"/>
            <a:ext cx="4223743" cy="1730957"/>
          </a:xfrm>
          <a:prstGeom prst="rect">
            <a:avLst/>
          </a:prstGeom>
          <a:noFill/>
        </p:spPr>
        <p:txBody>
          <a:bodyPr wrap="square" rtlCol="0">
            <a:prstTxWarp prst="textWave2">
              <a:avLst/>
            </a:prstTxWarp>
            <a:spAutoFit/>
          </a:bodyPr>
          <a:lstStyle/>
          <a:p>
            <a:pPr algn="ctr"/>
            <a:r>
              <a:rPr lang="pt-BR" sz="600" b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howcard Gothic" panose="04020904020102020604" pitchFamily="82" charset="0"/>
              </a:rPr>
              <a:t>MESTRES  DA</a:t>
            </a:r>
          </a:p>
          <a:p>
            <a:pPr algn="ctr"/>
            <a:r>
              <a:rPr lang="pt-BR" sz="600" b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howcard Gothic" panose="04020904020102020604" pitchFamily="82" charset="0"/>
              </a:rPr>
              <a:t> PINTURA  E  O  NÚ  Artístico</a:t>
            </a:r>
            <a:endParaRPr lang="pt-BR" sz="800" b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Showcard Gothic" panose="04020904020102020604" pitchFamily="82" charset="0"/>
            </a:endParaRPr>
          </a:p>
        </p:txBody>
      </p:sp>
      <p:grpSp>
        <p:nvGrpSpPr>
          <p:cNvPr id="34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858000"/>
          </a:xfrm>
        </p:grpSpPr>
        <p:pic>
          <p:nvPicPr>
            <p:cNvPr id="35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36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160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37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-4470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38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2184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</p:grpSp>
    </p:spTree>
    <p:extLst>
      <p:ext uri="{BB962C8B-B14F-4D97-AF65-F5344CB8AC3E}">
        <p14:creationId xmlns:p14="http://schemas.microsoft.com/office/powerpoint/2010/main" val="2406621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8000">
        <p:blinds dir="vert"/>
        <p:sndAc>
          <p:stSnd loop="1">
            <p:snd r:embed="rId3" name="Claude Ciari _Le Premier Pas.wav"/>
          </p:stSnd>
        </p:sndAc>
      </p:transition>
    </mc:Choice>
    <mc:Fallback xmlns="">
      <p:transition spd="slow" advClick="0" advTm="18000">
        <p:blinds dir="vert"/>
        <p:sndAc>
          <p:stSnd loop="1">
            <p:snd r:embed="rId6" name="Claude Ciari _Le Premier P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4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858000"/>
          </a:xfrm>
        </p:grpSpPr>
        <p:pic>
          <p:nvPicPr>
            <p:cNvPr id="3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4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160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5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-4470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6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2184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</p:grpSp>
      <p:sp>
        <p:nvSpPr>
          <p:cNvPr id="9" name="Retângulo 8"/>
          <p:cNvSpPr/>
          <p:nvPr/>
        </p:nvSpPr>
        <p:spPr>
          <a:xfrm>
            <a:off x="3851920" y="401589"/>
            <a:ext cx="501811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A nudez na </a:t>
            </a:r>
            <a:r>
              <a:rPr lang="pt-BR" sz="2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arte</a:t>
            </a:r>
            <a:r>
              <a:rPr 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 refletiu </a:t>
            </a:r>
            <a:r>
              <a:rPr lang="pt-BR" sz="2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nos </a:t>
            </a:r>
            <a:r>
              <a:rPr 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padrões </a:t>
            </a:r>
            <a:r>
              <a:rPr lang="pt-BR" sz="2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sociais</a:t>
            </a:r>
            <a:r>
              <a:rPr 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 para a </a:t>
            </a:r>
            <a:r>
              <a:rPr lang="pt-BR" sz="2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estética</a:t>
            </a:r>
            <a:r>
              <a:rPr 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 e a </a:t>
            </a:r>
            <a:r>
              <a:rPr lang="pt-BR" sz="2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moralidade</a:t>
            </a:r>
            <a:r>
              <a:rPr 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 da época </a:t>
            </a:r>
            <a:r>
              <a:rPr lang="pt-BR" sz="2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em que </a:t>
            </a:r>
            <a:r>
              <a:rPr 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a obra foi realizada. Muitas </a:t>
            </a:r>
            <a:r>
              <a:rPr lang="pt-BR" sz="2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culturas</a:t>
            </a:r>
            <a:r>
              <a:rPr 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 toleram a nudez na arte mais do que na vida real, com diferentes parâmetros sobre o que é aceitável. Assim, num </a:t>
            </a:r>
            <a:r>
              <a:rPr lang="pt-BR" sz="2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museu</a:t>
            </a:r>
            <a:r>
              <a:rPr 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 no qual se mostram obras com nus, em geral não é aceita </a:t>
            </a:r>
            <a:r>
              <a:rPr lang="pt-BR" sz="2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pelos </a:t>
            </a:r>
            <a:r>
              <a:rPr 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do </a:t>
            </a:r>
            <a:r>
              <a:rPr lang="pt-BR" sz="2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visitantes. </a:t>
            </a:r>
          </a:p>
          <a:p>
            <a:pPr algn="ctr"/>
            <a:endParaRPr lang="pt-BR" sz="2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" panose="020B0604020202020204" pitchFamily="34" charset="0"/>
            </a:endParaRPr>
          </a:p>
          <a:p>
            <a:pPr algn="ctr"/>
            <a:r>
              <a:rPr lang="pt-BR" sz="2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Como </a:t>
            </a:r>
            <a:r>
              <a:rPr 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gênero, o nu é um tema complexo de abordar pelas suas múltiplas variantes, tanto formais quanto </a:t>
            </a:r>
            <a:r>
              <a:rPr lang="pt-BR" sz="2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estéticas. </a:t>
            </a:r>
            <a:endParaRPr lang="pt-BR" sz="2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1026" name="Picture 2" descr="https://upload.wikimedia.org/wikipedia/commons/thumb/5/56/Allegory_of_sculpture_Gustav_Klimt.jpg/160px-Allegory_of_sculpture_Gustav_Klim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491" y="555526"/>
            <a:ext cx="2860837" cy="4094575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chemeClr val="accent1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477536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0">
        <p:wheel spokes="1"/>
      </p:transition>
    </mc:Choice>
    <mc:Fallback xmlns="">
      <p:transition spd="slow" advClick="0" advTm="40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6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4000"/>
                            </p:stCondLst>
                            <p:childTnLst>
                              <p:par>
                                <p:cTn id="2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6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6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6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858000"/>
          </a:xfrm>
        </p:grpSpPr>
        <p:pic>
          <p:nvPicPr>
            <p:cNvPr id="3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4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160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5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-4470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6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2184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</p:grpSp>
      <p:sp>
        <p:nvSpPr>
          <p:cNvPr id="7" name="Retângulo Arredondado 6"/>
          <p:cNvSpPr/>
          <p:nvPr/>
        </p:nvSpPr>
        <p:spPr>
          <a:xfrm>
            <a:off x="286454" y="3722654"/>
            <a:ext cx="8615814" cy="1153411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423888" y="3729698"/>
            <a:ext cx="854114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6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O </a:t>
            </a:r>
            <a:r>
              <a:rPr lang="pt-BR" sz="1600" dirty="0">
                <a:solidFill>
                  <a:schemeClr val="bg1"/>
                </a:solidFill>
                <a:latin typeface="Arial Black" panose="020B0A04020102020204" pitchFamily="34" charset="0"/>
              </a:rPr>
              <a:t>nu era </a:t>
            </a:r>
            <a:r>
              <a:rPr lang="pt-BR" sz="16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aceito </a:t>
            </a:r>
            <a:r>
              <a:rPr lang="pt-BR" sz="1600" dirty="0">
                <a:solidFill>
                  <a:schemeClr val="bg1"/>
                </a:solidFill>
                <a:latin typeface="Arial Black" panose="020B0A04020102020204" pitchFamily="34" charset="0"/>
              </a:rPr>
              <a:t>pelos que concorriam aos </a:t>
            </a:r>
            <a:r>
              <a:rPr lang="pt-BR" sz="16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salões literários franceses do</a:t>
            </a:r>
            <a:r>
              <a:rPr lang="pt-BR" sz="1600" dirty="0">
                <a:solidFill>
                  <a:schemeClr val="bg1"/>
                </a:solidFill>
                <a:latin typeface="Arial Black" panose="020B0A04020102020204" pitchFamily="34" charset="0"/>
              </a:rPr>
              <a:t> </a:t>
            </a:r>
            <a:r>
              <a:rPr lang="pt-BR" sz="16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século XIX, </a:t>
            </a:r>
            <a:r>
              <a:rPr lang="pt-BR" sz="1600" dirty="0">
                <a:solidFill>
                  <a:schemeClr val="bg1"/>
                </a:solidFill>
                <a:latin typeface="Arial Black" panose="020B0A04020102020204" pitchFamily="34" charset="0"/>
              </a:rPr>
              <a:t>desde que o ambiente era claramente “clássico”, apresentando personagens </a:t>
            </a:r>
            <a:r>
              <a:rPr lang="pt-BR" sz="16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de uma </a:t>
            </a:r>
            <a:r>
              <a:rPr lang="pt-BR" sz="1600" dirty="0">
                <a:solidFill>
                  <a:schemeClr val="bg1"/>
                </a:solidFill>
                <a:latin typeface="Arial Black" panose="020B0A04020102020204" pitchFamily="34" charset="0"/>
              </a:rPr>
              <a:t>cultura na qual a nudez era usual, como </a:t>
            </a:r>
            <a:r>
              <a:rPr lang="pt-BR" sz="16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nesta tela </a:t>
            </a:r>
            <a:r>
              <a:rPr lang="pt-BR" sz="1600" dirty="0">
                <a:solidFill>
                  <a:schemeClr val="bg1"/>
                </a:solidFill>
                <a:latin typeface="Arial Black" panose="020B0A04020102020204" pitchFamily="34" charset="0"/>
              </a:rPr>
              <a:t>de </a:t>
            </a:r>
            <a:r>
              <a:rPr lang="pt-BR" sz="16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Jean Léon </a:t>
            </a:r>
            <a:r>
              <a:rPr lang="pt-BR" sz="1600" dirty="0" err="1" smtClean="0">
                <a:solidFill>
                  <a:schemeClr val="bg1"/>
                </a:solidFill>
                <a:latin typeface="Arial Black" panose="020B0A04020102020204" pitchFamily="34" charset="0"/>
              </a:rPr>
              <a:t>Gérôme</a:t>
            </a:r>
            <a:r>
              <a:rPr lang="pt-BR" sz="16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.</a:t>
            </a:r>
          </a:p>
          <a:p>
            <a:pPr algn="ctr"/>
            <a:endParaRPr lang="pt-BR" sz="20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8193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3000">
        <p:wheel spokes="1"/>
      </p:transition>
    </mc:Choice>
    <mc:Fallback xmlns="">
      <p:transition spd="slow" advClick="0" advTm="2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858000"/>
          </a:xfrm>
        </p:grpSpPr>
        <p:pic>
          <p:nvPicPr>
            <p:cNvPr id="4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5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160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6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-4470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7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2184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</p:grpSp>
      <p:sp>
        <p:nvSpPr>
          <p:cNvPr id="8" name="Retângulo Arredondado 7"/>
          <p:cNvSpPr/>
          <p:nvPr/>
        </p:nvSpPr>
        <p:spPr>
          <a:xfrm>
            <a:off x="355510" y="4083918"/>
            <a:ext cx="3739740" cy="72008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>
                <a:solidFill>
                  <a:srgbClr val="000000"/>
                </a:solidFill>
                <a:latin typeface="Arial Black" panose="020B0A04020102020204" pitchFamily="34" charset="0"/>
              </a:rPr>
              <a:t>Tela de NICOLAS POUSSIN</a:t>
            </a:r>
            <a:endParaRPr lang="pt-BR" dirty="0">
              <a:solidFill>
                <a:srgbClr val="00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83518"/>
            <a:ext cx="3619025" cy="3413298"/>
          </a:xfrm>
          <a:prstGeom prst="rect">
            <a:avLst/>
          </a:prstGeom>
          <a:ln>
            <a:solidFill>
              <a:srgbClr val="FFFF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0" name="Retângulo 9"/>
          <p:cNvSpPr/>
          <p:nvPr/>
        </p:nvSpPr>
        <p:spPr>
          <a:xfrm>
            <a:off x="4225761" y="772125"/>
            <a:ext cx="4572000" cy="403187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alatino Linotype" panose="02040502050505030304" pitchFamily="18" charset="0"/>
              </a:rPr>
              <a:t>“A beleza de um corpo nu só a sentem as raças vestidas. O pudor vale sobretudo para a sensibilidade como o obstáculo para a energia.”</a:t>
            </a:r>
          </a:p>
          <a:p>
            <a:pPr algn="ctr"/>
            <a:r>
              <a:rPr lang="pt-B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inherit"/>
                <a:hlinkClick r:id="rId4"/>
              </a:rPr>
              <a:t> </a:t>
            </a:r>
            <a:r>
              <a:rPr lang="pt-BR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inherit"/>
                <a:hlinkClick r:id="rId4"/>
              </a:rPr>
              <a:t>Fernando Pessoa</a:t>
            </a:r>
            <a:endParaRPr lang="pt-BR" sz="3200" i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inherit"/>
            </a:endParaRPr>
          </a:p>
        </p:txBody>
      </p:sp>
    </p:spTree>
    <p:extLst>
      <p:ext uri="{BB962C8B-B14F-4D97-AF65-F5344CB8AC3E}">
        <p14:creationId xmlns:p14="http://schemas.microsoft.com/office/powerpoint/2010/main" val="36913828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0000">
        <p15:prstTrans prst="peelOff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858000"/>
          </a:xfrm>
        </p:grpSpPr>
        <p:pic>
          <p:nvPicPr>
            <p:cNvPr id="4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5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160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6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-4470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7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2184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</p:grpSp>
      <p:sp>
        <p:nvSpPr>
          <p:cNvPr id="2" name="Retângulo Arredondado 1"/>
          <p:cNvSpPr/>
          <p:nvPr/>
        </p:nvSpPr>
        <p:spPr>
          <a:xfrm>
            <a:off x="373575" y="3723878"/>
            <a:ext cx="3822918" cy="108012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Tela de: Federico </a:t>
            </a:r>
            <a:r>
              <a:rPr lang="pt-BR" b="1" dirty="0" err="1">
                <a:solidFill>
                  <a:schemeClr val="bg1"/>
                </a:solidFill>
                <a:latin typeface="Arial Black" panose="020B0A04020102020204" pitchFamily="34" charset="0"/>
              </a:rPr>
              <a:t>Barocci</a:t>
            </a:r>
            <a:r>
              <a:rPr lang="pt-BR" b="1" dirty="0">
                <a:solidFill>
                  <a:schemeClr val="bg1"/>
                </a:solidFill>
                <a:latin typeface="Arial Black" panose="020B0A04020102020204" pitchFamily="34" charset="0"/>
              </a:rPr>
              <a:t> ("Il </a:t>
            </a:r>
            <a:r>
              <a:rPr lang="pt-BR" b="1" dirty="0" err="1">
                <a:solidFill>
                  <a:schemeClr val="bg1"/>
                </a:solidFill>
                <a:latin typeface="Arial Black" panose="020B0A04020102020204" pitchFamily="34" charset="0"/>
              </a:rPr>
              <a:t>Barocchio</a:t>
            </a:r>
            <a:r>
              <a:rPr lang="pt-BR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")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578" y="424998"/>
            <a:ext cx="4018405" cy="3010847"/>
          </a:xfrm>
          <a:prstGeom prst="roundRect">
            <a:avLst>
              <a:gd name="adj" fmla="val 16667"/>
            </a:avLst>
          </a:prstGeom>
          <a:ln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9" name="Retângulo 8"/>
          <p:cNvSpPr/>
          <p:nvPr/>
        </p:nvSpPr>
        <p:spPr>
          <a:xfrm>
            <a:off x="4680431" y="699542"/>
            <a:ext cx="4074949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Helvetica" panose="020B0604020202020204" pitchFamily="34" charset="0"/>
              </a:rPr>
              <a:t>"A educação deve possibilitar ao corpo e à alma toda a perfeição e a beleza que podem ter".</a:t>
            </a:r>
          </a:p>
          <a:p>
            <a:pPr algn="ctr"/>
            <a:r>
              <a:rPr lang="pt-BR" sz="32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Helvetica" panose="020B0604020202020204" pitchFamily="34" charset="0"/>
                <a:hlinkClick r:id="rId4"/>
              </a:rPr>
              <a:t>Platão</a:t>
            </a:r>
            <a:r>
              <a:rPr lang="pt-BR" sz="32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Helvetica" panose="020B0604020202020204" pitchFamily="34" charset="0"/>
              </a:rPr>
              <a:t/>
            </a:r>
            <a:br>
              <a:rPr lang="pt-BR" sz="32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Helvetica" panose="020B0604020202020204" pitchFamily="34" charset="0"/>
              </a:rPr>
            </a:br>
            <a:endParaRPr lang="pt-BR" sz="32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01008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:circle/>
      </p:transition>
    </mc:Choice>
    <mc:Fallback xmlns="">
      <p:transition spd="slow" advClick="0" advTm="2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858000"/>
          </a:xfrm>
        </p:grpSpPr>
        <p:pic>
          <p:nvPicPr>
            <p:cNvPr id="6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7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160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8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-4470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9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2184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</p:grpSp>
      <p:sp>
        <p:nvSpPr>
          <p:cNvPr id="10" name="Retângulo Arredondado 9"/>
          <p:cNvSpPr/>
          <p:nvPr/>
        </p:nvSpPr>
        <p:spPr>
          <a:xfrm>
            <a:off x="370586" y="4184273"/>
            <a:ext cx="2856433" cy="579673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Tela de: </a:t>
            </a:r>
            <a:r>
              <a:rPr lang="pt-BR" b="1" dirty="0" err="1" smtClean="0">
                <a:solidFill>
                  <a:schemeClr val="bg1"/>
                </a:solidFill>
                <a:latin typeface="Arial Black" panose="020B0A04020102020204" pitchFamily="34" charset="0"/>
              </a:rPr>
              <a:t>Héodore</a:t>
            </a:r>
            <a:r>
              <a:rPr lang="pt-BR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pt-BR" b="1" dirty="0" err="1" smtClean="0">
                <a:solidFill>
                  <a:schemeClr val="bg1"/>
                </a:solidFill>
                <a:latin typeface="Arial Black" panose="020B0A04020102020204" pitchFamily="34" charset="0"/>
              </a:rPr>
              <a:t>Chassériau</a:t>
            </a:r>
            <a:r>
              <a:rPr lang="pt-BR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.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1026" name="Picture 2" descr="http://www.sabercultural.com/template/pintores/fotos/Chasseriau-Theodore-1-Foto0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3864"/>
            <a:ext cx="3183758" cy="3988787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00B0F0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  <p:sp>
        <p:nvSpPr>
          <p:cNvPr id="3" name="Retângulo 2"/>
          <p:cNvSpPr/>
          <p:nvPr/>
        </p:nvSpPr>
        <p:spPr>
          <a:xfrm>
            <a:off x="4248239" y="719716"/>
            <a:ext cx="4572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elvetica" panose="020B0604020202020204" pitchFamily="34" charset="0"/>
              </a:rPr>
              <a:t>Ainda não vi ninguém que ame a virtude tanto </a:t>
            </a:r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elvetica" panose="020B0604020202020204" pitchFamily="34" charset="0"/>
              </a:rPr>
              <a:t>quanto </a:t>
            </a: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elvetica" panose="020B0604020202020204" pitchFamily="34" charset="0"/>
              </a:rPr>
              <a:t>ama a beleza do corpo.</a:t>
            </a:r>
          </a:p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elvetica" panose="020B0604020202020204" pitchFamily="34" charset="0"/>
                <a:hlinkClick r:id="rId4"/>
              </a:rPr>
              <a:t>Confúcio</a:t>
            </a:r>
            <a:endParaRPr lang="pt-B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3780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0000">
        <p15:prstTrans prst="fallOver" invX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6" dur="4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858000"/>
          </a:xfrm>
        </p:grpSpPr>
        <p:pic>
          <p:nvPicPr>
            <p:cNvPr id="3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4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1600" y="0"/>
              <a:ext cx="152400" cy="6858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5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-4470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  <p:pic>
          <p:nvPicPr>
            <p:cNvPr id="6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2184400"/>
              <a:ext cx="203200" cy="914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solidFill>
                <a:schemeClr val="accent2">
                  <a:lumMod val="60000"/>
                  <a:lumOff val="40000"/>
                </a:schemeClr>
              </a:solidFill>
            </a:ln>
            <a:effectLst>
              <a:outerShdw blurRad="36195" dist="12700" dir="11400000" algn="tl" rotWithShape="0">
                <a:srgbClr val="000000">
                  <a:alpha val="33000"/>
                </a:srgbClr>
              </a:outerShdw>
            </a:effectLst>
            <a:scene3d>
              <a:camera prst="perspectiveContrastingLeftFacing">
                <a:rot lat="540000" lon="2100000" rev="0"/>
              </a:camera>
              <a:lightRig rig="soft" dir="t"/>
            </a:scene3d>
            <a:sp3d contourW="12700" prstMaterial="matte">
              <a:bevelT w="63500" h="50800"/>
              <a:contourClr>
                <a:srgbClr val="C0C0C0"/>
              </a:contourClr>
            </a:sp3d>
            <a:extLst/>
          </p:spPr>
        </p:pic>
      </p:grpSp>
      <p:sp>
        <p:nvSpPr>
          <p:cNvPr id="7" name="Retângulo Arredondado 6"/>
          <p:cNvSpPr/>
          <p:nvPr/>
        </p:nvSpPr>
        <p:spPr>
          <a:xfrm>
            <a:off x="323069" y="4126026"/>
            <a:ext cx="3384376" cy="789376"/>
          </a:xfrm>
          <a:prstGeom prst="roundRect">
            <a:avLst>
              <a:gd name="adj" fmla="val 22440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342900" fontAlgn="auto">
              <a:spcBef>
                <a:spcPts val="0"/>
              </a:spcBef>
              <a:spcAft>
                <a:spcPts val="0"/>
              </a:spcAft>
            </a:pPr>
            <a:r>
              <a:rPr lang="pt-BR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Tela de: </a:t>
            </a:r>
            <a:r>
              <a:rPr lang="pt-BR" dirty="0" err="1" smtClean="0">
                <a:solidFill>
                  <a:schemeClr val="bg1"/>
                </a:solidFill>
                <a:latin typeface="Arial Black" panose="020B0A04020102020204" pitchFamily="34" charset="0"/>
              </a:rPr>
              <a:t>Raffaello</a:t>
            </a:r>
            <a:r>
              <a:rPr lang="pt-BR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pt-BR" dirty="0" err="1">
                <a:solidFill>
                  <a:schemeClr val="bg1"/>
                </a:solidFill>
                <a:latin typeface="Arial Black" panose="020B0A04020102020204" pitchFamily="34" charset="0"/>
              </a:rPr>
              <a:t>Santi</a:t>
            </a:r>
            <a:r>
              <a:rPr lang="pt-BR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  <a:r>
              <a:rPr lang="pt-BR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ou </a:t>
            </a:r>
            <a:r>
              <a:rPr lang="pt-BR" dirty="0">
                <a:solidFill>
                  <a:schemeClr val="bg1"/>
                </a:solidFill>
                <a:latin typeface="Arial Black" panose="020B0A04020102020204" pitchFamily="34" charset="0"/>
              </a:rPr>
              <a:t>simplesmente </a:t>
            </a:r>
            <a:r>
              <a:rPr lang="pt-BR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Rafael. </a:t>
            </a:r>
            <a:endParaRPr lang="pt-BR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pic>
        <p:nvPicPr>
          <p:cNvPr id="2053" name="Picture 5" descr="http://www.sabercultural.com/template/pintores/fotos/Rafael-Sanzio-1-Foto0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008" y="411510"/>
            <a:ext cx="2474786" cy="3572526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rgbClr val="00B0F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4139952" y="371147"/>
            <a:ext cx="4779640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elvetica" panose="020B0604020202020204" pitchFamily="34" charset="0"/>
              </a:rPr>
              <a:t>A deformidade do corpo não afeia uma bela alma, mas a formosura da alma reflete-se no corpo.</a:t>
            </a:r>
          </a:p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elvetica" panose="020B0604020202020204" pitchFamily="34" charset="0"/>
                <a:hlinkClick r:id="rId4"/>
              </a:rPr>
              <a:t>Sêneca</a:t>
            </a:r>
            <a:endParaRPr lang="pt-B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8175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0000">
        <p15:prstTrans prst="drape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4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491880" y="1779307"/>
            <a:ext cx="5405679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CRIAÇÃO E FORMATAÇÃO</a:t>
            </a:r>
            <a:endParaRPr kumimoji="0" lang="pt-BR" sz="2400" b="1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TONINHO 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 </a:t>
            </a:r>
            <a:r>
              <a:rPr kumimoji="0" lang="pt-BR" sz="24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VENDRAMINI  </a:t>
            </a:r>
            <a:endParaRPr kumimoji="0" lang="pt-BR" sz="1400" b="1" i="0" u="sng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Arte </a:t>
            </a:r>
            <a:r>
              <a:rPr kumimoji="0" lang="pt-BR" sz="1400" b="1" i="0" u="sng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Final </a:t>
            </a:r>
            <a:endParaRPr kumimoji="0" lang="pt-BR" sz="14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Acervo </a:t>
            </a:r>
            <a:r>
              <a:rPr kumimoji="0" lang="pt-B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Pessoal / Saber Cultural   </a:t>
            </a:r>
            <a:endParaRPr kumimoji="0" lang="pt-BR" sz="1200" b="1" i="0" u="sng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sng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Músicas </a:t>
            </a:r>
            <a:endParaRPr kumimoji="0" lang="pt-BR" sz="1400" b="1" i="0" u="sng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1" i="0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Le Premier </a:t>
            </a:r>
            <a:r>
              <a:rPr kumimoji="0" lang="pt-BR" sz="1200" b="1" i="0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Pas</a:t>
            </a:r>
            <a:endParaRPr kumimoji="0" lang="pt-BR" sz="1200" b="1" i="0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Uma Furtiva Lágrima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  <a:r>
              <a:rPr kumimoji="0" lang="pt-BR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Waldo Rios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ea typeface="+mn-ea"/>
                <a:cs typeface="Arial" charset="0"/>
              </a:rPr>
              <a:t> </a:t>
            </a:r>
            <a:endParaRPr kumimoji="0" lang="pt-BR" sz="14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ea typeface="+mn-ea"/>
              <a:cs typeface="Arial" charset="0"/>
            </a:endParaRPr>
          </a:p>
        </p:txBody>
      </p:sp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2">
              <a:lumMod val="60000"/>
              <a:lumOff val="40000"/>
            </a:schemeClr>
          </a:solidFill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246" y="206839"/>
            <a:ext cx="1998222" cy="1504847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 contourW="6350" prstMaterial="matte">
            <a:bevelT w="101600" h="101600" prst="coolSlant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3449946" y="4241519"/>
            <a:ext cx="5349134" cy="738664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5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 Nossa preguiça mental deve ser dominada a todo custo! Não devemos permitir que os outros pensem por nós. Esse comodismo é de caráter epidêmico e deve ser debelado por uma salutar reação que transforme cada um de nós em um ser verdadeiramente pensante. </a:t>
            </a:r>
            <a:endParaRPr kumimoji="0" lang="pt-BR" sz="105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200796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00000">
        <p14:ferris dir="l"/>
        <p:sndAc>
          <p:stSnd loop="1">
            <p:snd r:embed="rId3" name="waldo de los rios - una furtiva lagrima(2).wav"/>
          </p:stSnd>
        </p:sndAc>
      </p:transition>
    </mc:Choice>
    <mc:Fallback xmlns="">
      <p:transition spd="slow" advClick="0" advTm="100000">
        <p:fade/>
        <p:sndAc>
          <p:stSnd loop="1">
            <p:snd r:embed="rId8" name="waldo de los rios - una furtiva lagrima(2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40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8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2000"/>
                            </p:stCondLst>
                            <p:childTnLst>
                              <p:par>
                                <p:cTn id="5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6000"/>
                            </p:stCondLst>
                            <p:childTnLst>
                              <p:par>
                                <p:cTn id="5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IMBOLOS DE UM PASSADO - 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Fatia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Fati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at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82EB108-EDE6-4B8E-957B-D4A69BF580EA}"/>
    </a:ext>
  </a:extLst>
</a:theme>
</file>

<file path=ppt/theme/theme3.xml><?xml version="1.0" encoding="utf-8"?>
<a:theme xmlns:a="http://schemas.openxmlformats.org/drawingml/2006/main" name="2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MESTRES DAS PINTURAS E O NU ARTISTICO</Template>
  <TotalTime>2</TotalTime>
  <Words>218</Words>
  <Application>Microsoft Office PowerPoint</Application>
  <PresentationFormat>Apresentação na tela (16:9)</PresentationFormat>
  <Paragraphs>33</Paragraphs>
  <Slides>8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20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8</vt:i4>
      </vt:variant>
    </vt:vector>
  </HeadingPairs>
  <TitlesOfParts>
    <vt:vector size="31" baseType="lpstr">
      <vt:lpstr>Aharoni</vt:lpstr>
      <vt:lpstr>Arial</vt:lpstr>
      <vt:lpstr>Arial Black</vt:lpstr>
      <vt:lpstr>Calibri</vt:lpstr>
      <vt:lpstr>Calisto MT</vt:lpstr>
      <vt:lpstr>Cambria</vt:lpstr>
      <vt:lpstr>Century Gothic</vt:lpstr>
      <vt:lpstr>Cooper Black</vt:lpstr>
      <vt:lpstr>David</vt:lpstr>
      <vt:lpstr>Gill Sans MT</vt:lpstr>
      <vt:lpstr>Helvetica</vt:lpstr>
      <vt:lpstr>inherit</vt:lpstr>
      <vt:lpstr>Maiandra GD</vt:lpstr>
      <vt:lpstr>Mistral</vt:lpstr>
      <vt:lpstr>Monotype Corsiva</vt:lpstr>
      <vt:lpstr>Palatino Linotype</vt:lpstr>
      <vt:lpstr>Showcard Gothic</vt:lpstr>
      <vt:lpstr>Times New Roman</vt:lpstr>
      <vt:lpstr>Wingdings 2</vt:lpstr>
      <vt:lpstr>Wingdings 3</vt:lpstr>
      <vt:lpstr>SIMBOLOS DE UM PASSADO - S</vt:lpstr>
      <vt:lpstr>Fatia</vt:lpstr>
      <vt:lpstr>2_Viagem</vt:lpstr>
      <vt:lpstr>Emitir pensamentos próprios, devem constituir uma preocupação constante   Avanço Automático          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Emitir pensamentos próprios, devem constituir uma preocupação constante   Avanço Automático           </dc:title>
  <dc:creator>Antonio</dc:creator>
  <cp:lastModifiedBy>Antonio</cp:lastModifiedBy>
  <cp:revision>1</cp:revision>
  <dcterms:created xsi:type="dcterms:W3CDTF">2023-04-23T12:18:20Z</dcterms:created>
  <dcterms:modified xsi:type="dcterms:W3CDTF">2023-04-23T12:20:20Z</dcterms:modified>
  <cp:contentStatus/>
</cp:coreProperties>
</file>