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086" r:id="rId3"/>
  </p:sldMasterIdLst>
  <p:notesMasterIdLst>
    <p:notesMasterId r:id="rId9"/>
  </p:notesMasterIdLst>
  <p:sldIdLst>
    <p:sldId id="306" r:id="rId4"/>
    <p:sldId id="309" r:id="rId5"/>
    <p:sldId id="310" r:id="rId6"/>
    <p:sldId id="311" r:id="rId7"/>
    <p:sldId id="308" r:id="rId8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>
        <p:scale>
          <a:sx n="148" d="100"/>
          <a:sy n="148" d="100"/>
        </p:scale>
        <p:origin x="570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13/11/2023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1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2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3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71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3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50657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49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24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3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15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7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16187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76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7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B5807E55-10F7-4A70-BEE7-1D06B6C070A8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532CC7C5-2A0D-48E5-90FE-95EEA0A62E1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712069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80647-0CCA-4687-97B3-3475F23AFB5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8E657-AAE0-4D57-B522-C91CFF0D82A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088558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07286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816775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657686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578354-2997-4765-A583-35B43694CEE2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D727A-89A4-491E-8327-38BF216F683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061889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803069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983062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434872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7600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0916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35738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1908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5483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6300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3AF7F-DE27-4179-8A42-18849BDE3CB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7B7E4-9B3A-4FB6-A475-4D7F291496F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433468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13/11/2023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B5B5CA0C-DCF6-4B88-A728-960E3E0DBA7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240000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9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13/11/2023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43359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7" r:id="rId1"/>
    <p:sldLayoutId id="2147484088" r:id="rId2"/>
    <p:sldLayoutId id="2147484089" r:id="rId3"/>
    <p:sldLayoutId id="2147484090" r:id="rId4"/>
    <p:sldLayoutId id="2147484091" r:id="rId5"/>
    <p:sldLayoutId id="2147484092" r:id="rId6"/>
    <p:sldLayoutId id="2147484093" r:id="rId7"/>
    <p:sldLayoutId id="2147484094" r:id="rId8"/>
    <p:sldLayoutId id="2147484095" r:id="rId9"/>
    <p:sldLayoutId id="2147484096" r:id="rId10"/>
    <p:sldLayoutId id="2147484097" r:id="rId11"/>
    <p:sldLayoutId id="2147484098" r:id="rId12"/>
    <p:sldLayoutId id="2147484099" r:id="rId13"/>
    <p:sldLayoutId id="2147484100" r:id="rId14"/>
    <p:sldLayoutId id="2147484101" r:id="rId15"/>
    <p:sldLayoutId id="2147484102" r:id="rId16"/>
    <p:sldLayoutId id="2147484103" r:id="rId17"/>
  </p:sldLayoutIdLst>
  <p:transition>
    <p:split orient="vert"/>
  </p:transition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audio" Target="../media/audio1.wav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g"/><Relationship Id="rId5" Type="http://schemas.openxmlformats.org/officeDocument/2006/relationships/image" Target="../media/image6.gif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93992" y="3921930"/>
            <a:ext cx="2976568" cy="540072"/>
          </a:xfrm>
          <a:scene3d>
            <a:camera prst="perspectiveHeroicExtremeRightFacing"/>
            <a:lightRig rig="threePt" dir="t"/>
          </a:scene3d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000" b="1" dirty="0">
                <a:solidFill>
                  <a:srgbClr val="FF0000"/>
                </a:solidFill>
                <a:latin typeface="Cooper Black" panose="0208090404030B020404" pitchFamily="18" charset="0"/>
              </a:rPr>
              <a:t>Automático</a:t>
            </a:r>
            <a:br>
              <a:rPr lang="pt-BR" sz="2000" b="1" dirty="0">
                <a:solidFill>
                  <a:srgbClr val="002060"/>
                </a:solidFill>
                <a:latin typeface="Cooper Black" panose="0208090404030B020404" pitchFamily="18" charset="0"/>
              </a:rPr>
            </a:br>
            <a:r>
              <a:rPr lang="pt-BR" sz="2000" b="1" dirty="0">
                <a:solidFill>
                  <a:srgbClr val="FF0000"/>
                </a:solidFill>
                <a:latin typeface="Cooper Black" panose="0208090404030B020404" pitchFamily="18" charset="0"/>
              </a:rPr>
              <a:t>não use o mouse</a:t>
            </a:r>
            <a:r>
              <a:rPr lang="pt-BR" sz="1400" b="1" dirty="0">
                <a:solidFill>
                  <a:srgbClr val="FF0000"/>
                </a:solidFill>
                <a:latin typeface="Monotype Corsiva" pitchFamily="66" charset="0"/>
              </a:rPr>
              <a:t>           </a:t>
            </a:r>
            <a:endParaRPr lang="pt-BR" sz="1400" b="1" dirty="0">
              <a:solidFill>
                <a:srgbClr val="FF0000"/>
              </a:solidFill>
              <a:latin typeface="Mistral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84463">
            <a:off x="1567898" y="966273"/>
            <a:ext cx="554072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HOJE...</a:t>
            </a:r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CADA</a:t>
            </a:r>
            <a:r>
              <a:rPr lang="pt-BR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DIA,</a:t>
            </a:r>
          </a:p>
          <a:p>
            <a:pPr algn="ctr"/>
            <a:r>
              <a:rPr lang="pt-BR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UMA </a:t>
            </a:r>
            <a:r>
              <a:rPr lang="pt-BR" sz="28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NOVA ETAPA</a:t>
            </a:r>
            <a:endParaRPr lang="pt-BR" sz="24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  <a:p>
            <a:pPr algn="ctr"/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DE TRABALHO </a:t>
            </a:r>
          </a:p>
          <a:p>
            <a:pPr algn="ctr"/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É INICIADA!</a:t>
            </a:r>
          </a:p>
          <a:p>
            <a:endParaRPr lang="pt-BR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doors/>
        <p:sndAc>
          <p:stSnd loop="1">
            <p:snd r:embed="rId3" name="Ernesto Cortazar - Stardust  cut1.wav"/>
          </p:stSnd>
        </p:sndAc>
      </p:transition>
    </mc:Choice>
    <mc:Fallback xmlns="">
      <p:transition spd="slow" advClick="0" advTm="18000">
        <p:fade/>
        <p:sndAc>
          <p:stSnd loop="1">
            <p:snd r:embed="rId6" name="Ernesto Cortazar - Stardust  cut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7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7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034825">
            <a:off x="737160" y="2133397"/>
            <a:ext cx="4512353" cy="22467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É o dia mais importante.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O amanhã ainda não chegou </a:t>
            </a:r>
            <a:endParaRPr lang="pt-BR" sz="2800" b="1" dirty="0">
              <a:ln w="22225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e o ontem, já se foi.  </a:t>
            </a:r>
            <a:endParaRPr lang="pt-BR" sz="2800" b="1" dirty="0">
              <a:ln w="22225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10B798B9-140B-59C7-DDC2-61CEA61611F2}"/>
              </a:ext>
            </a:extLst>
          </p:cNvPr>
          <p:cNvSpPr/>
          <p:nvPr/>
        </p:nvSpPr>
        <p:spPr>
          <a:xfrm>
            <a:off x="2051720" y="599134"/>
            <a:ext cx="40989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hoje,</a:t>
            </a:r>
          </a:p>
        </p:txBody>
      </p:sp>
    </p:spTree>
    <p:extLst>
      <p:ext uri="{BB962C8B-B14F-4D97-AF65-F5344CB8AC3E}">
        <p14:creationId xmlns:p14="http://schemas.microsoft.com/office/powerpoint/2010/main" val="276537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173409">
            <a:off x="2980109" y="1032302"/>
            <a:ext cx="581344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Nossas dores são o resultado do que sobrou de ontem, 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e os medos do amanhã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.  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3691382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074346">
            <a:off x="526664" y="1015482"/>
            <a:ext cx="495556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Vivamos todos os momentos com sabedoria.  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400" b="1" dirty="0">
              <a:ln w="22225">
                <a:solidFill>
                  <a:srgbClr val="00206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Façamos de tudo para que o dia de hoje seja eternamente nosso,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já que o recebemos generosamente pela vida.  </a:t>
            </a:r>
            <a:endParaRPr lang="pt-BR" sz="2400" b="1" dirty="0">
              <a:ln w="22225">
                <a:solidFill>
                  <a:srgbClr val="00206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1685">
            <a:off x="4777050" y="525731"/>
            <a:ext cx="4092038" cy="4092038"/>
          </a:xfrm>
          <a:prstGeom prst="ellipse">
            <a:avLst/>
          </a:prstGeom>
          <a:ln>
            <a:solidFill>
              <a:schemeClr val="accent1"/>
            </a:solidFill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0100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circle/>
      </p:transition>
    </mc:Choice>
    <mc:Fallback xmlns="">
      <p:transition spd="slow" advClick="0" advTm="1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3" name="Retângulo 2"/>
          <p:cNvSpPr/>
          <p:nvPr/>
        </p:nvSpPr>
        <p:spPr>
          <a:xfrm>
            <a:off x="4323823" y="1660079"/>
            <a:ext cx="4572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Star Dust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Prelúdio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Taiguara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341058" y="4006369"/>
            <a:ext cx="5815117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Procure amar a tudo e a todos indistintamente 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84" y="210632"/>
            <a:ext cx="1331100" cy="1449447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4288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36000">
        <p14:doors dir="vert"/>
        <p:sndAc>
          <p:stSnd loop="1">
            <p:snd r:embed="rId3" name="taiguara-preludio 144 cut 8bts.wav"/>
          </p:stSnd>
        </p:sndAc>
      </p:transition>
    </mc:Choice>
    <mc:Fallback>
      <p:transition spd="slow" advClick="0" advTm="136000">
        <p:fade/>
        <p:sndAc>
          <p:stSnd loop="1">
            <p:snd r:embed="rId3" name="taiguara-preludio 144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HOJE</Template>
  <TotalTime>31</TotalTime>
  <Words>111</Words>
  <Application>Microsoft Office PowerPoint</Application>
  <PresentationFormat>Apresentação na tela (16:9)</PresentationFormat>
  <Paragraphs>29</Paragraphs>
  <Slides>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5</vt:i4>
      </vt:variant>
    </vt:vector>
  </HeadingPairs>
  <TitlesOfParts>
    <vt:vector size="24" baseType="lpstr">
      <vt:lpstr>Arial</vt:lpstr>
      <vt:lpstr>Arial Black</vt:lpstr>
      <vt:lpstr>Bookman Old Style</vt:lpstr>
      <vt:lpstr>Calibri</vt:lpstr>
      <vt:lpstr>Calisto MT</vt:lpstr>
      <vt:lpstr>Cambria</vt:lpstr>
      <vt:lpstr>Century Gothic</vt:lpstr>
      <vt:lpstr>Cooper Black</vt:lpstr>
      <vt:lpstr>David</vt:lpstr>
      <vt:lpstr>Gill Sans MT</vt:lpstr>
      <vt:lpstr>Maiandra GD</vt:lpstr>
      <vt:lpstr>Mistral</vt:lpstr>
      <vt:lpstr>Monotype Corsiva</vt:lpstr>
      <vt:lpstr>Ravie</vt:lpstr>
      <vt:lpstr>Times New Roman</vt:lpstr>
      <vt:lpstr>Wingdings 2</vt:lpstr>
      <vt:lpstr>SIMBOLOS DE UM PASSADO - S</vt:lpstr>
      <vt:lpstr>1_Viagem</vt:lpstr>
      <vt:lpstr>Trilha de Vapor</vt:lpstr>
      <vt:lpstr>Automático não use o mouse           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Automático não use o mouse           </dc:title>
  <dc:creator>Antonio Vendramini</dc:creator>
  <cp:lastModifiedBy>Antonio Vendramini</cp:lastModifiedBy>
  <cp:revision>1</cp:revision>
  <dcterms:created xsi:type="dcterms:W3CDTF">2023-11-13T12:07:41Z</dcterms:created>
  <dcterms:modified xsi:type="dcterms:W3CDTF">2023-11-13T12:39:06Z</dcterms:modified>
  <cp:contentStatus/>
</cp:coreProperties>
</file>