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  <p:sldMasterId id="2147483864" r:id="rId2"/>
  </p:sldMasterIdLst>
  <p:notesMasterIdLst>
    <p:notesMasterId r:id="rId9"/>
  </p:notesMasterIdLst>
  <p:sldIdLst>
    <p:sldId id="305" r:id="rId3"/>
    <p:sldId id="306" r:id="rId4"/>
    <p:sldId id="307" r:id="rId5"/>
    <p:sldId id="308" r:id="rId6"/>
    <p:sldId id="309" r:id="rId7"/>
    <p:sldId id="302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5CA46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3" d="100"/>
          <a:sy n="113" d="100"/>
        </p:scale>
        <p:origin x="542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15/06/2023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95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18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86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4658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3568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600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041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884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900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6077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515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678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451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7595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617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0014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357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5961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0981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532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286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365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19400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2766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34462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0471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281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15/06/2023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141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560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85FA03-0865-4861-A5A0-6179CD17F925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15/06/2023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BA2AE2-94BA-4C20-AC68-0FC8927ACEF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8125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  <p:sldLayoutId id="2147483878" r:id="rId14"/>
    <p:sldLayoutId id="2147483879" r:id="rId15"/>
    <p:sldLayoutId id="2147483880" r:id="rId16"/>
    <p:sldLayoutId id="2147483881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6444208" y="4581877"/>
            <a:ext cx="3121937" cy="88329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5775460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pt-BR" sz="1400" i="1" dirty="0">
              <a:solidFill>
                <a:srgbClr val="FF0000"/>
              </a:solidFill>
              <a:latin typeface="Cooper Black" panose="0208090404030B020404" pitchFamily="18" charset="0"/>
            </a:endParaRPr>
          </a:p>
          <a:p>
            <a:pPr algn="ctr">
              <a:defRPr/>
            </a:pP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</a:p>
          <a:p>
            <a:pPr algn="ctr">
              <a:defRPr/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Não use o mouse</a:t>
            </a:r>
            <a:r>
              <a:rPr lang="pt-BR" sz="15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500" b="1" i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 </a:t>
            </a:r>
            <a:r>
              <a:rPr lang="pt-BR" sz="1500" i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  </a:t>
            </a:r>
            <a:endParaRPr lang="pt-BR" sz="1500" i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123728" y="2067694"/>
            <a:ext cx="6727419" cy="707886"/>
          </a:xfrm>
          <a:prstGeom prst="rect">
            <a:avLst/>
          </a:prstGeom>
        </p:spPr>
        <p:txBody>
          <a:bodyPr wrap="none">
            <a:prstTxWarp prst="textCurveUp">
              <a:avLst>
                <a:gd name="adj" fmla="val 56338"/>
              </a:avLst>
            </a:prstTxWarp>
            <a:spAutoFit/>
          </a:bodyPr>
          <a:lstStyle/>
          <a:p>
            <a:pPr lvl="0" algn="ctr"/>
            <a:r>
              <a:rPr lang="pt-BR" sz="1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mbria"/>
              </a:rPr>
              <a:t>CARTAS  DE  AMOR  NA  AREIA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mbria"/>
            </a:endParaRPr>
          </a:p>
        </p:txBody>
      </p:sp>
      <p:sp>
        <p:nvSpPr>
          <p:cNvPr id="20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716" y="814409"/>
            <a:ext cx="5986567" cy="44899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5580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  <p:sndAc>
          <p:stSnd loop="1">
            <p:snd r:embed="rId2" name="3-Love Letters In The Sand - Pat Boone.wav"/>
          </p:stSnd>
        </p:sndAc>
      </p:transition>
    </mc:Choice>
    <mc:Fallback xmlns="">
      <p:transition spd="slow" advClick="0" advTm="15000">
        <p:fade/>
        <p:sndAc>
          <p:stSnd loop="1">
            <p:snd r:embed="rId5" name="3-Love Letters In The Sand - Pat Bo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6729" y="3795886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uhaus 93" panose="04030905020B02020C02" pitchFamily="82" charset="0"/>
              </a:rPr>
              <a:t>Em um dia como hoje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uhaus 93" panose="04030905020B02020C02" pitchFamily="82" charset="0"/>
              </a:rPr>
              <a:t>Escrevendo cartas de amor na areia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1470"/>
            <a:ext cx="3165434" cy="224256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1470"/>
            <a:ext cx="2876550" cy="404812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9051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867894"/>
            <a:ext cx="8748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uhaus 93" panose="04030905020B02020C02" pitchFamily="82" charset="0"/>
              </a:rPr>
              <a:t>Como você riu quando eu chorei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uhaus 93" panose="04030905020B02020C02" pitchFamily="82" charset="0"/>
              </a:rPr>
              <a:t>Cada vez que eu vi a maré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uhaus 93" panose="04030905020B02020C02" pitchFamily="82" charset="0"/>
              </a:rPr>
              <a:t>Leve nossas letras de amor da areia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1578"/>
            <a:ext cx="4824536" cy="361388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13720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3579862"/>
            <a:ext cx="85689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rlin Sans FB Demi" panose="020E0802020502020306" pitchFamily="34" charset="0"/>
              </a:rPr>
              <a:t>Você fez um voto que você jamais seria verdadeira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rlin Sans FB Demi" panose="020E0802020502020306" pitchFamily="34" charset="0"/>
              </a:rPr>
              <a:t>Mas de alguma forma que o voto não significava nada para você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4103">
            <a:off x="983244" y="-128307"/>
            <a:ext cx="6668071" cy="409837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664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wheel spokes="1"/>
      </p:transition>
    </mc:Choice>
    <mc:Fallback xmlns="">
      <p:transition spd="slow" advClick="0" advTm="1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3529457"/>
            <a:ext cx="89644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>
                <a:solidFill>
                  <a:srgbClr val="FFFF00"/>
                </a:solidFill>
                <a:latin typeface="Bodoni MT Black" panose="02070A03080606020203" pitchFamily="18" charset="0"/>
              </a:rPr>
              <a:t>Agora meu coração partido dói</a:t>
            </a:r>
          </a:p>
          <a:p>
            <a:pPr lvl="0" algn="ctr"/>
            <a:r>
              <a:rPr lang="pt-BR" sz="2800" dirty="0">
                <a:solidFill>
                  <a:srgbClr val="FFFF00"/>
                </a:solidFill>
                <a:latin typeface="Bodoni MT Black" panose="02070A03080606020203" pitchFamily="18" charset="0"/>
              </a:rPr>
              <a:t>Com cada onda que quebra</a:t>
            </a:r>
          </a:p>
          <a:p>
            <a:pPr lvl="0" algn="ctr"/>
            <a:r>
              <a:rPr lang="pt-BR" sz="28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Sobre cartas de amor na </a:t>
            </a:r>
            <a:r>
              <a:rPr lang="pt-BR" sz="28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areia</a:t>
            </a:r>
            <a:endParaRPr lang="pt-BR" sz="28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11510"/>
            <a:ext cx="6480720" cy="318995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885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636354" y="1563638"/>
            <a:ext cx="3403399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7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APRESENTAÇÃO </a:t>
            </a: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r"/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</a:t>
            </a:r>
          </a:p>
          <a:p>
            <a:pPr algn="r"/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Antonino</a:t>
            </a: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</a:t>
            </a:r>
          </a:p>
          <a:p>
            <a:pPr algn="r"/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Fotos &amp; Músicas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Love </a:t>
            </a:r>
            <a:r>
              <a:rPr lang="pt-BR" sz="1600" b="1" dirty="0" err="1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Letters</a:t>
            </a:r>
            <a:r>
              <a:rPr lang="pt-BR" sz="1600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 In The </a:t>
            </a:r>
            <a:r>
              <a:rPr lang="pt-BR" sz="1600" b="1" dirty="0" err="1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Sand</a:t>
            </a:r>
            <a:endParaRPr lang="pt-BR" sz="1600" b="1" dirty="0" smtClean="0">
              <a:solidFill>
                <a:srgbClr val="FF0000"/>
              </a:solidFill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 err="1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Beguin</a:t>
            </a:r>
            <a:r>
              <a:rPr lang="pt-BR" sz="1600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 The </a:t>
            </a:r>
            <a:r>
              <a:rPr lang="pt-BR" sz="1600" b="1" dirty="0" err="1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Beguin</a:t>
            </a:r>
            <a:endParaRPr lang="pt-BR" sz="1600" b="1" dirty="0" smtClean="0">
              <a:solidFill>
                <a:srgbClr val="FF0000"/>
              </a:solidFill>
              <a:latin typeface="Maiandra GD" pitchFamily="34" charset="0"/>
              <a:cs typeface="Arial" charset="0"/>
            </a:endParaRPr>
          </a:p>
          <a:p>
            <a:pPr algn="r"/>
            <a:r>
              <a:rPr lang="pt-BR" sz="2000" b="1" dirty="0" smtClean="0">
                <a:solidFill>
                  <a:srgbClr val="0000CC"/>
                </a:solidFill>
                <a:latin typeface="Maiandra GD" pitchFamily="34" charset="0"/>
                <a:cs typeface="Arial" charset="0"/>
              </a:rPr>
              <a:t>Pat Boone</a:t>
            </a:r>
            <a:endParaRPr lang="pt-BR" sz="2000" b="1" dirty="0">
              <a:solidFill>
                <a:srgbClr val="0000CC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01748" y="4189605"/>
            <a:ext cx="5184576" cy="830997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1600" kern="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Quem sabe lançar mão das grandes possibilidades com que a Providencia o favoreceu, jamais será  desamparado.  </a:t>
            </a:r>
            <a:endParaRPr lang="pt-BR" sz="1600" kern="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444208" y="4158828"/>
            <a:ext cx="268001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r>
              <a:rPr lang="pt-BR" sz="14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Cantor de um estilo suave um dos mais populares intérpretes dos </a:t>
            </a:r>
            <a:r>
              <a:rPr lang="pt-BR" sz="1600" b="1" dirty="0" smtClean="0">
                <a:solidFill>
                  <a:srgbClr val="FFFF00"/>
                </a:solidFill>
                <a:latin typeface="Arial" panose="020B0604020202020204" pitchFamily="34" charset="0"/>
              </a:rPr>
              <a:t>anos 1950. </a:t>
            </a:r>
            <a:endParaRPr lang="pt-BR" sz="1600" b="1" i="0" dirty="0">
              <a:solidFill>
                <a:srgbClr val="FFFF00"/>
              </a:solidFill>
              <a:effectLst/>
              <a:latin typeface="Linux Libertine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577" y="-32701"/>
            <a:ext cx="2688299" cy="2016224"/>
          </a:xfrm>
          <a:prstGeom prst="rect">
            <a:avLst/>
          </a:prstGeom>
          <a:ln>
            <a:noFill/>
          </a:ln>
          <a:effectLst>
            <a:softEdge rad="317500"/>
          </a:effectLst>
          <a:scene3d>
            <a:camera prst="obliqueTop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0821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0">
        <p14:doors dir="vert"/>
        <p:sndAc>
          <p:stSnd loop="1">
            <p:snd r:embed="rId2" name="1-Beguin The Beguin - Pat Boone.wav"/>
          </p:stSnd>
        </p:sndAc>
      </p:transition>
    </mc:Choice>
    <mc:Fallback xmlns="">
      <p:transition spd="slow" advClick="0" advTm="150000">
        <p:fade/>
        <p:sndAc>
          <p:stSnd loop="1">
            <p:snd r:embed="rId6" name="1-Beguin The Beguin - Pat Bo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8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Modelos em movimen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CARTAS DE AMOR NA AREIA</Template>
  <TotalTime>39</TotalTime>
  <Words>132</Words>
  <Application>Microsoft Office PowerPoint</Application>
  <PresentationFormat>Apresentação na tela (16:9)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3" baseType="lpstr">
      <vt:lpstr>Aharoni</vt:lpstr>
      <vt:lpstr>Arial</vt:lpstr>
      <vt:lpstr>Arial Black</vt:lpstr>
      <vt:lpstr>Bauhaus 93</vt:lpstr>
      <vt:lpstr>Berlin Sans FB Demi</vt:lpstr>
      <vt:lpstr>Bodoni MT Black</vt:lpstr>
      <vt:lpstr>Calibri</vt:lpstr>
      <vt:lpstr>Cambria</vt:lpstr>
      <vt:lpstr>Century Gothic</vt:lpstr>
      <vt:lpstr>Cooper Black</vt:lpstr>
      <vt:lpstr>David</vt:lpstr>
      <vt:lpstr>Linux Libertine</vt:lpstr>
      <vt:lpstr>Maiandra GD</vt:lpstr>
      <vt:lpstr>Segoe Script</vt:lpstr>
      <vt:lpstr>Wingdings 3</vt:lpstr>
      <vt:lpstr>Modelos em movimento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5</cp:revision>
  <dcterms:created xsi:type="dcterms:W3CDTF">2023-06-15T13:51:28Z</dcterms:created>
  <dcterms:modified xsi:type="dcterms:W3CDTF">2023-06-15T14:31:27Z</dcterms:modified>
  <cp:contentStatus/>
</cp:coreProperties>
</file>