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97" r:id="rId2"/>
    <p:sldId id="302" r:id="rId3"/>
    <p:sldId id="299" r:id="rId4"/>
    <p:sldId id="300" r:id="rId5"/>
    <p:sldId id="301" r:id="rId6"/>
    <p:sldId id="303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FF6600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02" d="100"/>
          <a:sy n="102" d="100"/>
        </p:scale>
        <p:origin x="67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08/10/2022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89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08/10/2022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Relationship Id="rId9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audio" Target="../media/audio3.wav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audio" Target="../media/audio3.wav"/><Relationship Id="rId4" Type="http://schemas.openxmlformats.org/officeDocument/2006/relationships/image" Target="../media/image29.gif"/><Relationship Id="rId9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61000">
              <a:srgbClr val="9DC7CF"/>
            </a:gs>
            <a:gs pos="97875">
              <a:srgbClr val="9EC6D0"/>
            </a:gs>
            <a:gs pos="95750">
              <a:srgbClr val="A0C4D2"/>
            </a:gs>
            <a:gs pos="91500">
              <a:srgbClr val="A4C0D5"/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0" cmpd="thickThin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b="1" ker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35" y="195871"/>
            <a:ext cx="2736432" cy="27480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290" y="51414"/>
            <a:ext cx="4836722" cy="28867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11" y="2138246"/>
            <a:ext cx="3301078" cy="297490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56" y="242617"/>
            <a:ext cx="2592288" cy="31309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833" y="2994948"/>
            <a:ext cx="1708179" cy="21539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240" y="2499742"/>
            <a:ext cx="3823072" cy="25385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tângulo 10"/>
          <p:cNvSpPr/>
          <p:nvPr/>
        </p:nvSpPr>
        <p:spPr>
          <a:xfrm>
            <a:off x="5287739" y="2284927"/>
            <a:ext cx="34948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LEMBRANÇAS</a:t>
            </a:r>
          </a:p>
          <a:p>
            <a:pPr algn="ctr"/>
            <a:r>
              <a:rPr lang="pt-BR" sz="40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  </a:t>
            </a:r>
            <a:endParaRPr lang="pt-BR" sz="4000" b="1" i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762227" y="2715766"/>
            <a:ext cx="24531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 smtClean="0">
                <a:solidFill>
                  <a:srgbClr val="00B050"/>
                </a:solidFill>
                <a:latin typeface="Forte" panose="03060902040502070203" pitchFamily="66" charset="0"/>
              </a:rPr>
              <a:t>Banco da Praça </a:t>
            </a:r>
          </a:p>
          <a:p>
            <a:pPr algn="ctr"/>
            <a:r>
              <a:rPr lang="pt-BR" sz="4000" b="1" i="1" dirty="0" smtClean="0">
                <a:solidFill>
                  <a:srgbClr val="00B050"/>
                </a:solidFill>
                <a:latin typeface="Forte" panose="03060902040502070203" pitchFamily="66" charset="0"/>
              </a:rPr>
              <a:t>matriz</a:t>
            </a:r>
            <a:endParaRPr lang="pt-BR" sz="4000" b="1" i="1" dirty="0">
              <a:solidFill>
                <a:srgbClr val="00B050"/>
              </a:solidFill>
              <a:latin typeface="Forte" panose="03060902040502070203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23366" y="4577566"/>
            <a:ext cx="4536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spc="300" dirty="0">
                <a:solidFill>
                  <a:srgbClr val="002060"/>
                </a:solidFill>
                <a:latin typeface="Ink Free" panose="03080402000500000000" pitchFamily="66" charset="0"/>
              </a:rPr>
              <a:t>Um banco de praça é nostálgico. </a:t>
            </a:r>
          </a:p>
        </p:txBody>
      </p:sp>
      <p:sp>
        <p:nvSpPr>
          <p:cNvPr id="7" name="Fluxograma: Documento 6"/>
          <p:cNvSpPr/>
          <p:nvPr/>
        </p:nvSpPr>
        <p:spPr>
          <a:xfrm>
            <a:off x="251521" y="4368783"/>
            <a:ext cx="1529330" cy="61264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Sequencia Automática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dissolve/>
        <p:sndAc>
          <p:stSnd loop="1">
            <p:snd r:embed="rId2" name="Andre Gagnon - Smoke Gets In Your Eyes.wav"/>
          </p:stSnd>
        </p:sndAc>
      </p:transition>
    </mc:Choice>
    <mc:Fallback xmlns="">
      <p:transition spd="slow" advClick="0" advTm="30000">
        <p:dissolve/>
        <p:sndAc>
          <p:stSnd loop="1">
            <p:snd r:embed="rId9" name="Andre Gagnon - Smoke Gets In Your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250"/>
                            </p:stCondLst>
                            <p:childTnLst>
                              <p:par>
                                <p:cTn id="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2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98000">
              <a:schemeClr val="accent2"/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0159" y="289618"/>
            <a:ext cx="3492573" cy="452431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Para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quem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sentou-se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em um,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haverá sempre 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sensação de um filme passando diante dos olhos, talvez um pouco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embaçados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, ou molhados pelas lágrimas, porque </a:t>
            </a: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aquele banco, </a:t>
            </a: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Ink Free" panose="03080402000500000000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01" y="182897"/>
            <a:ext cx="2247900" cy="33623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005" y="51414"/>
            <a:ext cx="2501033" cy="33843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818" y="195486"/>
            <a:ext cx="1951454" cy="2687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871" y="2022939"/>
            <a:ext cx="2007922" cy="30368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197" y="2982749"/>
            <a:ext cx="1550143" cy="19406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750" y="2882870"/>
            <a:ext cx="2713520" cy="215880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Retângulo 11"/>
          <p:cNvSpPr/>
          <p:nvPr/>
        </p:nvSpPr>
        <p:spPr>
          <a:xfrm>
            <a:off x="3386932" y="4484547"/>
            <a:ext cx="5181227" cy="523220"/>
          </a:xfrm>
          <a:prstGeom prst="rect">
            <a:avLst/>
          </a:prstGeom>
        </p:spPr>
        <p:txBody>
          <a:bodyPr wrap="none">
            <a:spAutoFit/>
            <a:scene3d>
              <a:camera prst="obliqueTopLeft"/>
              <a:lightRig rig="threePt" dir="t"/>
            </a:scene3d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nos remete a muitas lembranças.</a:t>
            </a:r>
          </a:p>
        </p:txBody>
      </p:sp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7000">
        <p:fade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2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5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28000">
              <a:srgbClr val="E3925E"/>
            </a:gs>
            <a:gs pos="78000">
              <a:srgbClr val="FFC000">
                <a:alpha val="58000"/>
                <a:lumMod val="73000"/>
                <a:lumOff val="27000"/>
              </a:srgbClr>
            </a:gs>
            <a:gs pos="1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026393" y="1079317"/>
            <a:ext cx="28241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3200" dirty="0" smtClean="0">
                <a:solidFill>
                  <a:srgbClr val="00B050"/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Velhos </a:t>
            </a:r>
            <a:r>
              <a:rPr lang="pt-BR" sz="3200" dirty="0">
                <a:solidFill>
                  <a:srgbClr val="00B050"/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bancos de cimento</a:t>
            </a:r>
            <a:endParaRPr lang="pt-BR" sz="1100" dirty="0">
              <a:solidFill>
                <a:srgbClr val="00B050"/>
              </a:solidFill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 algn="ctr">
              <a:spcAft>
                <a:spcPts val="600"/>
              </a:spcAft>
            </a:pPr>
            <a:r>
              <a:rPr lang="pt-BR" sz="3200" dirty="0">
                <a:solidFill>
                  <a:srgbClr val="00B050"/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Emudecidos e enegrecidos</a:t>
            </a:r>
            <a:endParaRPr lang="pt-BR" sz="1100" dirty="0">
              <a:solidFill>
                <a:srgbClr val="00B050"/>
              </a:solidFill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 algn="ctr">
              <a:spcAft>
                <a:spcPts val="600"/>
              </a:spcAft>
            </a:pPr>
            <a:r>
              <a:rPr lang="pt-BR" sz="3200" dirty="0">
                <a:solidFill>
                  <a:srgbClr val="00B050"/>
                </a:solidFill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Inertes como sentinelas</a:t>
            </a:r>
            <a:endParaRPr lang="pt-BR" sz="1100" dirty="0">
              <a:solidFill>
                <a:srgbClr val="00B050"/>
              </a:solidFill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2250" y="2878940"/>
            <a:ext cx="402024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2400" b="1" dirty="0">
                <a:solidFill>
                  <a:srgbClr val="AB152E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Senhora de uma paisagem de outrora</a:t>
            </a:r>
            <a:endParaRPr lang="pt-BR" sz="1000" b="1" dirty="0">
              <a:solidFill>
                <a:srgbClr val="AB152E"/>
              </a:solidFill>
              <a:latin typeface="Snap ITC" panose="04040A07060A02020202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b="1" dirty="0">
                <a:solidFill>
                  <a:srgbClr val="AB152E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Personagens soltos</a:t>
            </a:r>
            <a:endParaRPr lang="pt-BR" sz="1000" b="1" dirty="0">
              <a:solidFill>
                <a:srgbClr val="AB152E"/>
              </a:solidFill>
              <a:latin typeface="Snap ITC" panose="04040A07060A02020202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b="1" dirty="0">
                <a:solidFill>
                  <a:srgbClr val="AB152E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Visão perdida no tempo</a:t>
            </a:r>
            <a:endParaRPr lang="pt-BR" sz="1000" b="1" dirty="0">
              <a:solidFill>
                <a:srgbClr val="AB152E"/>
              </a:solidFill>
              <a:latin typeface="Snap ITC" panose="04040A07060A02020202" pitchFamily="82" charset="0"/>
              <a:ea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987824" y="170805"/>
            <a:ext cx="58548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PRAÇA </a:t>
            </a:r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</a:t>
            </a:r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MATRIZ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77" y="-166144"/>
            <a:ext cx="2894200" cy="3276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6986" y="632470"/>
            <a:ext cx="1728192" cy="17281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535" y="1594542"/>
            <a:ext cx="2651334" cy="362350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curtains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8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081006" y="156474"/>
            <a:ext cx="219210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 </a:t>
            </a:r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espreita </a:t>
            </a:r>
            <a:endParaRPr lang="pt-BR" sz="32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de algum</a:t>
            </a:r>
          </a:p>
          <a:p>
            <a:pPr algn="ctr">
              <a:spcAft>
                <a:spcPts val="600"/>
              </a:spcAft>
            </a:pP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pensador</a:t>
            </a:r>
            <a:endParaRPr lang="pt-BR" sz="11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15784" y="156474"/>
            <a:ext cx="34790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28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howcard Gothic" panose="04020904020102020604" pitchFamily="82" charset="0"/>
                <a:ea typeface="Times New Roman" panose="02020603050405020304" pitchFamily="18" charset="0"/>
              </a:rPr>
              <a:t>Gelados pelo frio da manhã</a:t>
            </a:r>
            <a:endParaRPr lang="pt-BR" sz="105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howcard Gothic" panose="04020904020102020604" pitchFamily="82" charset="0"/>
              <a:ea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51921" y="3084916"/>
            <a:ext cx="265511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2800" b="1" i="1" u="sng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ea typeface="Times New Roman" panose="02020603050405020304" pitchFamily="18" charset="0"/>
              </a:rPr>
              <a:t>Distraído na </a:t>
            </a:r>
            <a:endParaRPr lang="pt-BR" sz="2800" b="1" i="1" u="sng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8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ea typeface="Times New Roman" panose="02020603050405020304" pitchFamily="18" charset="0"/>
              </a:rPr>
              <a:t>Imensidão</a:t>
            </a:r>
          </a:p>
          <a:p>
            <a:pPr algn="ctr">
              <a:spcAft>
                <a:spcPts val="600"/>
              </a:spcAft>
            </a:pPr>
            <a:r>
              <a:rPr lang="pt-BR" sz="28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b="1" i="1" u="sng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ea typeface="Times New Roman" panose="02020603050405020304" pitchFamily="18" charset="0"/>
              </a:rPr>
              <a:t>do dia</a:t>
            </a:r>
            <a:endParaRPr lang="pt-BR" sz="1050" b="1" i="1" u="sng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85" y="981283"/>
            <a:ext cx="2984500" cy="2032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0354">
            <a:off x="462966" y="2681135"/>
            <a:ext cx="3573548" cy="20326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284" y="396352"/>
            <a:ext cx="1706964" cy="25242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694" y="304715"/>
            <a:ext cx="2737079" cy="28072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644" y="2571750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10" y="2313730"/>
            <a:ext cx="1979187" cy="28887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:fade/>
        <p:sndAc>
          <p:stSnd loop="1">
            <p:snd r:embed="rId2" name="Andre Rieu - Ennio Morricone - Once upon a time in the West.wav"/>
          </p:stSnd>
        </p:sndAc>
      </p:transition>
    </mc:Choice>
    <mc:Fallback xmlns="">
      <p:transition spd="slow" advClick="0" advTm="26000">
        <p:fade/>
        <p:sndAc>
          <p:stSnd loop="1">
            <p:snd r:embed="rId9" name="Andre Rieu - Ennio Morricone - Once upon a time in the W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766182" y="430731"/>
            <a:ext cx="2788215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pt-B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No </a:t>
            </a:r>
            <a:r>
              <a:rPr lang="pt-BR" sz="2400" b="1" dirty="0">
                <a:solidFill>
                  <a:srgbClr val="FFFF00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tempo e na memória</a:t>
            </a:r>
            <a:endParaRPr lang="pt-BR" sz="1000" b="1" dirty="0">
              <a:solidFill>
                <a:srgbClr val="FFFF00"/>
              </a:solidFill>
              <a:latin typeface="Stencil" panose="040409050D0802020404" pitchFamily="82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pt-BR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pt-BR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pt-BR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pt-BR" sz="32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 </a:t>
            </a:r>
            <a:r>
              <a:rPr lang="pt-BR" sz="3200" b="1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história de muitas vidas</a:t>
            </a:r>
            <a:endParaRPr lang="pt-BR" sz="1100" b="1" i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390206" y="349488"/>
            <a:ext cx="266429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Fantasias</a:t>
            </a:r>
          </a:p>
          <a:p>
            <a:pPr algn="ctr">
              <a:spcAft>
                <a:spcPts val="600"/>
              </a:spcAft>
            </a:pPr>
            <a:r>
              <a:rPr lang="pt-BR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acontecidas</a:t>
            </a:r>
            <a:endParaRPr lang="pt-BR" sz="12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9" y="1585688"/>
            <a:ext cx="3043480" cy="25922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864600" y="4247160"/>
            <a:ext cx="4383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pt-BR" sz="2800" dirty="0">
                <a:solidFill>
                  <a:srgbClr val="00206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Lembranças perdidas</a:t>
            </a:r>
            <a:endParaRPr lang="pt-BR" sz="1050" dirty="0">
              <a:solidFill>
                <a:srgbClr val="002060"/>
              </a:solidFill>
              <a:latin typeface="Snap ITC" panose="04040A07060A02020202" pitchFamily="82" charset="0"/>
              <a:ea typeface="Times New Roman" panose="02020603050405020304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20" y="1154806"/>
            <a:ext cx="2345222" cy="27363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13" y="1238481"/>
            <a:ext cx="2762053" cy="34194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79" y="1808446"/>
            <a:ext cx="2020100" cy="2990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221" y="119417"/>
            <a:ext cx="2132294" cy="24997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6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6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427984" y="297988"/>
            <a:ext cx="4435716" cy="457801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7479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&amp; REALIZAÇÃO</a:t>
            </a: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 &amp; 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Smoke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Gets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</a:t>
            </a:r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Your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endParaRPr lang="pt-BR" sz="14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i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Once</a:t>
            </a:r>
            <a:r>
              <a:rPr lang="pt-BR" sz="12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i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Upon</a:t>
            </a:r>
            <a:r>
              <a:rPr lang="pt-BR" sz="12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 Time In The West</a:t>
            </a: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Lisboa, Menina e Moça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Carlos do Carmo</a:t>
            </a:r>
            <a:endParaRPr lang="pt-BR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658328" y="841084"/>
            <a:ext cx="4198681" cy="8125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u="sng" dirty="0" smtClean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1050" u="sng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1050" u="sng" dirty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050" u="sng" dirty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FFFF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17149"/>
            <a:ext cx="2615506" cy="2843671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84" y="195486"/>
            <a:ext cx="2997200" cy="49480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255" y="2579855"/>
            <a:ext cx="2984500" cy="2209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425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 loop="1">
            <p:snd r:embed="rId3" name="Carlos do Carmo - Lisboa, Menina e Moça.wav"/>
          </p:stSnd>
        </p:sndAc>
      </p:transition>
    </mc:Choice>
    <mc:Fallback xmlns="">
      <p:transition spd="slow" advClick="0" advTm="180000">
        <p:fade/>
        <p:sndAc>
          <p:stSnd loop="1">
            <p:snd r:embed="rId10" name="Carlos do Carmo - Lisboa, Menina e Moç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BANCO DA PRAÇA MATRIZ</Template>
  <TotalTime>6</TotalTime>
  <Words>141</Words>
  <Application>Microsoft Office PowerPoint</Application>
  <PresentationFormat>Apresentação na tela (16:9)</PresentationFormat>
  <Paragraphs>48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21" baseType="lpstr">
      <vt:lpstr>Yu Gothic UI Semibold</vt:lpstr>
      <vt:lpstr>Arial</vt:lpstr>
      <vt:lpstr>Britannic Bold</vt:lpstr>
      <vt:lpstr>Calibri</vt:lpstr>
      <vt:lpstr>Cambria</vt:lpstr>
      <vt:lpstr>David</vt:lpstr>
      <vt:lpstr>Forte</vt:lpstr>
      <vt:lpstr>Ink Free</vt:lpstr>
      <vt:lpstr>Maiandra GD</vt:lpstr>
      <vt:lpstr>Showcard Gothic</vt:lpstr>
      <vt:lpstr>Snap ITC</vt:lpstr>
      <vt:lpstr>Stencil</vt:lpstr>
      <vt:lpstr>Times New Roman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2022-10-08T12:02:49Z</dcterms:created>
  <dcterms:modified xsi:type="dcterms:W3CDTF">2022-10-08T12:09:39Z</dcterms:modified>
</cp:coreProperties>
</file>