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0"/>
  </p:notesMasterIdLst>
  <p:sldIdLst>
    <p:sldId id="348" r:id="rId2"/>
    <p:sldId id="350" r:id="rId3"/>
    <p:sldId id="351" r:id="rId4"/>
    <p:sldId id="352" r:id="rId5"/>
    <p:sldId id="353" r:id="rId6"/>
    <p:sldId id="354" r:id="rId7"/>
    <p:sldId id="355" r:id="rId8"/>
    <p:sldId id="304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000099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600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06/02/2026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04542-2370-675E-AB6C-6F330A9C9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D784D6B-5661-8676-C2EB-EAD4F5A3C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47FCFEC-7420-F25D-EC18-AF996C6B6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BF4ECD-AE81-CA27-3670-0114513954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09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556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6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41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40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42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038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541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353632"/>
            <a:ext cx="329184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617220"/>
            <a:ext cx="4258818" cy="388848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1693129"/>
            <a:ext cx="329184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178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4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3720104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5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243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571500"/>
            <a:ext cx="1971675" cy="4057650"/>
          </a:xfrm>
        </p:spPr>
        <p:txBody>
          <a:bodyPr vert="eaVert" lIns="45720" tIns="91440" rIns="45720" bIns="9144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571500"/>
            <a:ext cx="5686425" cy="40576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44447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49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714500"/>
            <a:ext cx="7290055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4853028"/>
            <a:ext cx="1615607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06/02/2026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4853028"/>
            <a:ext cx="4426094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4853028"/>
            <a:ext cx="73025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724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hyperlink" Target="https://filosofosantelacrisis.blogspot.com/2017/07/el-poder-de-la-alegria.html" TargetMode="Externa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jornalobruxopernambuco.blogspot.com/2013/04/pagaos-celebram-festival-de-robigus-na.html" TargetMode="External"/><Relationship Id="rId5" Type="http://schemas.openxmlformats.org/officeDocument/2006/relationships/image" Target="../media/image13.JPG"/><Relationship Id="rId4" Type="http://schemas.openxmlformats.org/officeDocument/2006/relationships/hyperlink" Target="https://www.pexels.com/pt-br/foto/fotografia-com-foco-seletivo-de-mulher-em-pe-no-campo-de-trigo-1545389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es/photo/1421649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2DB87A-E622-F12E-9B67-8F16380D1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36DA7A02-AEC9-9AE1-039F-1D9A420BF09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810D28DA-7E52-33B8-4E30-4E965A652E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E369BB23-A714-BC19-F574-7EDFAAEE2B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67C470E1-E4B7-344F-E229-87D2051460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CAB21B1-BDD9-3B36-DE59-E6FB02A155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09E8FD31-10CB-ACC2-B692-D6535C63B2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B136A8A2-4D1B-E18E-6A86-719869C78A4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F43E83EA-9A88-5325-35F7-4819E06D03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>
                <a:extLst>
                  <a:ext uri="{FF2B5EF4-FFF2-40B4-BE49-F238E27FC236}">
                    <a16:creationId xmlns:a16="http://schemas.microsoft.com/office/drawing/2014/main" id="{3EE865B1-84B2-090C-43CF-D9F030D74E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>
                <a:extLst>
                  <a:ext uri="{FF2B5EF4-FFF2-40B4-BE49-F238E27FC236}">
                    <a16:creationId xmlns:a16="http://schemas.microsoft.com/office/drawing/2014/main" id="{1AF13AAE-FC05-EAD0-5C8F-F470E94338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9AF85111-0B83-99B6-7235-0192E54432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>
                <a:extLst>
                  <a:ext uri="{FF2B5EF4-FFF2-40B4-BE49-F238E27FC236}">
                    <a16:creationId xmlns:a16="http://schemas.microsoft.com/office/drawing/2014/main" id="{7F48054D-7C98-B50F-4998-31F66A42EA6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>
                <a:extLst>
                  <a:ext uri="{FF2B5EF4-FFF2-40B4-BE49-F238E27FC236}">
                    <a16:creationId xmlns:a16="http://schemas.microsoft.com/office/drawing/2014/main" id="{3E7BA792-F640-BF18-B739-7BB19073B3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AAB05B8D-2A71-CDF8-F324-E9E9ED4CA7B4}"/>
              </a:ext>
            </a:extLst>
          </p:cNvPr>
          <p:cNvSpPr/>
          <p:nvPr/>
        </p:nvSpPr>
        <p:spPr>
          <a:xfrm>
            <a:off x="264139" y="315588"/>
            <a:ext cx="4735878" cy="326243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ContrastingRightFacing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dirty="0">
                <a:solidFill>
                  <a:schemeClr val="accent4">
                    <a:lumMod val="75000"/>
                  </a:schemeClr>
                </a:solidFill>
              </a:rPr>
              <a:t>“</a:t>
            </a:r>
            <a:r>
              <a:rPr lang="pt-BR" sz="3600" b="1" dirty="0">
                <a:solidFill>
                  <a:schemeClr val="accent4">
                    <a:lumMod val="75000"/>
                  </a:schemeClr>
                </a:solidFill>
              </a:rPr>
              <a:t>Um sorriso - </a:t>
            </a:r>
            <a:r>
              <a:rPr lang="pt-BR" sz="3600" b="1" dirty="0" err="1">
                <a:solidFill>
                  <a:srgbClr val="C00000"/>
                </a:solidFill>
                <a:latin typeface="Bauhaus 93" panose="04030905020B02020C02" pitchFamily="82" charset="0"/>
              </a:rPr>
              <a:t>smile</a:t>
            </a:r>
            <a:r>
              <a:rPr lang="pt-BR" sz="3600" b="1" dirty="0">
                <a:solidFill>
                  <a:schemeClr val="accent4">
                    <a:lumMod val="75000"/>
                  </a:schemeClr>
                </a:solidFill>
              </a:rPr>
              <a:t>  - </a:t>
            </a:r>
            <a:r>
              <a:rPr lang="pt-BR" sz="3600" b="1" dirty="0">
                <a:solidFill>
                  <a:srgbClr val="7030A0"/>
                </a:solidFill>
              </a:rPr>
              <a:t>é</a:t>
            </a:r>
            <a:r>
              <a:rPr lang="pt-BR" sz="36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pt-BR" sz="3600" b="1" dirty="0">
                <a:solidFill>
                  <a:srgbClr val="7030A0"/>
                </a:solidFill>
              </a:rPr>
              <a:t>o nome da música que ouvem</a:t>
            </a:r>
          </a:p>
          <a:p>
            <a:pPr algn="ctr"/>
            <a:r>
              <a:rPr lang="pt-BR" sz="3600" b="1" dirty="0">
                <a:solidFill>
                  <a:srgbClr val="7030A0"/>
                </a:solidFill>
              </a:rPr>
              <a:t>  </a:t>
            </a:r>
            <a:r>
              <a:rPr lang="pt-BR" sz="3600" b="1" dirty="0">
                <a:solidFill>
                  <a:schemeClr val="accent4">
                    <a:lumMod val="75000"/>
                  </a:schemeClr>
                </a:solidFill>
              </a:rPr>
              <a:t>- e que muda tudo…”</a:t>
            </a:r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025456-A3EE-C68C-44A9-458191249611}"/>
              </a:ext>
            </a:extLst>
          </p:cNvPr>
          <p:cNvSpPr/>
          <p:nvPr/>
        </p:nvSpPr>
        <p:spPr>
          <a:xfrm>
            <a:off x="7431109" y="4356991"/>
            <a:ext cx="14487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600" b="1" cap="none" spc="0" dirty="0">
                <a:ln/>
                <a:solidFill>
                  <a:srgbClr val="FF0000"/>
                </a:solidFill>
                <a:effectLst/>
              </a:rPr>
              <a:t>Rolagem Automática</a:t>
            </a:r>
            <a:endParaRPr lang="pt-BR" sz="1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DDB7E5C-5F73-AF38-99CC-A0456F524011}"/>
              </a:ext>
            </a:extLst>
          </p:cNvPr>
          <p:cNvSpPr txBox="1"/>
          <p:nvPr/>
        </p:nvSpPr>
        <p:spPr>
          <a:xfrm>
            <a:off x="388943" y="3209442"/>
            <a:ext cx="676433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4800" b="1" dirty="0">
                <a:ln w="22225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“É o primeiro passo, a luz começa no rosto.”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9F78432C-32FC-291C-4134-530F6383FD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083" y="315588"/>
            <a:ext cx="4426704" cy="27666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7815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:fade/>
        <p:sndAc>
          <p:stSnd loop="1">
            <p:snd r:embed="rId3" name="Smile.wav"/>
          </p:stSnd>
        </p:sndAc>
      </p:transition>
    </mc:Choice>
    <mc:Fallback xmlns="">
      <p:transition spd="slow" advClick="0" advTm="18000">
        <p:fade/>
        <p:sndAc>
          <p:stSnd loop="1">
            <p:snd r:embed="rId6" name="Smi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A21B5475-BC5D-4618-D08A-0E2F1C7EABC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A3C97F68-0605-2CAC-0715-CA34B62D93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E4D6442C-60A4-6EE7-7B79-D9B2A53317C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055373EB-0A2A-38F2-E090-12F8665E0A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98FCF25-4C92-F741-1F3D-FC69A1BD08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1E460D96-84A6-5321-49C7-EF09A89B589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F52E38A1-C645-D008-52DA-99BC5A7DCF7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261C65EC-0838-2550-914E-93F10F6A8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A60A7B4F-62A3-39F3-6F7F-6AFB1435644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28D591F3-812E-6287-742B-5EBCB1CD4E8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5133C061-F5C4-8893-48DC-6E681236C3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4C897F43-5BF2-6215-64E5-3E22B6449F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F98C78D9-03EF-53E5-46A5-007A6C5532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58167322-1187-F303-01AE-9145FD59E720}"/>
              </a:ext>
            </a:extLst>
          </p:cNvPr>
          <p:cNvSpPr/>
          <p:nvPr/>
        </p:nvSpPr>
        <p:spPr>
          <a:xfrm>
            <a:off x="4749124" y="586591"/>
            <a:ext cx="38329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Mesmo nos </a:t>
            </a:r>
          </a:p>
          <a:p>
            <a:pPr algn="ctr"/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dias difíceis... A esperança atravessa as nuvens.</a:t>
            </a:r>
          </a:p>
          <a:p>
            <a:pPr algn="ctr"/>
            <a:r>
              <a:rPr lang="pt-BR" sz="3600" b="1" cap="none" spc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Haverá </a:t>
            </a:r>
            <a:r>
              <a:rPr lang="pt-BR" sz="36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sempre um raio de Luz.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D929DC-72CC-599F-34A6-17D9E9621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4" y="322563"/>
            <a:ext cx="4438650" cy="4305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402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2D8640-8EFE-0035-4BE1-38CD26A5F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CA1D7DAA-84C8-D684-B6CF-08F3EE02725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8538AEA5-BF87-9135-C9BC-DC7930497C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9A9EEB34-48AA-D7FE-3CFD-94709C1CDB1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931B5E0-E3F5-2008-ABEA-52B03397BA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36A198E-D0DA-2B20-1692-D77DD1828D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CB92A83B-6DFF-2691-1E1B-F5183FBAFF6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281A018C-61C5-F3EA-028F-13728BC157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3CDC4461-096D-6D17-43C7-80E9278729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79B5E1F5-3492-42CB-82E6-69B1757C120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C4BE34D5-88EF-F105-B824-D3BA4F91125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97498FC-B432-B6E7-34CC-800EC5DAC8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3E96013-95AF-8C64-6374-2811E1CA0F7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0B85E8DF-6807-4407-AD63-21F9C527DEA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7" name="Imagem 6">
            <a:extLst>
              <a:ext uri="{FF2B5EF4-FFF2-40B4-BE49-F238E27FC236}">
                <a16:creationId xmlns:a16="http://schemas.microsoft.com/office/drawing/2014/main" id="{5C10396B-A3F8-F614-8292-AD32E84A7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4" y="505750"/>
            <a:ext cx="2851353" cy="420236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742AE4E-76C4-E561-1685-53512B57D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13" y="371147"/>
            <a:ext cx="3120886" cy="42023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025F7E0-89CF-1F8F-AB25-F1DB984F273C}"/>
              </a:ext>
            </a:extLst>
          </p:cNvPr>
          <p:cNvSpPr/>
          <p:nvPr/>
        </p:nvSpPr>
        <p:spPr>
          <a:xfrm>
            <a:off x="2721006" y="371147"/>
            <a:ext cx="3120886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Sorriso -</a:t>
            </a:r>
            <a:r>
              <a:rPr lang="pt-BR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SMILE</a:t>
            </a:r>
            <a:r>
              <a:rPr lang="pt-BR" sz="4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- é a esperança que floresce! É uma alegria quando sorrimos.</a:t>
            </a:r>
          </a:p>
        </p:txBody>
      </p:sp>
    </p:spTree>
    <p:extLst>
      <p:ext uri="{BB962C8B-B14F-4D97-AF65-F5344CB8AC3E}">
        <p14:creationId xmlns:p14="http://schemas.microsoft.com/office/powerpoint/2010/main" val="131392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:fad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465C5D-F724-07B5-3389-FC0C367C5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0169C277-93A5-89C8-9A9C-FDDDAC7279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10CD1EB9-3A2A-BDDE-434F-F26E89C9B4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693BEF34-17E5-D877-E676-64297E1AF0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8A29C0AA-6E33-474B-975F-5A3A7515EAD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76B81F20-F7C8-2768-AE27-AD38D1C1F1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5ED47DCA-EA32-4C4C-CF47-EC7FDE9BDE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1D95FC28-77F7-4279-D5BE-F49C7AB4EE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70D065AC-E36A-02BB-7418-3435E1CE21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B0D5A285-5C7D-0AE2-C324-715440DF17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81F7BB9C-E86A-BF20-265B-CC1AFB342B6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50BA956-2AA0-57FF-6A3F-DA401E5204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513602D2-E7B1-E0D9-A567-1F5BEED53F6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39D187E6-26EB-F5CA-2811-6F1E2B98AEF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3056543A-111D-B388-02CD-88C8DD0A0830}"/>
              </a:ext>
            </a:extLst>
          </p:cNvPr>
          <p:cNvSpPr txBox="1"/>
          <p:nvPr/>
        </p:nvSpPr>
        <p:spPr>
          <a:xfrm>
            <a:off x="-170032" y="1130860"/>
            <a:ext cx="4177828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endParaRPr lang="pt-BR" sz="2400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dirty="0"/>
              <a:t> 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9FF8DDC0-A7E6-6176-814C-2C14615EC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51" y="201353"/>
            <a:ext cx="3747545" cy="396798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D24A40DF-3389-96DB-2157-F5BE6901D4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472" y="2555729"/>
            <a:ext cx="3131285" cy="231913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784E2E5-C81E-ED3D-F857-3B2E9D0A30C0}"/>
              </a:ext>
            </a:extLst>
          </p:cNvPr>
          <p:cNvSpPr/>
          <p:nvPr/>
        </p:nvSpPr>
        <p:spPr>
          <a:xfrm>
            <a:off x="3702315" y="328864"/>
            <a:ext cx="4332083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Sorrir é resistir</a:t>
            </a:r>
          </a:p>
          <a:p>
            <a:pPr algn="ctr"/>
            <a:r>
              <a:rPr lang="pt-BR" sz="4000" i="1" dirty="0">
                <a:ln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O SORRISO </a:t>
            </a:r>
          </a:p>
          <a:p>
            <a:pPr algn="ctr"/>
            <a:r>
              <a:rPr lang="pt-BR" sz="4000" i="1" dirty="0">
                <a:ln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É A CORAGEM</a:t>
            </a:r>
            <a:endParaRPr lang="pt-BR" sz="4000" i="1" cap="none" spc="0" dirty="0">
              <a:ln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E9AE989-8571-D167-EA86-26AB948D3D88}"/>
              </a:ext>
            </a:extLst>
          </p:cNvPr>
          <p:cNvSpPr txBox="1"/>
          <p:nvPr/>
        </p:nvSpPr>
        <p:spPr>
          <a:xfrm>
            <a:off x="532989" y="4207498"/>
            <a:ext cx="4585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2800" dirty="0">
                <a:solidFill>
                  <a:srgbClr val="FF0000"/>
                </a:solidFill>
                <a:latin typeface="Bauhaus 93" panose="04030905020B02020C02" pitchFamily="82" charset="0"/>
              </a:rPr>
              <a:t>“A força está na leveza”</a:t>
            </a:r>
          </a:p>
        </p:txBody>
      </p:sp>
    </p:spTree>
    <p:extLst>
      <p:ext uri="{BB962C8B-B14F-4D97-AF65-F5344CB8AC3E}">
        <p14:creationId xmlns:p14="http://schemas.microsoft.com/office/powerpoint/2010/main" val="61845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fad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57B7C1-7D88-777D-FB47-CC6B48933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689111C3-05F8-009C-724B-CA064D0161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0EA05DDA-5DDE-1A6E-9480-F58D31A498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21296A5C-5F28-8608-EA1F-7BE6A7A094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12751098-3B02-9FA7-F2A3-EA5E9689CE9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6DFF89A-BAA9-325F-2DB9-B596874675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0D92C91B-B44A-20D3-DD93-88CF9A62E6B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8970972D-7623-144F-9239-7DAABEA933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41586464-88AC-E99B-B809-76C75D08A8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6EEDD203-4076-BB19-1B40-49A9B2B191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968AEB46-CCB1-51CB-9B9C-472788960B3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EBC9BF3B-464A-CDFC-7A06-AF9F79C560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7F8D532-C765-691E-EC9C-8A3C376D59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7E6A2172-78DB-58CF-BA20-0A56716C908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9C6E111F-18B9-4859-99CE-C3592FF9E664}"/>
              </a:ext>
            </a:extLst>
          </p:cNvPr>
          <p:cNvSpPr txBox="1"/>
          <p:nvPr/>
        </p:nvSpPr>
        <p:spPr>
          <a:xfrm>
            <a:off x="1596713" y="-105924"/>
            <a:ext cx="450277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r>
              <a:rPr lang="pt-BR" sz="4000" dirty="0">
                <a:solidFill>
                  <a:srgbClr val="660066"/>
                </a:solidFill>
                <a:latin typeface="Tempus Sans ITC" panose="04020404030D07020202" pitchFamily="82" charset="0"/>
              </a:rPr>
              <a:t> 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10178C7-E416-9E79-B721-0DF5584DD2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4" y="499353"/>
            <a:ext cx="2454613" cy="420883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DED2B5F-0964-7B64-5930-59A3F245F1DA}"/>
              </a:ext>
            </a:extLst>
          </p:cNvPr>
          <p:cNvSpPr/>
          <p:nvPr/>
        </p:nvSpPr>
        <p:spPr>
          <a:xfrm>
            <a:off x="2184695" y="292386"/>
            <a:ext cx="432706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Um Sorriso </a:t>
            </a:r>
            <a:r>
              <a:rPr lang="pt-BR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contagia,</a:t>
            </a:r>
            <a:r>
              <a:rPr lang="pt-BR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sorrir é dividir alegrias, a felicidade se multiplica.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1FD18F3-F4AA-5891-B3B2-3344E04D93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890153">
            <a:off x="6079052" y="519374"/>
            <a:ext cx="2657986" cy="14966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66685078-7605-C22A-0A72-B067B3A09B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908" y="2412275"/>
            <a:ext cx="2280938" cy="22809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0096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93B7D4-E665-52B2-AE53-4EA7B9FF6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4CA933F8-4E8A-9DC1-DD9D-E54DADBC741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C2717350-1536-0BC6-E289-DF1F03ABA0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1C51CA52-B9BC-7CD8-0E19-605F2404AED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54A071D-721F-D1A6-0387-6AFE524F196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D1F206AA-AB41-541E-FB89-00031F7CD0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20D8AFF9-E4E5-5D78-329E-A3639C67C0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6DAF1092-79DB-43DE-907C-EA84FBBC34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DBEF2832-40FE-A1E7-E2EC-1F60BA64A9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2AB4815A-71F3-9B8A-273B-12898AE7AAB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58278731-26AE-A6F6-FAF9-58D6D944DD3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CF7DEA45-7FA8-B72C-7F5C-4893E753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0D21FACE-BA48-1241-203E-089356E0D42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CD72DEAC-3042-1D68-AA7D-14A0B0E2EF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2A55F057-43C9-4451-1269-FD4BA76A1664}"/>
              </a:ext>
            </a:extLst>
          </p:cNvPr>
          <p:cNvSpPr txBox="1"/>
          <p:nvPr/>
        </p:nvSpPr>
        <p:spPr>
          <a:xfrm>
            <a:off x="3081059" y="473642"/>
            <a:ext cx="334831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7C18ACA-873A-9CE9-95AA-E108C5F50253}"/>
              </a:ext>
            </a:extLst>
          </p:cNvPr>
          <p:cNvSpPr/>
          <p:nvPr/>
        </p:nvSpPr>
        <p:spPr>
          <a:xfrm>
            <a:off x="470134" y="299033"/>
            <a:ext cx="3591947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Sorrir é viver plenamente, </a:t>
            </a:r>
          </a:p>
          <a:p>
            <a:pPr algn="ctr"/>
            <a:r>
              <a:rPr lang="pt-BR" sz="48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a vida fica mais leve, </a:t>
            </a:r>
          </a:p>
          <a:p>
            <a:pPr algn="ctr"/>
            <a:r>
              <a:rPr lang="pt-BR" sz="48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o sorriso é liberdade.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1489F82-58B7-AB52-FFEB-C3656570AD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550299" y="98106"/>
            <a:ext cx="4112743" cy="27410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6DC702F-6160-AEBA-5C78-B5A6BA23D4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445872">
            <a:off x="4776963" y="2529055"/>
            <a:ext cx="3406159" cy="22672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654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:fad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930A05-A89A-B578-78B7-E1BF9DC8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FA9320B1-5E32-77A7-8F90-9FBD5B553045}"/>
              </a:ext>
            </a:extLst>
          </p:cNvPr>
          <p:cNvGrpSpPr>
            <a:grpSpLocks/>
          </p:cNvGrpSpPr>
          <p:nvPr/>
        </p:nvGrpSpPr>
        <p:grpSpPr bwMode="auto">
          <a:xfrm>
            <a:off x="0" y="34376"/>
            <a:ext cx="9271363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C237E83D-4EC5-9F48-F360-AE627C11BC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B82F3296-876C-230C-FF57-3B4B585C185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31A321D9-D41A-3209-19CB-0F3E2A9754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02720FD-12DE-D422-4B6E-0F723091267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3FDA2788-94C2-BE5A-5F2F-8E60AC9BAA7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68E921A3-BA0B-7F2D-A2D4-292D792D71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5DC61307-4CE7-646D-178B-695BC92105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51D9300C-E658-7E3C-2764-BE87140A7E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F3C52BCE-DB4E-3E66-C746-77E96038A6A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2E15F350-EFDF-0974-AFCA-126DD0F37D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9A051B5B-D8C8-FF70-176D-9C414DE549E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51CADB3C-7755-8573-F6D0-11CD51C01A5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F2F73A89-5EA8-A924-B61C-E672A25FD5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18355" y="478321"/>
            <a:ext cx="8235956" cy="45439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07F2C52B-241E-4CED-77D7-00306DA3E5E4}"/>
              </a:ext>
            </a:extLst>
          </p:cNvPr>
          <p:cNvSpPr/>
          <p:nvPr/>
        </p:nvSpPr>
        <p:spPr>
          <a:xfrm>
            <a:off x="314353" y="371259"/>
            <a:ext cx="829147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pt-BR" sz="5400" b="1" dirty="0">
              <a:ln/>
              <a:solidFill>
                <a:schemeClr val="accent4"/>
              </a:solidFill>
            </a:endParaRPr>
          </a:p>
          <a:p>
            <a:pPr algn="ctr"/>
            <a:endParaRPr lang="pt-B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10E8D85-B253-2791-8F2F-6F957E81E42C}"/>
              </a:ext>
            </a:extLst>
          </p:cNvPr>
          <p:cNvSpPr/>
          <p:nvPr/>
        </p:nvSpPr>
        <p:spPr>
          <a:xfrm>
            <a:off x="654997" y="557719"/>
            <a:ext cx="776267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Sorria...e o mundo sorrirá</a:t>
            </a:r>
          </a:p>
          <a:p>
            <a:pPr algn="ctr"/>
            <a:r>
              <a:rPr lang="pt-BR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com você, </a:t>
            </a:r>
          </a:p>
          <a:p>
            <a:pPr algn="ctr"/>
            <a:r>
              <a:rPr lang="pt-BR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vida sorri de volta.</a:t>
            </a:r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525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fad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44412" y="480059"/>
            <a:ext cx="273815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Artes &amp; Sons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sz="2400" b="1" i="0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Músicas: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SMILE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Magic </a:t>
            </a:r>
            <a:r>
              <a:rPr kumimoji="0" lang="pt-BR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Moment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Solo de Piano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71410" y="3838157"/>
            <a:ext cx="8891007" cy="11387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pt-BR" sz="1600" dirty="0"/>
              <a:t>"</a:t>
            </a:r>
            <a:r>
              <a:rPr lang="pt-BR" sz="1600" dirty="0" err="1"/>
              <a:t>Smile</a:t>
            </a:r>
            <a:r>
              <a:rPr lang="pt-BR" sz="1600" dirty="0"/>
              <a:t>" que acompanha os slides iniciais é uma famosa canção baseada em um tema instrumental composto por Charlie Chaplin para o filme </a:t>
            </a:r>
            <a:r>
              <a:rPr lang="pt-BR" sz="1600" i="1" dirty="0"/>
              <a:t>Tempos Modernos</a:t>
            </a:r>
            <a:r>
              <a:rPr lang="pt-BR" sz="1600" dirty="0"/>
              <a:t> (1936), retratando a esperança durante a Grande Depressão</a:t>
            </a:r>
            <a:r>
              <a:rPr lang="pt-BR" dirty="0"/>
              <a:t>. </a:t>
            </a:r>
            <a:r>
              <a:rPr lang="pt-BR" sz="1600" dirty="0"/>
              <a:t>Já a musica que encerra o tema</a:t>
            </a:r>
            <a:r>
              <a:rPr lang="pt-BR" dirty="0"/>
              <a:t>, </a:t>
            </a:r>
            <a:r>
              <a:rPr lang="pt-BR" sz="1600" dirty="0"/>
              <a:t>celebra memórias afetivas, nostalgias e a beleza de momentos simples compartilhados entre duas pessoas, marcando sobre momentos cheios de amor</a:t>
            </a:r>
            <a:r>
              <a:rPr lang="pt-BR" dirty="0"/>
              <a:t>. 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373" y="-155802"/>
            <a:ext cx="3371242" cy="331048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-71410" y="7937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5493718" y="2502839"/>
            <a:ext cx="334863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anose="0208090404030B020404" pitchFamily="18" charset="0"/>
                <a:cs typeface="David" panose="020E0502060401010101" pitchFamily="34" charset="-79"/>
              </a:rPr>
              <a:t>CRIAÇÃO  &amp; APRESENTAÇÃO </a:t>
            </a:r>
            <a:endParaRPr kumimoji="0" lang="pt-BR" sz="2000" b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8008282-2EC6-4542-AEF4-777106C931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337"/>
            <a:ext cx="3287659" cy="410957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80000">
        <p15:prstTrans prst="fracture"/>
        <p:sndAc>
          <p:stSnd loop="1">
            <p:snd r:embed="rId3" name="Mike Rowland - Magic Moment4.wav"/>
          </p:stSnd>
        </p:sndAc>
      </p:transition>
    </mc:Choice>
    <mc:Fallback>
      <p:transition spd="slow" advClick="0" advTm="180000">
        <p:fade/>
        <p:sndAc>
          <p:stSnd loop="1">
            <p:snd r:embed="rId3" name="Mike Rowland - Magic Moment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9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000"/>
                            </p:stCondLst>
                            <p:childTnLst>
                              <p:par>
                                <p:cTn id="7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SMILE</Template>
  <TotalTime>62</TotalTime>
  <Words>223</Words>
  <Application>Microsoft Office PowerPoint</Application>
  <PresentationFormat>Apresentação na tela (16:9)</PresentationFormat>
  <Paragraphs>53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5" baseType="lpstr">
      <vt:lpstr>Algerian</vt:lpstr>
      <vt:lpstr>Arial</vt:lpstr>
      <vt:lpstr>Arial Black</vt:lpstr>
      <vt:lpstr>Bauhaus 93</vt:lpstr>
      <vt:lpstr>Brush Script MT</vt:lpstr>
      <vt:lpstr>Calibri</vt:lpstr>
      <vt:lpstr>Cambria</vt:lpstr>
      <vt:lpstr>Cooper Black</vt:lpstr>
      <vt:lpstr>David</vt:lpstr>
      <vt:lpstr>Garamond</vt:lpstr>
      <vt:lpstr>Maiandra GD</vt:lpstr>
      <vt:lpstr>Tempus Sans ITC</vt:lpstr>
      <vt:lpstr>Times New Roman</vt:lpstr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2026-02-06T13:12:39Z</dcterms:created>
  <dcterms:modified xsi:type="dcterms:W3CDTF">2026-02-06T14:15:15Z</dcterms:modified>
</cp:coreProperties>
</file>