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4" r:id="rId1"/>
    <p:sldMasterId id="2147484128" r:id="rId2"/>
    <p:sldMasterId id="2147484146" r:id="rId3"/>
  </p:sldMasterIdLst>
  <p:notesMasterIdLst>
    <p:notesMasterId r:id="rId11"/>
  </p:notesMasterIdLst>
  <p:sldIdLst>
    <p:sldId id="257" r:id="rId4"/>
    <p:sldId id="276" r:id="rId5"/>
    <p:sldId id="277" r:id="rId6"/>
    <p:sldId id="278" r:id="rId7"/>
    <p:sldId id="279" r:id="rId8"/>
    <p:sldId id="280" r:id="rId9"/>
    <p:sldId id="282" r:id="rId10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EB3F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86" d="100"/>
          <a:sy n="86" d="100"/>
        </p:scale>
        <p:origin x="5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0911AFD-1A33-49DA-ADBF-68A32F608FA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85484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A0339-EFDE-48D1-85A0-221323928751}" type="slidenum">
              <a:rPr lang="pt-BR" altLang="pt-BR"/>
              <a:pPr/>
              <a:t>1</a:t>
            </a:fld>
            <a:endParaRPr lang="pt-BR" altLang="pt-BR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71804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2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136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3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47080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4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46580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5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3184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29939B-4B07-4E7A-8F67-3F0F82191902}" type="slidenum">
              <a:rPr lang="pt-BR" altLang="pt-BR">
                <a:solidFill>
                  <a:srgbClr val="000000"/>
                </a:solidFill>
              </a:rPr>
              <a:pPr/>
              <a:t>6</a:t>
            </a:fld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1588" cy="1587"/>
          </a:xfrm>
          <a:solidFill>
            <a:srgbClr val="FFFFFF"/>
          </a:solidFill>
          <a:ln/>
        </p:spPr>
      </p:sp>
      <p:sp>
        <p:nvSpPr>
          <p:cNvPr id="3891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6287" cy="4060825"/>
          </a:xfrm>
          <a:ln/>
        </p:spPr>
        <p:txBody>
          <a:bodyPr wrap="none" anchor="ctr"/>
          <a:lstStyle/>
          <a:p>
            <a:pPr defTabSz="449263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89894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054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74FA3B4A-CCD2-479C-8796-9B74C80BAC1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21014459"/>
      </p:ext>
    </p:extLst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29FA3-BFEB-46B9-BF7A-6B34B4EAC63A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37420943"/>
      </p:ext>
    </p:extLst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9ABC30C-2040-4BDE-A382-20F976B3ECAD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26237870"/>
      </p:ext>
    </p:extLst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FE0A1-3AB9-41BD-83E3-516D03402D36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48539130"/>
      </p:ext>
    </p:extLst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006FE-58A5-4D1B-9D10-6244DB1F46D5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32984002"/>
      </p:ext>
    </p:extLst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E58FA-E6A3-45BD-8DCB-C7BC87CC0DCC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89373334"/>
      </p:ext>
    </p:extLst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87A13-F339-42DB-963D-3E82FCB40D0E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96482175"/>
      </p:ext>
    </p:extLst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52B7B-8DF0-46CC-B820-AA5CC4EE5ED7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79536915"/>
      </p:ext>
    </p:extLst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0EC3D-D01E-4EB1-ABB2-0A5270B2DF82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19610292"/>
      </p:ext>
    </p:extLst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2995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53843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1909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94AAF36-C9DA-471A-92F4-6BC818F5DEA9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54648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9299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408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1E27C-8CCB-4E58-A057-61FA9D661E71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50600682"/>
      </p:ext>
    </p:extLst>
  </p:cSld>
  <p:clrMapOvr>
    <a:masterClrMapping/>
  </p:clrMapOvr>
  <p:transition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pt-BR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A9295A5-B0F1-4A56-9B66-CDCE817AEAA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2823777"/>
      </p:ext>
    </p:extLst>
  </p:cSld>
  <p:clrMapOvr>
    <a:masterClrMapping/>
  </p:clrMapOvr>
  <p:transition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177092"/>
      </p:ext>
    </p:extLst>
  </p:cSld>
  <p:clrMapOvr>
    <a:masterClrMapping/>
  </p:clrMapOvr>
  <p:transition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16802"/>
      </p:ext>
    </p:extLst>
  </p:cSld>
  <p:clrMapOvr>
    <a:masterClrMapping/>
  </p:clrMapOvr>
  <p:transition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940762"/>
      </p:ext>
    </p:extLst>
  </p:cSld>
  <p:clrMapOvr>
    <a:masterClrMapping/>
  </p:clrMapOvr>
  <p:transition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724317"/>
      </p:ext>
    </p:extLst>
  </p:cSld>
  <p:clrMapOvr>
    <a:masterClrMapping/>
  </p:clrMapOvr>
  <p:transition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9395"/>
      </p:ext>
    </p:extLst>
  </p:cSld>
  <p:clrMapOvr>
    <a:masterClrMapping/>
  </p:clrMapOvr>
  <p:transition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058017"/>
      </p:ext>
    </p:extLst>
  </p:cSld>
  <p:clrMapOvr>
    <a:masterClrMapping/>
  </p:clrMapOvr>
  <p:transition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4531"/>
      </p:ext>
    </p:extLst>
  </p:cSld>
  <p:clrMapOvr>
    <a:masterClrMapping/>
  </p:clrMapOvr>
  <p:transition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862457"/>
      </p:ext>
    </p:extLst>
  </p:cSld>
  <p:clrMapOvr>
    <a:masterClrMapping/>
  </p:clrMapOvr>
  <p:transition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286370"/>
      </p:ext>
    </p:extLst>
  </p:cSld>
  <p:clrMapOvr>
    <a:masterClrMapping/>
  </p:clrMapOvr>
  <p:transition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3869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32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82911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9641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8138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0687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545021"/>
      </p:ext>
    </p:extLst>
  </p:cSld>
  <p:clrMapOvr>
    <a:masterClrMapping/>
  </p:clrMapOvr>
  <p:transition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341830"/>
      </p:ext>
    </p:extLst>
  </p:cSld>
  <p:clrMapOvr>
    <a:masterClrMapping/>
  </p:clrMapOvr>
  <p:transition>
    <p:plus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5" y="4853422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5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183">
                <a:solidFill>
                  <a:schemeClr val="tx2">
                    <a:shade val="75000"/>
                  </a:schemeClr>
                </a:solidFill>
              </a:defRPr>
            </a:lvl1pPr>
            <a:lvl2pPr marL="606305" indent="0" algn="ctr">
              <a:buNone/>
            </a:lvl2pPr>
            <a:lvl3pPr marL="1212609" indent="0" algn="ctr">
              <a:buNone/>
            </a:lvl3pPr>
            <a:lvl4pPr marL="1818913" indent="0" algn="ctr">
              <a:buNone/>
            </a:lvl4pPr>
            <a:lvl5pPr marL="2425218" indent="0" algn="ctr">
              <a:buNone/>
            </a:lvl5pPr>
            <a:lvl6pPr marL="3031520" indent="0" algn="ctr">
              <a:buNone/>
            </a:lvl6pPr>
            <a:lvl7pPr marL="3637826" indent="0" algn="ctr">
              <a:buNone/>
            </a:lvl7pPr>
            <a:lvl8pPr marL="4244130" indent="0" algn="ctr">
              <a:buNone/>
            </a:lvl8pPr>
            <a:lvl9pPr marL="4850434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7188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10" y="76208"/>
            <a:ext cx="3860800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4106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5" y="1676413"/>
            <a:ext cx="11277601" cy="1219201"/>
          </a:xfrm>
        </p:spPr>
        <p:txBody>
          <a:bodyPr anchor="b"/>
          <a:lstStyle>
            <a:lvl1pPr marL="0" indent="0" algn="r">
              <a:buNone/>
              <a:defRPr sz="2653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387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21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5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5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50" y="2947097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69444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5" y="457202"/>
            <a:ext cx="115824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2" y="1600200"/>
            <a:ext cx="5588000" cy="4724400"/>
          </a:xfrm>
        </p:spPr>
        <p:txBody>
          <a:bodyPr/>
          <a:lstStyle>
            <a:lvl1pPr>
              <a:defRPr sz="3714"/>
            </a:lvl1pPr>
            <a:lvl2pPr>
              <a:defRPr sz="3183"/>
            </a:lvl2pPr>
            <a:lvl3pPr>
              <a:defRPr sz="2653"/>
            </a:lvl3pPr>
            <a:lvl4pPr>
              <a:defRPr sz="2387"/>
            </a:lvl4pPr>
            <a:lvl5pPr>
              <a:defRPr sz="238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14"/>
            </a:lvl1pPr>
            <a:lvl2pPr>
              <a:defRPr sz="3183"/>
            </a:lvl2pPr>
            <a:lvl3pPr>
              <a:defRPr sz="2653"/>
            </a:lvl3pPr>
            <a:lvl4pPr>
              <a:defRPr sz="2387"/>
            </a:lvl4pPr>
            <a:lvl5pPr>
              <a:defRPr sz="238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090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2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5"/>
            <a:ext cx="5720740" cy="639763"/>
          </a:xfrm>
        </p:spPr>
        <p:txBody>
          <a:bodyPr anchor="ctr"/>
          <a:lstStyle>
            <a:lvl1pPr marL="0" indent="0">
              <a:buNone/>
              <a:defRPr sz="2387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53" b="1"/>
            </a:lvl2pPr>
            <a:lvl3pPr>
              <a:buNone/>
              <a:defRPr sz="2387" b="1"/>
            </a:lvl3pPr>
            <a:lvl4pPr>
              <a:buNone/>
              <a:defRPr sz="2121" b="1"/>
            </a:lvl4pPr>
            <a:lvl5pPr>
              <a:buNone/>
              <a:defRPr sz="212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70" y="666755"/>
            <a:ext cx="5722987" cy="639763"/>
          </a:xfrm>
        </p:spPr>
        <p:txBody>
          <a:bodyPr anchor="ctr"/>
          <a:lstStyle>
            <a:lvl1pPr marL="0" indent="0">
              <a:buNone/>
              <a:defRPr sz="2387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53" b="1"/>
            </a:lvl2pPr>
            <a:lvl3pPr>
              <a:buNone/>
              <a:defRPr sz="2387" b="1"/>
            </a:lvl3pPr>
            <a:lvl4pPr>
              <a:buNone/>
              <a:defRPr sz="2121" b="1"/>
            </a:lvl4pPr>
            <a:lvl5pPr>
              <a:buNone/>
              <a:defRPr sz="2121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3"/>
            <a:ext cx="5720740" cy="3941762"/>
          </a:xfrm>
        </p:spPr>
        <p:txBody>
          <a:bodyPr/>
          <a:lstStyle>
            <a:lvl1pPr>
              <a:defRPr sz="3183"/>
            </a:lvl1pPr>
            <a:lvl2pPr>
              <a:defRPr sz="2653"/>
            </a:lvl2pPr>
            <a:lvl3pPr>
              <a:defRPr sz="2387"/>
            </a:lvl3pPr>
            <a:lvl4pPr>
              <a:defRPr sz="2121"/>
            </a:lvl4pPr>
            <a:lvl5pPr>
              <a:defRPr sz="212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3"/>
            <a:ext cx="5718048" cy="3941762"/>
          </a:xfrm>
        </p:spPr>
        <p:txBody>
          <a:bodyPr/>
          <a:lstStyle>
            <a:lvl1pPr>
              <a:defRPr sz="3183"/>
            </a:lvl1pPr>
            <a:lvl2pPr>
              <a:defRPr sz="2653"/>
            </a:lvl2pPr>
            <a:lvl3pPr>
              <a:defRPr sz="2387"/>
            </a:lvl3pPr>
            <a:lvl4pPr>
              <a:defRPr sz="2121"/>
            </a:lvl4pPr>
            <a:lvl5pPr>
              <a:defRPr sz="2121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6" y="6477003"/>
            <a:ext cx="1016000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8320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5" y="457202"/>
            <a:ext cx="115824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2931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411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1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4" y="5486403"/>
            <a:ext cx="11277601" cy="520700"/>
          </a:xfrm>
        </p:spPr>
        <p:txBody>
          <a:bodyPr anchor="ctr"/>
          <a:lstStyle>
            <a:lvl1pPr algn="l">
              <a:buNone/>
              <a:defRPr sz="2653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11" y="609601"/>
            <a:ext cx="4011084" cy="4800600"/>
          </a:xfrm>
        </p:spPr>
        <p:txBody>
          <a:bodyPr/>
          <a:lstStyle>
            <a:lvl1pPr marL="0" indent="0">
              <a:buNone/>
              <a:defRPr sz="1857"/>
            </a:lvl1pPr>
            <a:lvl2pPr>
              <a:buNone/>
              <a:defRPr sz="1591"/>
            </a:lvl2pPr>
            <a:lvl3pPr>
              <a:buNone/>
              <a:defRPr sz="1327"/>
            </a:lvl3pPr>
            <a:lvl4pPr>
              <a:buNone/>
              <a:defRPr sz="1194"/>
            </a:lvl4pPr>
            <a:lvl5pPr>
              <a:buNone/>
              <a:defRPr sz="1194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9" y="609601"/>
            <a:ext cx="7120467" cy="4800600"/>
          </a:xfrm>
        </p:spPr>
        <p:txBody>
          <a:bodyPr/>
          <a:lstStyle>
            <a:lvl1pPr>
              <a:defRPr sz="4244"/>
            </a:lvl1pPr>
            <a:lvl2pPr>
              <a:defRPr sz="3714"/>
            </a:lvl2pPr>
            <a:lvl3pPr>
              <a:defRPr sz="3183"/>
            </a:lvl3pPr>
            <a:lvl4pPr>
              <a:defRPr sz="2653"/>
            </a:lvl4pPr>
            <a:lvl5pPr>
              <a:defRPr sz="265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047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1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44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8000" y="4993763"/>
            <a:ext cx="7823200" cy="522288"/>
          </a:xfrm>
        </p:spPr>
        <p:txBody>
          <a:bodyPr anchor="ctr"/>
          <a:lstStyle>
            <a:lvl1pPr algn="l">
              <a:buNone/>
              <a:defRPr sz="2653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8000" y="5533231"/>
            <a:ext cx="7823200" cy="768350"/>
          </a:xfrm>
        </p:spPr>
        <p:txBody>
          <a:bodyPr lIns="109728" tIns="0"/>
          <a:lstStyle>
            <a:lvl1pPr marL="0" indent="0">
              <a:buNone/>
              <a:defRPr sz="1857"/>
            </a:lvl1pPr>
            <a:lvl2pPr>
              <a:defRPr sz="1591"/>
            </a:lvl2pPr>
            <a:lvl3pPr>
              <a:defRPr sz="1327"/>
            </a:lvl3pPr>
            <a:lvl4pPr>
              <a:defRPr sz="1194"/>
            </a:lvl4pPr>
            <a:lvl5pPr>
              <a:defRPr sz="1194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236529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661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0" y="549286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6" y="549286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97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1EB3F6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120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  <p:sldLayoutId id="2147484086" r:id="rId12"/>
    <p:sldLayoutId id="2147484087" r:id="rId13"/>
    <p:sldLayoutId id="2147484088" r:id="rId14"/>
    <p:sldLayoutId id="2147484089" r:id="rId15"/>
    <p:sldLayoutId id="2147484090" r:id="rId16"/>
    <p:sldLayoutId id="2147484091" r:id="rId17"/>
  </p:sldLayoutIdLst>
  <p:transition>
    <p:plus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1EB3F6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12/6/2021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15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  <p:sldLayoutId id="2147484145" r:id="rId17"/>
  </p:sldLayoutIdLst>
  <p:transition>
    <p:plus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1EB3F6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8" y="1554165"/>
            <a:ext cx="11582400" cy="452596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2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06/12/2021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6" y="6477010"/>
            <a:ext cx="1016000" cy="24447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59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8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90"/>
            <a:ext cx="11506202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274" tIns="60638" rIns="121274" bIns="60638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79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89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</p:sldLayoutIdLst>
  <p:txStyles>
    <p:titleStyle>
      <a:lvl1pPr algn="l" rtl="0" eaLnBrk="1" latinLnBrk="0" hangingPunct="1">
        <a:spcBef>
          <a:spcPct val="0"/>
        </a:spcBef>
        <a:buNone/>
        <a:defRPr kumimoji="0" sz="4773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4729" indent="-45472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44" kern="1200">
          <a:solidFill>
            <a:schemeClr val="tx2"/>
          </a:solidFill>
          <a:latin typeface="+mn-lt"/>
          <a:ea typeface="+mn-ea"/>
          <a:cs typeface="+mn-cs"/>
        </a:defRPr>
      </a:lvl1pPr>
      <a:lvl2pPr marL="985244" indent="-37894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14" kern="1200">
          <a:solidFill>
            <a:schemeClr val="tx2"/>
          </a:solidFill>
          <a:latin typeface="+mn-lt"/>
          <a:ea typeface="+mn-ea"/>
          <a:cs typeface="+mn-cs"/>
        </a:defRPr>
      </a:lvl2pPr>
      <a:lvl3pPr marL="1515761" indent="-3031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183" kern="1200">
          <a:solidFill>
            <a:schemeClr val="tx2"/>
          </a:solidFill>
          <a:latin typeface="+mn-lt"/>
          <a:ea typeface="+mn-ea"/>
          <a:cs typeface="+mn-cs"/>
        </a:defRPr>
      </a:lvl3pPr>
      <a:lvl4pPr marL="2122064" indent="-3031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53" kern="1200">
          <a:solidFill>
            <a:schemeClr val="tx2"/>
          </a:solidFill>
          <a:latin typeface="+mn-lt"/>
          <a:ea typeface="+mn-ea"/>
          <a:cs typeface="+mn-cs"/>
        </a:defRPr>
      </a:lvl4pPr>
      <a:lvl5pPr marL="2728367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387" kern="1200">
          <a:solidFill>
            <a:schemeClr val="tx2"/>
          </a:solidFill>
          <a:latin typeface="+mn-lt"/>
          <a:ea typeface="+mn-ea"/>
          <a:cs typeface="+mn-cs"/>
        </a:defRPr>
      </a:lvl5pPr>
      <a:lvl6pPr marL="3334672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387" kern="1200">
          <a:solidFill>
            <a:schemeClr val="tx2"/>
          </a:solidFill>
          <a:latin typeface="+mn-lt"/>
          <a:ea typeface="+mn-ea"/>
          <a:cs typeface="+mn-cs"/>
        </a:defRPr>
      </a:lvl6pPr>
      <a:lvl7pPr marL="3940978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21" kern="1200">
          <a:solidFill>
            <a:schemeClr val="tx2"/>
          </a:solidFill>
          <a:latin typeface="+mn-lt"/>
          <a:ea typeface="+mn-ea"/>
          <a:cs typeface="+mn-cs"/>
        </a:defRPr>
      </a:lvl7pPr>
      <a:lvl8pPr marL="4547283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2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53586" indent="-30315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5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6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26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189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252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315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3782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4413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504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5159896" y="332656"/>
            <a:ext cx="58326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atura MT Script Capitals" panose="03020802060602070202" pitchFamily="66" charset="0"/>
              </a:rPr>
              <a:t>A ESPERANÇA</a:t>
            </a:r>
          </a:p>
        </p:txBody>
      </p:sp>
      <p:sp>
        <p:nvSpPr>
          <p:cNvPr id="7" name="Retângulo 6"/>
          <p:cNvSpPr/>
          <p:nvPr/>
        </p:nvSpPr>
        <p:spPr>
          <a:xfrm>
            <a:off x="8076220" y="4897613"/>
            <a:ext cx="3888432" cy="169277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 err="1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</a:rPr>
              <a:t>Immortal</a:t>
            </a:r>
            <a:r>
              <a:rPr kumimoji="0" lang="pt-BR" sz="2400" b="1" i="0" u="none" strike="noStrike" kern="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</a:rPr>
              <a:t> </a:t>
            </a:r>
            <a:r>
              <a:rPr kumimoji="0" lang="pt-BR" sz="2400" b="1" i="0" u="none" strike="noStrike" kern="0" cap="none" spc="0" normalizeH="0" baseline="0" noProof="0" dirty="0" err="1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Bauhaus 93" panose="04030905020B02020C02" pitchFamily="82" charset="0"/>
              </a:rPr>
              <a:t>love</a:t>
            </a:r>
            <a:endParaRPr kumimoji="0" lang="pt-BR" sz="2400" b="1" i="0" u="none" strike="noStrike" kern="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FFC000"/>
              </a:solidFill>
              <a:effectLst/>
              <a:uLnTx/>
              <a:uFillTx/>
              <a:latin typeface="Bauhaus 93" panose="04030905020B02020C02" pitchFamily="8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Interpretação de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dirty="0" err="1">
                <a:ln w="22225">
                  <a:solidFill>
                    <a:srgbClr val="ED7D31"/>
                  </a:solidFill>
                  <a:prstDash val="solid"/>
                </a:ln>
                <a:solidFill>
                  <a:srgbClr val="C00000"/>
                </a:solidFill>
                <a:latin typeface="Bauhaus 93" panose="04030905020B02020C02" pitchFamily="82" charset="0"/>
              </a:rPr>
              <a:t>Aeoliah</a:t>
            </a:r>
            <a:endParaRPr kumimoji="0" lang="pt-BR" sz="2400" b="1" i="0" u="none" strike="noStrike" kern="0" cap="none" spc="0" normalizeH="0" baseline="0" noProof="0" dirty="0">
              <a:ln w="22225">
                <a:solidFill>
                  <a:srgbClr val="ED7D31"/>
                </a:solidFill>
                <a:prstDash val="solid"/>
              </a:ln>
              <a:solidFill>
                <a:srgbClr val="C00000"/>
              </a:solidFill>
              <a:effectLst/>
              <a:uLnTx/>
              <a:uFillTx/>
              <a:latin typeface="Bauhaus 93" panose="04030905020B02020C02" pitchFamily="8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Bauhaus 93" panose="04030905020B02020C02" pitchFamily="82" charset="0"/>
              </a:rPr>
              <a:t>Avanço Automático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9" name="Picture 6" descr="C:\Users\Gogu\Desktop\542516.gif">
            <a:extLst>
              <a:ext uri="{FF2B5EF4-FFF2-40B4-BE49-F238E27FC236}">
                <a16:creationId xmlns:a16="http://schemas.microsoft.com/office/drawing/2014/main" id="{CE8536E6-DE44-4DAD-A54E-9E50AA912B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718" y="5077632"/>
            <a:ext cx="1130618" cy="799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9CF0A61-57ED-41EF-9FEE-FA033B44B278}"/>
              </a:ext>
            </a:extLst>
          </p:cNvPr>
          <p:cNvSpPr txBox="1"/>
          <p:nvPr/>
        </p:nvSpPr>
        <p:spPr>
          <a:xfrm>
            <a:off x="5474260" y="2284283"/>
            <a:ext cx="6527364" cy="2513698"/>
          </a:xfrm>
          <a:prstGeom prst="rect">
            <a:avLst/>
          </a:prstGeom>
          <a:noFill/>
          <a:effectLst>
            <a:softEdge rad="635000"/>
          </a:effectLst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8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 lenitivo </a:t>
            </a:r>
            <a:r>
              <a:rPr lang="pt-BR" sz="36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confortador</a:t>
            </a:r>
            <a:r>
              <a:rPr lang="pt-BR" sz="28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8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daqueles que </a:t>
            </a:r>
          </a:p>
          <a:p>
            <a:pPr algn="ctr"/>
            <a:r>
              <a:rPr lang="pt-BR" sz="28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almejam e aguardam a realização </a:t>
            </a:r>
          </a:p>
          <a:p>
            <a:pPr algn="ctr"/>
            <a:r>
              <a:rPr lang="pt-BR" sz="28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algum ideal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FDE04FA8-1F8C-4E2E-873C-4F3B661B8E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6" y="450279"/>
            <a:ext cx="6213432" cy="5957442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8000">
        <p14:flythrough/>
        <p:sndAc>
          <p:stSnd loop="1">
            <p:snd r:embed="rId3" name="Aeoliah - Immortal love.wav"/>
          </p:stSnd>
        </p:sndAc>
      </p:transition>
    </mc:Choice>
    <mc:Fallback xmlns="">
      <p:transition spd="slow" advClick="0" advTm="28000">
        <p:fade/>
        <p:sndAc>
          <p:stSnd loop="1">
            <p:snd r:embed="rId6" name="Aeoliah - Immortal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000"/>
                            </p:stCondLst>
                            <p:childTnLst>
                              <p:par>
                                <p:cTn id="6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0"/>
                            </p:stCondLst>
                            <p:childTnLst>
                              <p:par>
                                <p:cTn id="6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8000">
              <a:srgbClr val="1EB3F6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>
            <a:extLst>
              <a:ext uri="{FF2B5EF4-FFF2-40B4-BE49-F238E27FC236}">
                <a16:creationId xmlns:a16="http://schemas.microsoft.com/office/drawing/2014/main" id="{79ABF1B7-9B6C-4212-AD8D-9B515CA39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EE31F08-FC10-4985-9428-69D5D21CF005}"/>
              </a:ext>
            </a:extLst>
          </p:cNvPr>
          <p:cNvSpPr/>
          <p:nvPr/>
        </p:nvSpPr>
        <p:spPr>
          <a:xfrm>
            <a:off x="839416" y="1098981"/>
            <a:ext cx="4608512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Todos depositam na esperança, até mesmos os </a:t>
            </a:r>
          </a:p>
          <a:p>
            <a:pPr algn="ctr"/>
            <a:r>
              <a:rPr lang="pt-BR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mais pessimistas, </a:t>
            </a:r>
          </a:p>
          <a:p>
            <a:pPr algn="ctr"/>
            <a:r>
              <a:rPr lang="pt-BR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os seus anseios de ventura, </a:t>
            </a:r>
          </a:p>
          <a:p>
            <a:pPr algn="ctr"/>
            <a:r>
              <a:rPr lang="pt-BR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saúde e riqueza</a:t>
            </a:r>
            <a:endParaRPr lang="pt-BR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29A9D93-7E12-4BFA-A5EC-C8AA48C17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880" y="620688"/>
            <a:ext cx="6858000" cy="514350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119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2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2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2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1000">
              <a:srgbClr val="FFC0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3">
            <a:extLst>
              <a:ext uri="{FF2B5EF4-FFF2-40B4-BE49-F238E27FC236}">
                <a16:creationId xmlns:a16="http://schemas.microsoft.com/office/drawing/2014/main" id="{BF2115A8-B67E-40E0-B002-549A1D6CB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4F99FF7-EE6B-4E92-8B2D-9E22011E4C2F}"/>
              </a:ext>
            </a:extLst>
          </p:cNvPr>
          <p:cNvSpPr/>
          <p:nvPr/>
        </p:nvSpPr>
        <p:spPr>
          <a:xfrm>
            <a:off x="839416" y="889843"/>
            <a:ext cx="4040593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Assim é que o náufrago tem esperança de ser salvo, o enfermo de se curar; o pobre, de enriquecer, o condenado de ser perdoado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3F7EB53-C03F-4942-9B93-5AB2FCCB6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991" y="805168"/>
            <a:ext cx="7242857" cy="5432143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161782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0000">
              <a:schemeClr val="tx1">
                <a:lumMod val="8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>
            <a:extLst>
              <a:ext uri="{FF2B5EF4-FFF2-40B4-BE49-F238E27FC236}">
                <a16:creationId xmlns:a16="http://schemas.microsoft.com/office/drawing/2014/main" id="{C5B27C14-630D-4691-B5E7-539A1B795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58E3591-2A3B-4998-A43D-57FE7841BAFF}"/>
              </a:ext>
            </a:extLst>
          </p:cNvPr>
          <p:cNvSpPr/>
          <p:nvPr/>
        </p:nvSpPr>
        <p:spPr>
          <a:xfrm>
            <a:off x="6528048" y="404664"/>
            <a:ext cx="4911076" cy="626469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Bottom">
              <a:avLst>
                <a:gd name="adj" fmla="val 78991"/>
              </a:avLst>
            </a:prstTxWarp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não houvesse a esperança, </a:t>
            </a:r>
          </a:p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como seria cruciante e intolerável</a:t>
            </a:r>
          </a:p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suportar as agruras que a vida nos impõe? </a:t>
            </a:r>
            <a:endParaRPr lang="pt-BR" sz="6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5B00AEA-F28D-4B05-9D2D-1CC85FE259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2431">
            <a:off x="601262" y="668441"/>
            <a:ext cx="5859968" cy="55655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5161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0000">
              <a:srgbClr val="1EB3F6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>
            <a:extLst>
              <a:ext uri="{FF2B5EF4-FFF2-40B4-BE49-F238E27FC236}">
                <a16:creationId xmlns:a16="http://schemas.microsoft.com/office/drawing/2014/main" id="{E7D1D00F-17C7-4B46-8D86-5F1E1AFF1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DE3013D-CE3D-4A26-9378-8AEF96F2BBD1}"/>
              </a:ext>
            </a:extLst>
          </p:cNvPr>
          <p:cNvSpPr txBox="1"/>
          <p:nvPr/>
        </p:nvSpPr>
        <p:spPr>
          <a:xfrm>
            <a:off x="6456040" y="363915"/>
            <a:ext cx="5510130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Felizmente, porem, existe esta palavra magica que em todas as 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camadas sociais e em todas as circunstâncias, serve para suavizar os nossos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Infortúnios, permitindo-nos crer e, consequentemente aguardar</a:t>
            </a: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 futuro melhor e venturoso</a:t>
            </a:r>
            <a:endParaRPr lang="pt-BR" sz="24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2AC9E4A-DF45-4E8E-95B1-AE88A34FE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4825">
            <a:off x="525168" y="971276"/>
            <a:ext cx="63348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2028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000">
              <a:srgbClr val="0070C0"/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>
            <a:extLst>
              <a:ext uri="{FF2B5EF4-FFF2-40B4-BE49-F238E27FC236}">
                <a16:creationId xmlns:a16="http://schemas.microsoft.com/office/drawing/2014/main" id="{14C1378B-A9C1-4185-B87D-A80B50561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ED7D31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DA688D6A-B15A-467E-8C85-93480F8C4F45}"/>
              </a:ext>
            </a:extLst>
          </p:cNvPr>
          <p:cNvSpPr/>
          <p:nvPr/>
        </p:nvSpPr>
        <p:spPr>
          <a:xfrm>
            <a:off x="6312024" y="200478"/>
            <a:ext cx="5380788" cy="645333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Alguém, cujo nome não me recordo, disse </a:t>
            </a:r>
          </a:p>
          <a:p>
            <a:pPr algn="ctr"/>
            <a:r>
              <a:rPr lang="pt-BR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 a esperança de cada um só se extingue momentos</a:t>
            </a:r>
          </a:p>
          <a:p>
            <a:pPr algn="ctr"/>
            <a:r>
              <a:rPr lang="pt-BR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após a morte</a:t>
            </a:r>
            <a:r>
              <a:rPr lang="pt-BR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  <a:endParaRPr lang="pt-B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013F378-D142-4E59-B1EA-3EF2EE0BA5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696464"/>
            <a:ext cx="5901669" cy="5928992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1619FBE-6B7E-436C-BD21-CAE3ACE60E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8131"/>
            <a:ext cx="4572000" cy="5715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56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23000">
        <p14:doors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4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4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4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4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4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9512" y="1920350"/>
            <a:ext cx="5040560" cy="3487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59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12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lang="pt-BR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sz="95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4244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212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99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  <a:endParaRPr lang="pt-BR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   </a:t>
            </a:r>
            <a:endParaRPr lang="pt-BR" b="1" u="sng" spc="398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b="1" u="sng" spc="398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Encerramento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b="1" spc="398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Tears</a:t>
            </a:r>
            <a:endParaRPr lang="pt-BR" sz="1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59307" y="5406538"/>
            <a:ext cx="5859945" cy="122341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212637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 ACADÊMICO  28.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32271" y="18152"/>
            <a:ext cx="12127462" cy="6821699"/>
            <a:chOff x="0" y="0"/>
            <a:chExt cx="9144000" cy="6991350"/>
          </a:xfrm>
          <a:solidFill>
            <a:srgbClr val="FFFF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1578014" y="2933207"/>
            <a:ext cx="2738098" cy="58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183" dirty="0">
                <a:solidFill>
                  <a:srgbClr val="FFC000"/>
                </a:solidFill>
                <a:latin typeface="Kristen ITC" panose="03050502040202030202" pitchFamily="66" charset="0"/>
                <a:cs typeface="David" panose="020E0502060401010101"/>
              </a:rPr>
              <a:t>TONINHO</a:t>
            </a:r>
            <a:r>
              <a:rPr lang="pt-BR" sz="3183" dirty="0">
                <a:solidFill>
                  <a:srgbClr val="FF0000"/>
                </a:solidFill>
                <a:latin typeface="Kristen ITC" panose="03050502040202030202" pitchFamily="66" charset="0"/>
                <a:cs typeface="David" panose="020E0502060401010101"/>
              </a:rPr>
              <a:t>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623" y="267355"/>
            <a:ext cx="2583716" cy="1937786"/>
          </a:xfrm>
          <a:prstGeom prst="roundRect">
            <a:avLst>
              <a:gd name="adj" fmla="val 16667"/>
            </a:avLst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bliqueTopLeft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3DC4BE6-95B5-4570-B289-F13698A865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249" y="241542"/>
            <a:ext cx="5928922" cy="634910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943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0">
        <p14:window dir="vert"/>
        <p:sndAc>
          <p:stSnd loop="1">
            <p:snd r:embed="rId3" name="ernesto cortazar - tears_editada3.wav"/>
          </p:stSnd>
        </p:sndAc>
      </p:transition>
    </mc:Choice>
    <mc:Fallback xmlns="">
      <p:transition spd="slow" advClick="0" advTm="180000">
        <p:fade/>
        <p:sndAc>
          <p:stSnd loop="1">
            <p:snd r:embed="rId8" name="ernesto cortazar - tears_editada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7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2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1_Trilha de Vapor">
  <a:themeElements>
    <a:clrScheme name="Amarelo Verde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3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ESPERANÇA</Template>
  <TotalTime>8</TotalTime>
  <Words>224</Words>
  <Application>Microsoft Office PowerPoint</Application>
  <PresentationFormat>Widescreen</PresentationFormat>
  <Paragraphs>46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Arial</vt:lpstr>
      <vt:lpstr>Arial Black</vt:lpstr>
      <vt:lpstr>Bauhaus 93</vt:lpstr>
      <vt:lpstr>Britannic Bold</vt:lpstr>
      <vt:lpstr>Calibri</vt:lpstr>
      <vt:lpstr>Cambria</vt:lpstr>
      <vt:lpstr>Century Gothic</vt:lpstr>
      <vt:lpstr>David</vt:lpstr>
      <vt:lpstr>Kristen ITC</vt:lpstr>
      <vt:lpstr>Maiandra GD</vt:lpstr>
      <vt:lpstr>Matura MT Script Capitals</vt:lpstr>
      <vt:lpstr>Wingdings 2</vt:lpstr>
      <vt:lpstr>Trilha de Vapor</vt:lpstr>
      <vt:lpstr>1_Trilha de Vapor</vt:lpstr>
      <vt:lpstr>3_Viagem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2021-12-06T13:24:04Z</dcterms:created>
  <dcterms:modified xsi:type="dcterms:W3CDTF">2021-12-06T13:32:52Z</dcterms:modified>
  <cp:contentStatus/>
</cp:coreProperties>
</file>