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20" r:id="rId2"/>
  </p:sldMasterIdLst>
  <p:notesMasterIdLst>
    <p:notesMasterId r:id="rId9"/>
  </p:notesMasterIdLst>
  <p:sldIdLst>
    <p:sldId id="286" r:id="rId3"/>
    <p:sldId id="297" r:id="rId4"/>
    <p:sldId id="304" r:id="rId5"/>
    <p:sldId id="307" r:id="rId6"/>
    <p:sldId id="306" r:id="rId7"/>
    <p:sldId id="298" r:id="rId8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152E"/>
    <a:srgbClr val="66FFCC"/>
    <a:srgbClr val="FF6600"/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793" autoAdjust="0"/>
  </p:normalViewPr>
  <p:slideViewPr>
    <p:cSldViewPr>
      <p:cViewPr varScale="1">
        <p:scale>
          <a:sx n="118" d="100"/>
          <a:sy n="118" d="100"/>
        </p:scale>
        <p:origin x="114" y="66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FC6B07-2AE5-467C-B303-48B45E7D8803}" type="datetimeFigureOut">
              <a:rPr lang="pt-BR" smtClean="0"/>
              <a:pPr/>
              <a:t>19/12/2023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A155F-22C1-41FA-8A21-389CBB5E3A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73551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673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8A8AB-4D82-4014-A6E7-292584ADD9E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19/12/2023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A0481-3BA7-4050-B6D4-9A38CF21F90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67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D81F5-A6C9-4249-AE75-6ED80281E53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19/12/2023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43787-6320-4F98-8C3B-BAC5DCF7D01E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587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C3D73-80AD-43C1-8F72-F065AABA3289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19/12/2023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4FB79-8043-49D4-8CAF-AA1EFF6D79B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077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CFCBB-6673-4C5C-8D89-61B0DB716A07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19/12/2023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9C495-6780-43CD-98EF-031AE2C02E93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7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15B8A-205A-4F61-B5CD-23A00A90909A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19/12/2023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C56AC-1036-47CC-BB77-FD6A1CB448A8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26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7732D-11C4-4BF4-BFE8-44C6B416244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19/12/2023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97426-59A3-4397-BFFF-1CE55F8957A1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00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1AAED-7DC2-46B3-8028-CC2A312D50B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19/12/2023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E8F24-B3C8-4571-B580-1299B012965F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83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F3270-252D-4ED1-9CE8-923BDC874E96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19/12/2023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D88C8-76AD-4692-BE86-33727F260EF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04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EAF15-E6FE-4993-A2A9-1A29604F0DE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19/12/2023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65BA9-528F-4B7E-9B65-3C54506BE0A2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39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CEDDC-B89A-4B8B-BD0D-A707A883F473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19/12/2023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D07CC-AAF3-4B84-95BC-441F3922EB7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23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7BDBB-1239-4E8B-BC43-BF4979D969DE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19/12/2023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80AE1-A204-409C-A192-CACBA22A13C4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29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247255" y="-44532"/>
            <a:ext cx="9386888" cy="5192849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251970" y="889863"/>
            <a:ext cx="6636259" cy="3358450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9428" y="1556628"/>
            <a:ext cx="6509936" cy="1311547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4050" spc="-113">
                <a:solidFill>
                  <a:srgbClr val="FFFE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9428" y="2929700"/>
            <a:ext cx="6505070" cy="991940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350" b="0">
                <a:solidFill>
                  <a:srgbClr val="FFFEFF"/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19/12/2023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>
            <a:lvl1pPr algn="ctr">
              <a:defRPr/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73272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474" y="1762444"/>
            <a:ext cx="2624234" cy="184233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38836" y="602389"/>
            <a:ext cx="4711405" cy="3936467"/>
          </a:xfrm>
        </p:spPr>
        <p:txBody>
          <a:bodyPr anchor="ctr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19/12/2023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30260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247255" y="-44532"/>
            <a:ext cx="9386888" cy="5192849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2444659" y="889863"/>
            <a:ext cx="4249609" cy="3358450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162" y="1556047"/>
            <a:ext cx="4117668" cy="1267043"/>
          </a:xfrm>
        </p:spPr>
        <p:txBody>
          <a:bodyPr bIns="0" anchor="b">
            <a:normAutofit/>
          </a:bodyPr>
          <a:lstStyle>
            <a:lvl1pPr algn="ctr">
              <a:defRPr sz="3300">
                <a:solidFill>
                  <a:srgbClr val="FFFE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08162" y="2885138"/>
            <a:ext cx="4117667" cy="1037828"/>
          </a:xfrm>
        </p:spPr>
        <p:txBody>
          <a:bodyPr tIns="0">
            <a:normAutofit/>
          </a:bodyPr>
          <a:lstStyle>
            <a:lvl1pPr marL="0" indent="0" algn="ctr">
              <a:buNone/>
              <a:defRPr sz="1350">
                <a:solidFill>
                  <a:srgbClr val="FFFEFF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19/12/2023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>
            <a:lvl1pPr algn="ctr">
              <a:defRPr/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5478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750" y="1754752"/>
            <a:ext cx="2625621" cy="1852549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40659" y="602391"/>
            <a:ext cx="4702193" cy="17869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38835" y="2754121"/>
            <a:ext cx="4704017" cy="178769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19/12/2023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239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751" y="1772937"/>
            <a:ext cx="2625621" cy="1845373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43853" y="602389"/>
            <a:ext cx="4698816" cy="51435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43979" y="1116739"/>
            <a:ext cx="4698263" cy="127264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38989" y="2749415"/>
            <a:ext cx="4698311" cy="51435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38835" y="3263765"/>
            <a:ext cx="4699191" cy="1278045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19/12/2023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9195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474" y="1762444"/>
            <a:ext cx="2625897" cy="184233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19/12/2023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7591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19/12/2023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2554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474" y="1764019"/>
            <a:ext cx="2625898" cy="917474"/>
          </a:xfrm>
        </p:spPr>
        <p:txBody>
          <a:bodyPr bIns="0" anchor="b">
            <a:noAutofit/>
          </a:bodyPr>
          <a:lstStyle>
            <a:lvl1pPr algn="ctr">
              <a:defRPr sz="2400">
                <a:solidFill>
                  <a:srgbClr val="FFFE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32488" y="602107"/>
            <a:ext cx="4706276" cy="3937455"/>
          </a:xfrm>
        </p:spPr>
        <p:txBody>
          <a:bodyPr anchor="ctr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6474" y="2685140"/>
            <a:ext cx="2625898" cy="915873"/>
          </a:xfrm>
        </p:spPr>
        <p:txBody>
          <a:bodyPr/>
          <a:lstStyle>
            <a:lvl1pPr marL="0" indent="0" algn="ctr">
              <a:buNone/>
              <a:defRPr sz="1200">
                <a:solidFill>
                  <a:srgbClr val="FFFEFF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19/12/2023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3265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247255" y="-44532"/>
            <a:ext cx="9386888" cy="5192849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604002" y="1273749"/>
            <a:ext cx="4456155" cy="2602816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57632" y="0"/>
            <a:ext cx="3486368" cy="51435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082" y="1770191"/>
            <a:ext cx="4332485" cy="883524"/>
          </a:xfrm>
        </p:spPr>
        <p:txBody>
          <a:bodyPr bIns="0" anchor="b">
            <a:normAutofit/>
          </a:bodyPr>
          <a:lstStyle>
            <a:lvl1pPr>
              <a:defRPr sz="2700">
                <a:solidFill>
                  <a:srgbClr val="FFFE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4082" y="2658759"/>
            <a:ext cx="4332485" cy="955649"/>
          </a:xfrm>
        </p:spPr>
        <p:txBody>
          <a:bodyPr>
            <a:normAutofit/>
          </a:bodyPr>
          <a:lstStyle>
            <a:lvl1pPr marL="0" indent="0" algn="ctr">
              <a:buNone/>
              <a:defRPr sz="1350">
                <a:solidFill>
                  <a:srgbClr val="FFFEFF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19/12/2023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3505" y="4670298"/>
            <a:ext cx="4456652" cy="240030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371283" y="240030"/>
            <a:ext cx="685800" cy="24003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2463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474" y="1762444"/>
            <a:ext cx="2625897" cy="184233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32488" y="596039"/>
            <a:ext cx="4706276" cy="394281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19/12/2023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85913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9438086" cy="5139929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5789211" y="1274692"/>
            <a:ext cx="2755857" cy="2602816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855578" y="1762444"/>
            <a:ext cx="2625896" cy="184233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2060" y="598834"/>
            <a:ext cx="4701467" cy="3942977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19/12/2023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9571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0BFD0B-B86F-44FA-8C90-296DAD9F817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19/12/2023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B1638F-B710-4BD1-9850-3060DB16C08B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2336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371" y="1768794"/>
            <a:ext cx="2624000" cy="1842364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76237" y="596039"/>
            <a:ext cx="4462527" cy="39428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3504" y="240030"/>
            <a:ext cx="2743200" cy="2400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60BFD0B-B86F-44FA-8C90-296DAD9F8171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19/12/2023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3504" y="4670298"/>
            <a:ext cx="7941564" cy="2400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52410" y="240030"/>
            <a:ext cx="685800" cy="2400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CB1638F-B710-4BD1-9850-3060DB16C08B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6553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685800" rtl="0" eaLnBrk="1" latinLnBrk="0" hangingPunct="1">
        <a:lnSpc>
          <a:spcPct val="85000"/>
        </a:lnSpc>
        <a:spcBef>
          <a:spcPct val="0"/>
        </a:spcBef>
        <a:buNone/>
        <a:defRPr sz="3000" b="0" i="0" kern="1200" cap="none" spc="-113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35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05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audio" Target="../media/audio2.wav"/><Relationship Id="rId5" Type="http://schemas.openxmlformats.org/officeDocument/2006/relationships/image" Target="../media/image11.png"/><Relationship Id="rId4" Type="http://schemas.openxmlformats.org/officeDocument/2006/relationships/image" Target="../media/image1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rgbClr val="FF66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aixaDeTexto 13">
            <a:extLst>
              <a:ext uri="{FF2B5EF4-FFF2-40B4-BE49-F238E27FC236}">
                <a16:creationId xmlns:a16="http://schemas.microsoft.com/office/drawing/2014/main" id="{DFD31E5F-0D97-DE06-B6F7-30FF8E9AB9AE}"/>
              </a:ext>
            </a:extLst>
          </p:cNvPr>
          <p:cNvSpPr txBox="1"/>
          <p:nvPr/>
        </p:nvSpPr>
        <p:spPr>
          <a:xfrm rot="218259">
            <a:off x="632784" y="431307"/>
            <a:ext cx="5190319" cy="833860"/>
          </a:xfrm>
          <a:prstGeom prst="rect">
            <a:avLst/>
          </a:prstGeom>
          <a:noFill/>
        </p:spPr>
        <p:txBody>
          <a:bodyPr wrap="square">
            <a:prstTxWarp prst="textInflate">
              <a:avLst>
                <a:gd name="adj" fmla="val 20000"/>
              </a:avLst>
            </a:prstTxWarp>
            <a:spAutoFit/>
          </a:bodyPr>
          <a:lstStyle/>
          <a:p>
            <a:pPr algn="ctr"/>
            <a:r>
              <a:rPr lang="pt-BR" sz="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Goudy Stout" panose="0202090407030B020401" pitchFamily="18" charset="0"/>
              </a:rPr>
              <a:t>AMOR DE UMA VIDA INTEIRA</a:t>
            </a:r>
          </a:p>
        </p:txBody>
      </p:sp>
      <p:sp>
        <p:nvSpPr>
          <p:cNvPr id="4" name="Retângulo 3"/>
          <p:cNvSpPr/>
          <p:nvPr/>
        </p:nvSpPr>
        <p:spPr>
          <a:xfrm>
            <a:off x="7092280" y="4622310"/>
            <a:ext cx="1702242" cy="307777"/>
          </a:xfrm>
          <a:prstGeom prst="rect">
            <a:avLst/>
          </a:prstGeom>
          <a:solidFill>
            <a:srgbClr val="FFC000"/>
          </a:solidFill>
          <a:ln w="28575">
            <a:solidFill>
              <a:srgbClr val="FFC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</a:rPr>
              <a:t>NÃO USE O MOUSE</a:t>
            </a:r>
            <a:endParaRPr lang="pt-BR" sz="1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002060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98901" y="1714474"/>
            <a:ext cx="5575776" cy="2885572"/>
          </a:xfrm>
          <a:prstGeom prst="rect">
            <a:avLst/>
          </a:prstGeom>
        </p:spPr>
        <p:txBody>
          <a:bodyPr wrap="square">
            <a:prstTxWarp prst="textButtonPour">
              <a:avLst>
                <a:gd name="adj1" fmla="val 11376232"/>
                <a:gd name="adj2" fmla="val 58299"/>
              </a:avLst>
            </a:prstTxWarp>
            <a:spAutoFit/>
          </a:bodyPr>
          <a:lstStyle/>
          <a:p>
            <a:pPr algn="ctr"/>
            <a:r>
              <a:rPr lang="pt-BR" sz="4400" b="1" i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SEM JOGOS...SEM </a:t>
            </a:r>
            <a:r>
              <a:rPr lang="pt-BR" sz="4400" b="1" i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TEMORES </a:t>
            </a:r>
          </a:p>
          <a:p>
            <a:pPr algn="ctr"/>
            <a:endParaRPr lang="pt-BR" sz="3600" b="1" i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/>
            <a:r>
              <a:rPr lang="pt-BR" sz="3600" b="1" i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 O R T Í S </a:t>
            </a:r>
            <a:r>
              <a:rPr lang="pt-BR" sz="3600" b="1" i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</a:t>
            </a:r>
            <a:r>
              <a:rPr lang="pt-BR" sz="3600" b="1" i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I M O...</a:t>
            </a:r>
          </a:p>
          <a:p>
            <a:pPr algn="ctr"/>
            <a:endParaRPr lang="pt-BR" sz="3600" b="1" i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/>
            <a:r>
              <a:rPr lang="pt-BR" sz="4000" b="1" i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Deixe que eu viva o </a:t>
            </a:r>
            <a:r>
              <a:rPr lang="pt-BR" sz="8800" b="1" i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meu ser </a:t>
            </a:r>
            <a:br>
              <a:rPr lang="pt-BR" sz="4000" b="1" i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endParaRPr lang="en-US" sz="3600" b="1" i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21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8156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scene3d>
            <a:camera prst="orthographicFront">
              <a:rot lat="0" lon="21299999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22" name="Retângulo 21"/>
          <p:cNvSpPr/>
          <p:nvPr/>
        </p:nvSpPr>
        <p:spPr>
          <a:xfrm>
            <a:off x="5724128" y="2859782"/>
            <a:ext cx="3070394" cy="1885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>
                <a:latin typeface="Freestyle Script" panose="030804020302050B0404" pitchFamily="66" charset="0"/>
                <a:ea typeface="Times New Roman" panose="02020603050405020304" pitchFamily="18" charset="0"/>
              </a:rPr>
              <a:t> </a:t>
            </a:r>
            <a:r>
              <a:rPr lang="pt-BR" sz="2800" dirty="0">
                <a:solidFill>
                  <a:srgbClr val="AB152E"/>
                </a:solidFill>
                <a:latin typeface="Freestyle Script" panose="030804020302050B0404" pitchFamily="66" charset="0"/>
                <a:ea typeface="Times New Roman" panose="02020603050405020304" pitchFamily="18" charset="0"/>
              </a:rPr>
              <a:t>P</a:t>
            </a:r>
            <a:r>
              <a:rPr lang="pt-BR" sz="4400" dirty="0">
                <a:solidFill>
                  <a:srgbClr val="AB152E"/>
                </a:solidFill>
                <a:latin typeface="Freestyle Script" panose="030804020302050B0404" pitchFamily="66" charset="0"/>
                <a:ea typeface="Times New Roman" panose="02020603050405020304" pitchFamily="18" charset="0"/>
              </a:rPr>
              <a:t>or campos onde seja possível andar</a:t>
            </a:r>
            <a:endParaRPr lang="pt-BR" sz="1200" dirty="0">
              <a:solidFill>
                <a:srgbClr val="AB152E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pt-BR" sz="2800" b="1" dirty="0">
              <a:solidFill>
                <a:srgbClr val="002060"/>
              </a:solidFill>
              <a:latin typeface="Curlz MT" panose="04040404050702020202" pitchFamily="82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FD9734C5-77BD-87D5-62CF-A4E25061A8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2484" y="365887"/>
            <a:ext cx="3602963" cy="270379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5A1DF1C0-1F77-8D97-BEB3-75316CB8CA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522" y="2601900"/>
            <a:ext cx="2243879" cy="2288772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25000">
        <p:fade/>
        <p:sndAc>
          <p:stSnd loop="1">
            <p:snd r:embed="rId2" name="Golden Piano Melodies.wav"/>
          </p:stSnd>
        </p:sndAc>
      </p:transition>
    </mc:Choice>
    <mc:Fallback xmlns="">
      <p:transition spd="slow" advClick="0" advTm="25000">
        <p:fade/>
        <p:sndAc>
          <p:stSnd loop="1">
            <p:snd r:embed="rId5" name="Golden Piano Melodi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825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25" accel="100000" fill="hold">
                                          <p:stCondLst>
                                            <p:cond delay="38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25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25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750"/>
                            </p:stCondLst>
                            <p:childTnLst>
                              <p:par>
                                <p:cTn id="27" presetID="27" presetClass="emph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2125" autoRev="1" fill="remove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9" dur="2125" autoRev="1" fill="remove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0" dur="2125" autoRev="1" fill="remove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125" autoRev="1" fill="remove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" grpId="0" animBg="1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100000">
              <a:schemeClr val="accent5"/>
            </a:gs>
            <a:gs pos="92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1249F719-D302-45F0-A0A0-14075199B6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34098"/>
            <a:ext cx="8640960" cy="4625278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BD30B9EF-2718-0E79-F37E-DB1CD51F7893}"/>
              </a:ext>
            </a:extLst>
          </p:cNvPr>
          <p:cNvSpPr txBox="1"/>
          <p:nvPr/>
        </p:nvSpPr>
        <p:spPr>
          <a:xfrm>
            <a:off x="395536" y="469245"/>
            <a:ext cx="4248472" cy="415498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pt-BR" sz="6600" dirty="0">
                <a:solidFill>
                  <a:srgbClr val="C00000"/>
                </a:solidFill>
                <a:effectLst/>
                <a:latin typeface="Freestyle Script" panose="030804020302050B0404" pitchFamily="66" charset="0"/>
                <a:ea typeface="Times New Roman" panose="02020603050405020304" pitchFamily="18" charset="0"/>
              </a:rPr>
              <a:t>Guarde em seus braços</a:t>
            </a:r>
          </a:p>
          <a:p>
            <a:pPr algn="ctr"/>
            <a:r>
              <a:rPr lang="pt-BR" sz="6600" dirty="0">
                <a:solidFill>
                  <a:srgbClr val="C00000"/>
                </a:solidFill>
                <a:effectLst/>
                <a:latin typeface="Freestyle Script" panose="030804020302050B0404" pitchFamily="66" charset="0"/>
                <a:ea typeface="Times New Roman" panose="02020603050405020304" pitchFamily="18" charset="0"/>
              </a:rPr>
              <a:t> </a:t>
            </a:r>
            <a:r>
              <a:rPr lang="pt-BR" sz="6600" dirty="0">
                <a:solidFill>
                  <a:srgbClr val="0070C0"/>
                </a:solidFill>
                <a:effectLst/>
                <a:latin typeface="Freestyle Script" panose="030804020302050B0404" pitchFamily="66" charset="0"/>
                <a:ea typeface="Times New Roman" panose="02020603050405020304" pitchFamily="18" charset="0"/>
              </a:rPr>
              <a:t>meus segredos, </a:t>
            </a:r>
          </a:p>
          <a:p>
            <a:pPr algn="ctr"/>
            <a:r>
              <a:rPr lang="pt-BR" sz="6600" dirty="0">
                <a:solidFill>
                  <a:srgbClr val="0070C0"/>
                </a:solidFill>
                <a:effectLst/>
                <a:latin typeface="Freestyle Script" panose="030804020302050B0404" pitchFamily="66" charset="0"/>
                <a:ea typeface="Times New Roman" panose="02020603050405020304" pitchFamily="18" charset="0"/>
              </a:rPr>
              <a:t>meus sentimentos</a:t>
            </a:r>
            <a:endParaRPr lang="pt-BR" sz="6600" dirty="0">
              <a:solidFill>
                <a:srgbClr val="0070C0"/>
              </a:solidFill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915F85E4-3D57-D098-D916-807225634511}"/>
              </a:ext>
            </a:extLst>
          </p:cNvPr>
          <p:cNvSpPr txBox="1"/>
          <p:nvPr/>
        </p:nvSpPr>
        <p:spPr>
          <a:xfrm>
            <a:off x="5148064" y="284124"/>
            <a:ext cx="2838242" cy="4401205"/>
          </a:xfrm>
          <a:prstGeom prst="rect">
            <a:avLst/>
          </a:prstGeom>
          <a:noFill/>
        </p:spPr>
        <p:txBody>
          <a:bodyPr wrap="square">
            <a:prstTxWarp prst="textInflateTop">
              <a:avLst>
                <a:gd name="adj" fmla="val 13164"/>
              </a:avLst>
            </a:prstTxWarp>
            <a:spAutoFit/>
          </a:bodyPr>
          <a:lstStyle/>
          <a:p>
            <a:pPr algn="ctr"/>
            <a:r>
              <a:rPr lang="pt-BR" sz="2800" dirty="0">
                <a:solidFill>
                  <a:schemeClr val="accent6">
                    <a:lumMod val="50000"/>
                  </a:schemeClr>
                </a:solidFill>
                <a:effectLst/>
                <a:latin typeface="Bauhaus 93" panose="04030905020B02020C02" pitchFamily="82" charset="0"/>
                <a:ea typeface="Times New Roman" panose="02020603050405020304" pitchFamily="18" charset="0"/>
              </a:rPr>
              <a:t>Faça com que eu deixe o mundo lá fora por apenas alguns instantes.</a:t>
            </a:r>
            <a:endParaRPr lang="pt-BR" sz="1050" dirty="0">
              <a:solidFill>
                <a:schemeClr val="accent6">
                  <a:lumMod val="50000"/>
                </a:schemeClr>
              </a:solidFill>
              <a:effectLst/>
              <a:latin typeface="Bauhaus 93" panose="04030905020B02020C02" pitchFamily="82" charset="0"/>
              <a:ea typeface="Times New Roman" panose="02020603050405020304" pitchFamily="18" charset="0"/>
            </a:endParaRPr>
          </a:p>
          <a:p>
            <a:pPr algn="ctr"/>
            <a:endParaRPr lang="pt-BR" sz="2800" dirty="0">
              <a:solidFill>
                <a:schemeClr val="accent6">
                  <a:lumMod val="50000"/>
                </a:schemeClr>
              </a:solidFill>
              <a:effectLst/>
              <a:latin typeface="Bauhaus 93" panose="04030905020B02020C02" pitchFamily="82" charset="0"/>
              <a:ea typeface="Times New Roman" panose="02020603050405020304" pitchFamily="18" charset="0"/>
            </a:endParaRPr>
          </a:p>
          <a:p>
            <a:pPr algn="ctr"/>
            <a:r>
              <a:rPr lang="pt-BR" sz="2800" dirty="0">
                <a:solidFill>
                  <a:schemeClr val="accent6">
                    <a:lumMod val="50000"/>
                  </a:schemeClr>
                </a:solidFill>
                <a:effectLst/>
                <a:latin typeface="Bauhaus 93" panose="04030905020B02020C02" pitchFamily="82" charset="0"/>
                <a:ea typeface="Times New Roman" panose="02020603050405020304" pitchFamily="18" charset="0"/>
              </a:rPr>
              <a:t>Segure minhas mãos com o carinho que só você sabe fazer!</a:t>
            </a:r>
            <a:endParaRPr lang="pt-BR" sz="1050" dirty="0">
              <a:solidFill>
                <a:schemeClr val="accent6">
                  <a:lumMod val="50000"/>
                </a:schemeClr>
              </a:solidFill>
              <a:effectLst/>
              <a:latin typeface="Bauhaus 93" panose="04030905020B02020C02" pitchFamily="82" charset="0"/>
              <a:ea typeface="Times New Roman" panose="02020603050405020304" pitchFamily="18" charset="0"/>
            </a:endParaRPr>
          </a:p>
          <a:p>
            <a:pPr algn="ctr"/>
            <a:r>
              <a:rPr lang="pt-BR" sz="2800" dirty="0">
                <a:solidFill>
                  <a:schemeClr val="accent6">
                    <a:lumMod val="50000"/>
                  </a:schemeClr>
                </a:solidFill>
                <a:effectLst/>
                <a:latin typeface="Freestyle Script" panose="030804020302050B0404" pitchFamily="66" charset="0"/>
                <a:ea typeface="Times New Roman" panose="02020603050405020304" pitchFamily="18" charset="0"/>
              </a:rPr>
              <a:t> </a:t>
            </a:r>
            <a:endParaRPr lang="pt-BR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95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8000">
        <p:fade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750"/>
                            </p:stCondLst>
                            <p:childTnLst>
                              <p:par>
                                <p:cTn id="17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4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4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250"/>
                            </p:stCondLst>
                            <p:childTnLst>
                              <p:par>
                                <p:cTn id="2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4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5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5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65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3">
                <a:lumMod val="75000"/>
              </a:schemeClr>
            </a:gs>
            <a:gs pos="92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rect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13CC5D7E-70BA-BA8E-8ACA-6F362D6AD061}"/>
              </a:ext>
            </a:extLst>
          </p:cNvPr>
          <p:cNvSpPr txBox="1"/>
          <p:nvPr/>
        </p:nvSpPr>
        <p:spPr>
          <a:xfrm>
            <a:off x="6009790" y="678924"/>
            <a:ext cx="2736304" cy="3785652"/>
          </a:xfrm>
          <a:prstGeom prst="rect">
            <a:avLst/>
          </a:prstGeom>
          <a:noFill/>
        </p:spPr>
        <p:txBody>
          <a:bodyPr wrap="square">
            <a:prstTxWarp prst="textFadeDown">
              <a:avLst>
                <a:gd name="adj" fmla="val 16870"/>
              </a:avLst>
            </a:prstTxWarp>
            <a:spAutoFit/>
          </a:bodyPr>
          <a:lstStyle/>
          <a:p>
            <a:pPr algn="ctr"/>
            <a:r>
              <a:rPr lang="pt-BR" sz="4000" b="1" dirty="0">
                <a:solidFill>
                  <a:srgbClr val="002060"/>
                </a:solidFill>
                <a:effectLst/>
                <a:latin typeface="Freestyle Script" panose="030804020302050B0404" pitchFamily="66" charset="0"/>
                <a:ea typeface="Times New Roman" panose="02020603050405020304" pitchFamily="18" charset="0"/>
              </a:rPr>
              <a:t>Traga-me a paz em forma de gestos.... Não apenas me diga.... </a:t>
            </a:r>
            <a:r>
              <a:rPr lang="pt-BR" sz="6000" b="1" dirty="0">
                <a:solidFill>
                  <a:srgbClr val="002060"/>
                </a:solidFill>
                <a:effectLst/>
                <a:latin typeface="Freestyle Script" panose="030804020302050B0404" pitchFamily="66" charset="0"/>
                <a:ea typeface="Times New Roman" panose="02020603050405020304" pitchFamily="18" charset="0"/>
              </a:rPr>
              <a:t>Mostre-m</a:t>
            </a:r>
            <a:r>
              <a:rPr lang="pt-BR" sz="4000" b="1" dirty="0">
                <a:solidFill>
                  <a:srgbClr val="002060"/>
                </a:solidFill>
                <a:effectLst/>
                <a:latin typeface="Freestyle Script" panose="030804020302050B0404" pitchFamily="66" charset="0"/>
                <a:ea typeface="Times New Roman" panose="02020603050405020304" pitchFamily="18" charset="0"/>
              </a:rPr>
              <a:t>e! </a:t>
            </a:r>
            <a:endParaRPr lang="pt-BR" sz="40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F70CE6FC-9DFA-F011-43BC-F975A352D7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188" y="483518"/>
            <a:ext cx="3139023" cy="2452043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840D04A4-B6F8-E9FA-80D8-0B61B95B750D}"/>
              </a:ext>
            </a:extLst>
          </p:cNvPr>
          <p:cNvSpPr txBox="1"/>
          <p:nvPr/>
        </p:nvSpPr>
        <p:spPr>
          <a:xfrm>
            <a:off x="478323" y="771550"/>
            <a:ext cx="2808312" cy="3816429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/>
            <a:r>
              <a:rPr lang="pt-BR" sz="2800" b="1" i="1" spc="300" dirty="0">
                <a:solidFill>
                  <a:srgbClr val="AB152E"/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</a:rPr>
              <a:t>Seca meu choro com palavras reais</a:t>
            </a:r>
          </a:p>
          <a:p>
            <a:pPr algn="ctr"/>
            <a:r>
              <a:rPr lang="pt-BR" sz="2800" b="1" i="1" spc="300" dirty="0">
                <a:solidFill>
                  <a:srgbClr val="AB152E"/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</a:rPr>
              <a:t> sobre um mundo que gostaria de ter.</a:t>
            </a:r>
          </a:p>
          <a:p>
            <a:pPr algn="ctr"/>
            <a:endParaRPr lang="pt-BR" dirty="0">
              <a:effectLst/>
              <a:latin typeface="Freestyle Script" panose="030804020302050B0404" pitchFamily="66" charset="0"/>
              <a:ea typeface="Times New Roman" panose="02020603050405020304" pitchFamily="18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D613F601-A7D2-5C1C-07B1-CD57F39190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6832">
            <a:off x="3912650" y="1909078"/>
            <a:ext cx="2912059" cy="305790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7506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5000">
        <p:fade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250"/>
                            </p:stCondLst>
                            <p:childTnLst>
                              <p:par>
                                <p:cTn id="20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4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FF66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id="{5093CBEC-1EC4-3B8C-B4BE-8AB637F218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3598EFAE-B627-A14F-EFF9-99087457FF43}"/>
              </a:ext>
            </a:extLst>
          </p:cNvPr>
          <p:cNvSpPr txBox="1"/>
          <p:nvPr/>
        </p:nvSpPr>
        <p:spPr>
          <a:xfrm>
            <a:off x="3166498" y="319921"/>
            <a:ext cx="2811004" cy="4585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rgbClr val="002060"/>
                </a:solidFill>
                <a:effectLst/>
                <a:latin typeface="Freestyle Script" panose="030804020302050B0404" pitchFamily="66" charset="0"/>
                <a:ea typeface="Times New Roman" panose="02020603050405020304" pitchFamily="18" charset="0"/>
              </a:rPr>
              <a:t>A possibilidade de ser mais do que o herói de uma noite...</a:t>
            </a:r>
            <a:endParaRPr lang="pt-BR" sz="105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pt-BR" sz="2800" dirty="0">
              <a:effectLst/>
              <a:latin typeface="Freestyle Script" panose="030804020302050B0404" pitchFamily="66" charset="0"/>
              <a:ea typeface="Times New Roman" panose="02020603050405020304" pitchFamily="18" charset="0"/>
            </a:endParaRPr>
          </a:p>
          <a:p>
            <a:pPr algn="ctr"/>
            <a:r>
              <a:rPr lang="pt-BR" sz="2800" b="1" dirty="0">
                <a:solidFill>
                  <a:srgbClr val="FF0000"/>
                </a:solidFill>
                <a:effectLst/>
                <a:latin typeface="Freestyle Script" panose="030804020302050B0404" pitchFamily="66" charset="0"/>
                <a:ea typeface="Times New Roman" panose="02020603050405020304" pitchFamily="18" charset="0"/>
              </a:rPr>
              <a:t>Guarde minhas costas para que eu possa enfim dormir...</a:t>
            </a:r>
            <a:endParaRPr lang="pt-BR" sz="105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pt-BR" sz="2800" b="1" dirty="0">
              <a:solidFill>
                <a:srgbClr val="FF0000"/>
              </a:solidFill>
              <a:effectLst/>
              <a:latin typeface="Freestyle Script" panose="030804020302050B0404" pitchFamily="66" charset="0"/>
              <a:ea typeface="Times New Roman" panose="02020603050405020304" pitchFamily="18" charset="0"/>
            </a:endParaRPr>
          </a:p>
          <a:p>
            <a:pPr algn="ctr"/>
            <a:r>
              <a:rPr lang="pt-BR" sz="3200" dirty="0">
                <a:effectLst/>
                <a:latin typeface="Freestyle Script" panose="030804020302050B0404" pitchFamily="66" charset="0"/>
                <a:ea typeface="Times New Roman" panose="02020603050405020304" pitchFamily="18" charset="0"/>
              </a:rPr>
              <a:t>Para que me sinta na casa dos seus braços,</a:t>
            </a:r>
            <a:endParaRPr lang="pt-BR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3200" dirty="0">
                <a:effectLst/>
                <a:latin typeface="Freestyle Script" panose="030804020302050B0404" pitchFamily="66" charset="0"/>
                <a:ea typeface="Times New Roman" panose="02020603050405020304" pitchFamily="18" charset="0"/>
              </a:rPr>
              <a:t> </a:t>
            </a:r>
            <a:endParaRPr lang="pt-BR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8EFFEDC4-D8A9-848D-E994-F2F93FD76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30" y="315307"/>
            <a:ext cx="2997200" cy="42799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C654F326-A3AD-E1F5-C345-C69FE086F5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6606" y="401505"/>
            <a:ext cx="3573264" cy="450850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8658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5000">
        <p:fade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4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500"/>
                            </p:stCondLst>
                            <p:childTnLst>
                              <p:par>
                                <p:cTn id="3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500"/>
                            </p:stCondLst>
                            <p:childTnLst>
                              <p:par>
                                <p:cTn id="4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49000">
              <a:schemeClr val="accent2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id="{29335143-73FB-57F6-77D1-FA9C368DC5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77B500F5-E988-B943-916C-DC6B813D209F}"/>
              </a:ext>
            </a:extLst>
          </p:cNvPr>
          <p:cNvSpPr txBox="1"/>
          <p:nvPr/>
        </p:nvSpPr>
        <p:spPr>
          <a:xfrm>
            <a:off x="4814591" y="290772"/>
            <a:ext cx="3845697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adley Hand ITC" panose="03070402050302030203" pitchFamily="66" charset="0"/>
                <a:ea typeface="Times New Roman" panose="02020603050405020304" pitchFamily="18" charset="0"/>
              </a:rPr>
              <a:t>Que mesmo existindo apenas em nossa comum imaginação</a:t>
            </a:r>
            <a:endParaRPr lang="pt-BR" sz="10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adley Hand ITC" panose="03070402050302030203" pitchFamily="66" charset="0"/>
              <a:ea typeface="Times New Roman" panose="02020603050405020304" pitchFamily="18" charset="0"/>
            </a:endParaRPr>
          </a:p>
          <a:p>
            <a:pPr algn="ctr"/>
            <a:endParaRPr lang="pt-BR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Freestyle Script" panose="030804020302050B0404" pitchFamily="66" charset="0"/>
              <a:ea typeface="Times New Roman" panose="02020603050405020304" pitchFamily="18" charset="0"/>
            </a:endParaRPr>
          </a:p>
          <a:p>
            <a:pPr algn="ctr"/>
            <a:endParaRPr lang="pt-BR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Freestyle Script" panose="030804020302050B0404" pitchFamily="66" charset="0"/>
              <a:ea typeface="Times New Roman" panose="02020603050405020304" pitchFamily="18" charset="0"/>
            </a:endParaRPr>
          </a:p>
          <a:p>
            <a:pPr algn="ctr"/>
            <a:endParaRPr lang="pt-BR" sz="24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oper Black" panose="0208090404030B020404" pitchFamily="18" charset="0"/>
              <a:ea typeface="Times New Roman" panose="02020603050405020304" pitchFamily="18" charset="0"/>
            </a:endParaRPr>
          </a:p>
          <a:p>
            <a:pPr algn="ctr"/>
            <a:endParaRPr lang="pt-BR" sz="24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oper Black" panose="0208090404030B020404" pitchFamily="18" charset="0"/>
              <a:ea typeface="Times New Roman" panose="02020603050405020304" pitchFamily="18" charset="0"/>
            </a:endParaRPr>
          </a:p>
          <a:p>
            <a:pPr algn="ctr"/>
            <a:endParaRPr lang="pt-BR" sz="24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oper Black" panose="0208090404030B020404" pitchFamily="18" charset="0"/>
              <a:ea typeface="Times New Roman" panose="02020603050405020304" pitchFamily="18" charset="0"/>
            </a:endParaRPr>
          </a:p>
          <a:p>
            <a:pPr algn="ctr"/>
            <a:endParaRPr lang="pt-BR" sz="24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oper Black" panose="0208090404030B0204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24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  <a:ea typeface="Times New Roman" panose="02020603050405020304" pitchFamily="18" charset="0"/>
              </a:rPr>
              <a:t>Será uma ilusão segura que me fará de novo viver.</a:t>
            </a:r>
            <a:endParaRPr lang="pt-BR" sz="10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oper Black" panose="0208090404030B020404" pitchFamily="18" charset="0"/>
              <a:ea typeface="Times New Roman" panose="02020603050405020304" pitchFamily="18" charset="0"/>
            </a:endParaRPr>
          </a:p>
          <a:p>
            <a:pPr algn="ctr"/>
            <a:endParaRPr lang="pt-BR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BCB8A52-251B-9DF7-A5FA-8E6DC022A4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711" y="1907394"/>
            <a:ext cx="3312368" cy="294597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CFB6C0F0-5539-EEF0-F096-8CED3534F77F}"/>
              </a:ext>
            </a:extLst>
          </p:cNvPr>
          <p:cNvSpPr txBox="1"/>
          <p:nvPr/>
        </p:nvSpPr>
        <p:spPr>
          <a:xfrm>
            <a:off x="251520" y="483518"/>
            <a:ext cx="4382952" cy="2088232"/>
          </a:xfrm>
          <a:prstGeom prst="rect">
            <a:avLst/>
          </a:prstGeom>
          <a:noFill/>
        </p:spPr>
        <p:txBody>
          <a:bodyPr wrap="square">
            <a:prstTxWarp prst="textChevron">
              <a:avLst/>
            </a:prstTxWarp>
            <a:spAutoFit/>
          </a:bodyPr>
          <a:lstStyle/>
          <a:p>
            <a:pPr algn="ctr"/>
            <a:r>
              <a:rPr lang="pt-BR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  <a:ea typeface="Times New Roman" panose="02020603050405020304" pitchFamily="18" charset="0"/>
              </a:rPr>
              <a:t>Siga comigo, numa noite de lua,</a:t>
            </a:r>
          </a:p>
          <a:p>
            <a:pPr algn="ctr"/>
            <a:r>
              <a:rPr lang="pt-BR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  <a:ea typeface="Times New Roman" panose="02020603050405020304" pitchFamily="18" charset="0"/>
              </a:rPr>
              <a:t> para um lugar qualquer.</a:t>
            </a:r>
            <a:endParaRPr lang="pt-BR" sz="11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  <a:ea typeface="Times New Roman" panose="02020603050405020304" pitchFamily="18" charset="0"/>
            </a:endParaRPr>
          </a:p>
          <a:p>
            <a:pPr algn="ctr"/>
            <a:endParaRPr lang="pt-BR" sz="1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  <a:ea typeface="Times New Roman" panose="02020603050405020304" pitchFamily="18" charset="0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3C914559-8AD4-96C6-FF79-F683CC4C16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6725" y="1484663"/>
            <a:ext cx="4382952" cy="246220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5206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5000">
        <p:fade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allAtOnce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60375" y="398466"/>
            <a:ext cx="4237707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000" i="1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Artes &amp; Sons </a:t>
            </a:r>
            <a:r>
              <a:rPr kumimoji="0" lang="pt-BR" sz="2400" i="1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Acervo</a:t>
            </a:r>
            <a:r>
              <a:rPr kumimoji="0" lang="pt-BR" sz="2400" i="1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  <a:r>
              <a:rPr kumimoji="0" lang="pt-BR" sz="2400" i="1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Pessoal </a:t>
            </a:r>
            <a:r>
              <a:rPr kumimoji="0" lang="pt-BR" sz="2000" i="1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  <a:r>
              <a:rPr kumimoji="0" lang="pt-BR" sz="2800" i="1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 </a:t>
            </a:r>
            <a:endParaRPr kumimoji="0" lang="pt-BR" sz="4800" i="1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i="1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Música de Fundo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i="1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i="1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GOLDEN PIANO MELODIES...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sz="20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i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  <a:cs typeface="Arial" charset="0"/>
              </a:rPr>
              <a:t>AL FINAL DEL ARCO IRIS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i="1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  <a:cs typeface="Arial" charset="0"/>
              </a:rPr>
              <a:t>Interpretação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800" i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  <a:cs typeface="Arial" charset="0"/>
              </a:rPr>
              <a:t>Ricardo Montaner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anose="03010101010101010101" pitchFamily="66" charset="0"/>
              <a:cs typeface="Arial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10939"/>
            <a:ext cx="3451930" cy="3397927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377396">
            <a:off x="5484256" y="3490480"/>
            <a:ext cx="3474082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  &amp; APRESENTAÇÃO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1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  <a:r>
              <a:rPr kumimoji="0" lang="pt-BR" sz="3200" b="1" i="1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sz="2400" b="1" i="1" u="sng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179260" y="4261675"/>
            <a:ext cx="5454806" cy="707886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4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2000" dirty="0">
                <a:solidFill>
                  <a:srgbClr val="FF6600"/>
                </a:solidFill>
              </a:rPr>
              <a:t>Não guarde em seu coração mágoas e ressentimentos, perdoe e siga em frente.</a:t>
            </a:r>
          </a:p>
        </p:txBody>
      </p:sp>
    </p:spTree>
    <p:extLst>
      <p:ext uri="{BB962C8B-B14F-4D97-AF65-F5344CB8AC3E}">
        <p14:creationId xmlns:p14="http://schemas.microsoft.com/office/powerpoint/2010/main" val="343635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210000">
        <p:fade/>
        <p:sndAc>
          <p:stSnd loop="1">
            <p:snd r:embed="rId3" name="Al final del arco iris.wav"/>
          </p:stSnd>
        </p:sndAc>
      </p:transition>
    </mc:Choice>
    <mc:Fallback xmlns="">
      <p:transition spd="slow" advClick="0" advTm="210000">
        <p:fade/>
        <p:sndAc>
          <p:stSnd loop="1">
            <p:snd r:embed="rId6" name="Al final del arco ir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8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0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6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theme/theme1.xml><?xml version="1.0" encoding="utf-8"?>
<a:theme xmlns:a="http://schemas.openxmlformats.org/drawingml/2006/main" name="QUERIDA É A MINHA MENINA REFORMATAR">
  <a:themeElements>
    <a:clrScheme name="Personalizada 2">
      <a:dk1>
        <a:srgbClr val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tlas">
  <a:themeElements>
    <a:clrScheme name="Laranja Vermelho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dro Congelad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AMOR DE UMA VIDA INTEIRA</Template>
  <TotalTime>70</TotalTime>
  <Words>215</Words>
  <Application>Microsoft Office PowerPoint</Application>
  <PresentationFormat>Apresentação na tela (16:9)</PresentationFormat>
  <Paragraphs>46</Paragraphs>
  <Slides>6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16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6</vt:i4>
      </vt:variant>
    </vt:vector>
  </HeadingPairs>
  <TitlesOfParts>
    <vt:vector size="24" baseType="lpstr">
      <vt:lpstr>Algerian</vt:lpstr>
      <vt:lpstr>Arial</vt:lpstr>
      <vt:lpstr>Bauhaus 93</vt:lpstr>
      <vt:lpstr>Bradley Hand ITC</vt:lpstr>
      <vt:lpstr>Brush Script MT</vt:lpstr>
      <vt:lpstr>Calibri</vt:lpstr>
      <vt:lpstr>Calibri Light</vt:lpstr>
      <vt:lpstr>Cooper Black</vt:lpstr>
      <vt:lpstr>Curlz MT</vt:lpstr>
      <vt:lpstr>David</vt:lpstr>
      <vt:lpstr>Freestyle Script</vt:lpstr>
      <vt:lpstr>Goudy Stout</vt:lpstr>
      <vt:lpstr>Lucida Handwriting</vt:lpstr>
      <vt:lpstr>Rockwell</vt:lpstr>
      <vt:lpstr>Times New Roman</vt:lpstr>
      <vt:lpstr>Wingdings</vt:lpstr>
      <vt:lpstr>QUERIDA É A MINHA MENINA REFORMATAR</vt:lpstr>
      <vt:lpstr>Atlas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 Vendramini</dc:creator>
  <cp:lastModifiedBy>Antonio Vendramini</cp:lastModifiedBy>
  <cp:revision>1</cp:revision>
  <dcterms:created xsi:type="dcterms:W3CDTF">2023-12-19T20:12:40Z</dcterms:created>
  <dcterms:modified xsi:type="dcterms:W3CDTF">2023-12-19T21:23:08Z</dcterms:modified>
</cp:coreProperties>
</file>