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11"/>
  </p:notesMasterIdLst>
  <p:sldIdLst>
    <p:sldId id="286" r:id="rId3"/>
    <p:sldId id="297" r:id="rId4"/>
    <p:sldId id="299" r:id="rId5"/>
    <p:sldId id="300" r:id="rId6"/>
    <p:sldId id="301" r:id="rId7"/>
    <p:sldId id="302" r:id="rId8"/>
    <p:sldId id="304" r:id="rId9"/>
    <p:sldId id="298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FF6600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793" autoAdjust="0"/>
  </p:normalViewPr>
  <p:slideViewPr>
    <p:cSldViewPr>
      <p:cViewPr varScale="1">
        <p:scale>
          <a:sx n="136" d="100"/>
          <a:sy n="136" d="100"/>
        </p:scale>
        <p:origin x="132" y="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18/01/2025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18/01/2025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s://pixabay.com/es/venecia-italia-g%C3%B3ndola-edificios-341467/" TargetMode="Externa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BD42517-A7CC-788C-7ADB-CAA74F51B8F6}"/>
              </a:ext>
            </a:extLst>
          </p:cNvPr>
          <p:cNvSpPr txBox="1"/>
          <p:nvPr/>
        </p:nvSpPr>
        <p:spPr>
          <a:xfrm>
            <a:off x="3903018" y="286776"/>
            <a:ext cx="34938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UM TEMA</a:t>
            </a:r>
          </a:p>
          <a:p>
            <a:pPr algn="ctr"/>
            <a:r>
              <a:rPr lang="pt-BR" sz="18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MUSICAL </a:t>
            </a:r>
            <a:r>
              <a:rPr lang="pt-BR" sz="2400" b="1" i="1" spc="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italiano</a:t>
            </a:r>
          </a:p>
          <a:p>
            <a:pPr algn="ctr"/>
            <a:endParaRPr lang="pt-BR" sz="1800" b="1" i="1" spc="600" dirty="0">
              <a:solidFill>
                <a:srgbClr val="99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18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>
            <a:off x="3301113" y="1405005"/>
            <a:ext cx="254177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  <a:p>
            <a:pPr algn="ctr"/>
            <a:r>
              <a:rPr lang="pt-BR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Un </a:t>
            </a:r>
            <a:r>
              <a:rPr lang="pt-BR" sz="2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GRANdE</a:t>
            </a:r>
            <a:r>
              <a:rPr lang="pt-BR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</a:t>
            </a:r>
          </a:p>
          <a:p>
            <a:pPr algn="ctr"/>
            <a:r>
              <a:rPr lang="pt-BR" sz="2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AMORe</a:t>
            </a:r>
            <a:r>
              <a:rPr lang="pt-BR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</a:t>
            </a:r>
          </a:p>
          <a:p>
            <a:pPr algn="ctr"/>
            <a:endParaRPr lang="pt-BR" sz="1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15" name="Picture 6" descr="C:\Users\Gogu\Desktop\542516.gif">
            <a:extLst>
              <a:ext uri="{FF2B5EF4-FFF2-40B4-BE49-F238E27FC236}">
                <a16:creationId xmlns:a16="http://schemas.microsoft.com/office/drawing/2014/main" id="{36B0E6B4-7207-797A-3C00-34EF6B8BE4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48830"/>
            <a:ext cx="1076768" cy="64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5F66E6B-09EF-0DA4-5CCD-EE706DC8F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744" y="865606"/>
            <a:ext cx="4010400" cy="40104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26B2A12-7420-578F-E9AD-E67328CDAB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71162">
            <a:off x="5060438" y="1382990"/>
            <a:ext cx="1429636" cy="594312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95ACC8D-6721-BC48-884D-C5B2BE80A0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64" y="274827"/>
            <a:ext cx="3571875" cy="47625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0">
        <p14:warp dir="in"/>
        <p:sndAc>
          <p:stSnd loop="1">
            <p:snd r:embed="rId2" name="Un Amore Grande - Peppino Gagliardi (1973) - Copia.wav"/>
          </p:stSnd>
        </p:sndAc>
      </p:transition>
    </mc:Choice>
    <mc:Fallback xmlns="">
      <p:transition spd="slow" advClick="0" advTm="30000">
        <p:fade/>
        <p:sndAc>
          <p:stSnd loop="1">
            <p:snd r:embed="rId7" name="Un Amore Grande - Peppino Gagliardi (1973) - Cop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75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75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697AA67-9CE0-FA18-D51A-E5BB8C8A7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3" y="148575"/>
            <a:ext cx="2867619" cy="423431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DD0290C-DF99-920C-905D-ACCAC2E98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540" y="209564"/>
            <a:ext cx="5760639" cy="41123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2B6FA89-7458-7634-8A27-4E72FF3B79FC}"/>
              </a:ext>
            </a:extLst>
          </p:cNvPr>
          <p:cNvSpPr txBox="1"/>
          <p:nvPr/>
        </p:nvSpPr>
        <p:spPr>
          <a:xfrm>
            <a:off x="719572" y="4340776"/>
            <a:ext cx="7704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2800" i="0" dirty="0">
                <a:solidFill>
                  <a:srgbClr val="333333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Um grande Amor você foi um grande Amor</a:t>
            </a:r>
            <a:endParaRPr lang="pt-BR" sz="2800" dirty="0">
              <a:solidFill>
                <a:srgbClr val="333333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333068B-8B1D-69A9-D7D4-2F963CC51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788" y="850590"/>
            <a:ext cx="2261615" cy="41723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A7E5B0E-EBA7-6ECB-E308-8A3F44DEB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616">
            <a:off x="4483941" y="1724826"/>
            <a:ext cx="4382050" cy="25255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D8E1994-6BFE-A490-D4CE-9616062E8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156" y="73617"/>
            <a:ext cx="2436805" cy="24368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9FEF346-A5CA-3AEE-660C-F2B6400E84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22" y="355748"/>
            <a:ext cx="2686265" cy="37820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883A16F6-12C7-AF83-0902-2591E12D346D}"/>
              </a:ext>
            </a:extLst>
          </p:cNvPr>
          <p:cNvSpPr txBox="1"/>
          <p:nvPr/>
        </p:nvSpPr>
        <p:spPr>
          <a:xfrm>
            <a:off x="2796176" y="483518"/>
            <a:ext cx="45933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2400" b="1" i="0" dirty="0">
                <a:solidFill>
                  <a:srgbClr val="333333"/>
                </a:solidFill>
                <a:effectLst/>
                <a:latin typeface="Bauhaus 93" panose="04030905020B02020C02" pitchFamily="82" charset="0"/>
              </a:rPr>
              <a:t>Eu trouxe você a beleza de uma manhã</a:t>
            </a:r>
            <a:br>
              <a:rPr lang="pt-BR" sz="2400" b="1" i="0" dirty="0">
                <a:solidFill>
                  <a:srgbClr val="333333"/>
                </a:solidFill>
                <a:effectLst/>
                <a:latin typeface="Bauhaus 93" panose="04030905020B02020C02" pitchFamily="82" charset="0"/>
              </a:rPr>
            </a:br>
            <a:r>
              <a:rPr lang="pt-BR" sz="2400" b="1" i="0" dirty="0">
                <a:solidFill>
                  <a:srgbClr val="333333"/>
                </a:solidFill>
                <a:effectLst/>
                <a:latin typeface="Bauhaus 93" panose="04030905020B02020C02" pitchFamily="82" charset="0"/>
              </a:rPr>
              <a:t>Um sorriso nos meus olhos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842BE77-AE3D-17E2-801A-55D34657E4A6}"/>
              </a:ext>
            </a:extLst>
          </p:cNvPr>
          <p:cNvSpPr txBox="1"/>
          <p:nvPr/>
        </p:nvSpPr>
        <p:spPr>
          <a:xfrm>
            <a:off x="205679" y="4317451"/>
            <a:ext cx="70416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1800" b="0" i="0" dirty="0">
                <a:solidFill>
                  <a:srgbClr val="333333"/>
                </a:solidFill>
                <a:effectLst/>
                <a:latin typeface="Goudy Stout" panose="0202090407030B020401" pitchFamily="18" charset="0"/>
              </a:rPr>
              <a:t>Muito mais do que o mundo</a:t>
            </a:r>
            <a:br>
              <a:rPr lang="pt-BR" sz="1800" b="0" i="0" dirty="0">
                <a:solidFill>
                  <a:srgbClr val="333333"/>
                </a:solidFill>
                <a:effectLst/>
                <a:latin typeface="Goudy Stout" panose="0202090407030B020401" pitchFamily="18" charset="0"/>
              </a:rPr>
            </a:br>
            <a:r>
              <a:rPr lang="pt-BR" sz="1800" b="0" i="0" dirty="0">
                <a:solidFill>
                  <a:srgbClr val="333333"/>
                </a:solidFill>
                <a:effectLst/>
                <a:latin typeface="Goudy Stout" panose="0202090407030B020401" pitchFamily="18" charset="0"/>
              </a:rPr>
              <a:t>Todo o meu passado  </a:t>
            </a:r>
          </a:p>
        </p:txBody>
      </p:sp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" accel="100000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B831A4D-7351-DAD0-10FB-6B4195D04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843" y="1135235"/>
            <a:ext cx="4692098" cy="27170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79AB91D-CE88-F9C2-7D0B-397434840E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0" y="1066819"/>
            <a:ext cx="3905853" cy="41044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587A3F7-3A68-E3F2-82B2-AB13B2013137}"/>
              </a:ext>
            </a:extLst>
          </p:cNvPr>
          <p:cNvSpPr txBox="1"/>
          <p:nvPr/>
        </p:nvSpPr>
        <p:spPr>
          <a:xfrm>
            <a:off x="1763688" y="3671628"/>
            <a:ext cx="8244408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0"/>
              </a:spcAft>
            </a:pPr>
            <a:r>
              <a:rPr lang="pt-BR" sz="2800" dirty="0">
                <a:solidFill>
                  <a:srgbClr val="002060"/>
                </a:solidFill>
                <a:latin typeface="Cooper Black" panose="0208090404030B020404" pitchFamily="18" charset="0"/>
              </a:rPr>
              <a:t>Na madrugada nasce um dia</a:t>
            </a:r>
            <a:endParaRPr lang="pt-BR" sz="2800" b="0" i="0" dirty="0">
              <a:solidFill>
                <a:srgbClr val="002060"/>
              </a:solidFill>
              <a:effectLst/>
              <a:latin typeface="Cooper Black" panose="0208090404030B020404" pitchFamily="18" charset="0"/>
            </a:endParaRPr>
          </a:p>
          <a:p>
            <a:pPr algn="ctr">
              <a:spcAft>
                <a:spcPts val="3000"/>
              </a:spcAft>
            </a:pPr>
            <a:r>
              <a:rPr lang="pt-BR" sz="2800" b="0" i="0" dirty="0">
                <a:solidFill>
                  <a:srgbClr val="002060"/>
                </a:solidFill>
                <a:effectLst/>
                <a:latin typeface="Bernard MT Condensed" panose="02050806060905020404" pitchFamily="18" charset="0"/>
              </a:rPr>
              <a:t>Antes de você estar lá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E0629A7-CFB3-511E-6DC7-3E3D4E1D45A6}"/>
              </a:ext>
            </a:extLst>
          </p:cNvPr>
          <p:cNvSpPr txBox="1"/>
          <p:nvPr/>
        </p:nvSpPr>
        <p:spPr>
          <a:xfrm>
            <a:off x="1259632" y="310651"/>
            <a:ext cx="698477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3200" b="0" i="0" dirty="0">
                <a:solidFill>
                  <a:schemeClr val="bg2">
                    <a:lumMod val="50000"/>
                  </a:schemeClr>
                </a:solidFill>
                <a:effectLst/>
                <a:latin typeface="Arial Black" panose="020B0A04020102020204" pitchFamily="34" charset="0"/>
              </a:rPr>
              <a:t>Hoje, quantas noites eu espero</a:t>
            </a:r>
            <a:r>
              <a:rPr lang="pt-BR" sz="32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C66E9C5-2933-DF16-0AA0-50CB2E876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64" y="3224216"/>
            <a:ext cx="8512596" cy="167183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B49C4B-CA4C-F0DD-3F07-54E1FCE5E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408" y="347486"/>
            <a:ext cx="7848872" cy="3400028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881F1B3-BEB9-7242-815C-BBBA1FFE8E02}"/>
              </a:ext>
            </a:extLst>
          </p:cNvPr>
          <p:cNvSpPr txBox="1"/>
          <p:nvPr/>
        </p:nvSpPr>
        <p:spPr>
          <a:xfrm>
            <a:off x="629293" y="3727931"/>
            <a:ext cx="75608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2400" b="0" i="0" dirty="0">
                <a:solidFill>
                  <a:srgbClr val="333333"/>
                </a:solidFill>
                <a:effectLst/>
                <a:latin typeface="Ravie" panose="04040805050809020602" pitchFamily="82" charset="0"/>
              </a:rPr>
              <a:t>Encadernando uma almofada nos braços</a:t>
            </a:r>
            <a:br>
              <a:rPr lang="pt-BR" sz="2400" b="0" i="0" dirty="0">
                <a:solidFill>
                  <a:srgbClr val="333333"/>
                </a:solidFill>
                <a:effectLst/>
                <a:latin typeface="Ravie" panose="04040805050809020602" pitchFamily="82" charset="0"/>
              </a:rPr>
            </a:br>
            <a:r>
              <a:rPr lang="pt-BR" sz="2400" b="0" i="0" dirty="0">
                <a:solidFill>
                  <a:srgbClr val="333333"/>
                </a:solidFill>
                <a:effectLst/>
                <a:latin typeface="Ravie" panose="04040805050809020602" pitchFamily="82" charset="0"/>
              </a:rPr>
              <a:t>E eu vejo você de novo</a:t>
            </a:r>
            <a:endParaRPr lang="pt-BR" sz="2400" dirty="0">
              <a:solidFill>
                <a:srgbClr val="333333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98DB5E3-9C21-21CA-849C-E759F56D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6573"/>
            <a:ext cx="2952328" cy="400204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AAD8A55-6789-AB4E-BADA-4BE5165CE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884" y="267494"/>
            <a:ext cx="3168352" cy="35686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A43BD29-C750-88AB-07DD-68057BF30C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41050"/>
            <a:ext cx="3168352" cy="402756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87B4BC-ABBF-329C-357E-C9CFB841A1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2" y="2859782"/>
            <a:ext cx="8424936" cy="21500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5CABDA56-15C3-D642-6CE8-C0132A5A7885}"/>
              </a:ext>
            </a:extLst>
          </p:cNvPr>
          <p:cNvSpPr txBox="1"/>
          <p:nvPr/>
        </p:nvSpPr>
        <p:spPr>
          <a:xfrm>
            <a:off x="611560" y="4479947"/>
            <a:ext cx="748883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2000" i="0" dirty="0">
                <a:solidFill>
                  <a:srgbClr val="FF0000"/>
                </a:solidFill>
                <a:effectLst/>
                <a:latin typeface="Cooper Black" panose="0208090404030B020404" pitchFamily="18" charset="0"/>
                <a:cs typeface="Aharoni" panose="02010803020104030203" pitchFamily="2" charset="-79"/>
              </a:rPr>
              <a:t>Um grande Amor você foi um grande Amor</a:t>
            </a:r>
            <a:endParaRPr lang="pt-BR" sz="2000" dirty="0">
              <a:solidFill>
                <a:srgbClr val="FF0000"/>
              </a:solidFill>
              <a:latin typeface="Cooper Black" panose="0208090404030B0204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56F4BD-7601-837B-17C0-4FE829BAD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8ECB7D8E-C9AE-3194-55F3-3098FA388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B436D10-A421-DBE1-D784-AC6625E8CB74}"/>
              </a:ext>
            </a:extLst>
          </p:cNvPr>
          <p:cNvSpPr txBox="1"/>
          <p:nvPr/>
        </p:nvSpPr>
        <p:spPr>
          <a:xfrm>
            <a:off x="4777426" y="140315"/>
            <a:ext cx="3761573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Você foi um grande amor</a:t>
            </a:r>
          </a:p>
          <a:p>
            <a:pPr algn="ctr"/>
            <a:r>
              <a:rPr lang="pt-BR" sz="18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Muito mais do que o mundo</a:t>
            </a:r>
            <a:br>
              <a:rPr lang="pt-BR" sz="18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</a:br>
            <a:endParaRPr lang="pt-BR" sz="1800" b="1" i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18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Eu trouxe você a beleza de uma manhã</a:t>
            </a:r>
          </a:p>
          <a:p>
            <a:pPr algn="l"/>
            <a:endParaRPr lang="pt-BR" sz="1800" b="1" i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l"/>
            <a:endParaRPr lang="pt-BR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800" b="1" i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Um sorriso que se foi agora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F37690D-E39B-9EC6-6CCB-1227F99614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4" y="411510"/>
            <a:ext cx="4609593" cy="41574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4742B1-73F9-85F2-C001-0813CDB089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451" y="1203598"/>
            <a:ext cx="3761573" cy="10380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E47C37A2-28C9-8552-2DAD-990936C76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575" y="839739"/>
            <a:ext cx="4392488" cy="18516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E191D31-0F4D-5762-F672-DFE8A22A80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809" y="2693040"/>
            <a:ext cx="4327039" cy="16536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2269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3000">
        <p15:prstTrans prst="wind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78054" y="489294"/>
            <a:ext cx="24648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Artes  e  Som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</a:t>
            </a:r>
            <a:r>
              <a:rPr kumimoji="0" lang="pt-BR" i="1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Pessoal </a:t>
            </a:r>
            <a:r>
              <a:rPr kumimoji="0" lang="pt-BR" sz="1600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000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3200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1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0940"/>
            <a:ext cx="3307914" cy="268911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377396">
            <a:off x="5198620" y="2820703"/>
            <a:ext cx="376715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CRIAÇÃO  &amp; APRESENTAÇÃO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 TRADUÇÃO  DA LETRA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 MINHA ADAPTAÇÃO </a:t>
            </a:r>
            <a:endParaRPr kumimoji="0" lang="pt-BR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3200" b="1" i="1" u="none" strike="noStrike" kern="1200" cap="none" spc="0" normalizeH="0" baseline="0" noProof="0" dirty="0">
                <a:ln>
                  <a:noFill/>
                </a:ln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i="1" u="sng" strike="noStrike" kern="1200" cap="none" spc="0" normalizeH="0" baseline="0" noProof="0" dirty="0">
              <a:ln>
                <a:noFill/>
              </a:ln>
              <a:solidFill>
                <a:srgbClr val="AB15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79512" y="4297949"/>
            <a:ext cx="5672283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2000" b="1" dirty="0">
                <a:solidFill>
                  <a:srgbClr val="FF0000"/>
                </a:solidFill>
              </a:rPr>
              <a:t>Coltive uno scopo chiaro e allinea le tue azioni ai tuoi valori più profondi</a:t>
            </a:r>
            <a:endParaRPr lang="pt-BR" sz="2000" b="1" dirty="0">
              <a:solidFill>
                <a:srgbClr val="00B05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EADAED8-FE96-AAB9-510F-11390EA67360}"/>
              </a:ext>
            </a:extLst>
          </p:cNvPr>
          <p:cNvSpPr txBox="1"/>
          <p:nvPr/>
        </p:nvSpPr>
        <p:spPr>
          <a:xfrm>
            <a:off x="217189" y="1654524"/>
            <a:ext cx="50513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pt-BR" b="1" i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Música de Fundo</a:t>
            </a:r>
          </a:p>
          <a:p>
            <a:r>
              <a:rPr lang="pt-BR" sz="1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charset="0"/>
              </a:rPr>
              <a:t>Un Grande Amore</a:t>
            </a:r>
          </a:p>
          <a:p>
            <a:endParaRPr lang="pt-BR" sz="18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  <a:p>
            <a:pPr algn="ctr"/>
            <a:r>
              <a:rPr lang="pt-BR" sz="1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PEPPINO GAGLIARDI</a:t>
            </a:r>
            <a:r>
              <a:rPr kumimoji="0" lang="pt-BR" sz="160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algn="ctr"/>
            <a:r>
              <a:rPr lang="pt-BR" b="1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Foi um cantor italiano conhecido por seus sucessos musicais, que foram apresentados em muitos filmes e permaneceram populares na Itália. principalmente em Roma.</a:t>
            </a:r>
            <a:endParaRPr lang="pt-BR" b="1" dirty="0">
              <a:solidFill>
                <a:srgbClr val="002060"/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42D7B71D-64F0-D466-7ABD-B78D47703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578221" y="243285"/>
            <a:ext cx="3491290" cy="22146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0000">
        <p:fade/>
        <p:sndAc>
          <p:stSnd loop="1">
            <p:snd r:embed="rId3" name="Un Amore Grande - Peppino Gagliardi (1973) - Copia.wav"/>
          </p:stSnd>
        </p:sndAc>
      </p:transition>
    </mc:Choice>
    <mc:Fallback xmlns="">
      <p:transition spd="slow" advClick="0" advTm="210000">
        <p:fade/>
        <p:sndAc>
          <p:stSnd loop="1">
            <p:snd r:embed="rId7" name="Un Amore Grande - Peppino Gagliardi (1973) - Cop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250"/>
                            </p:stCondLst>
                            <p:childTnLst>
                              <p:par>
                                <p:cTn id="5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7750"/>
                            </p:stCondLst>
                            <p:childTnLst>
                              <p:par>
                                <p:cTn id="7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1250"/>
                            </p:stCondLst>
                            <p:childTnLst>
                              <p:par>
                                <p:cTn id="8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4750"/>
                            </p:stCondLst>
                            <p:childTnLst>
                              <p:par>
                                <p:cTn id="9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825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GRANDE AMORE</Template>
  <TotalTime>2</TotalTime>
  <Words>172</Words>
  <Application>Microsoft Office PowerPoint</Application>
  <PresentationFormat>Apresentação na tela (16:9)</PresentationFormat>
  <Paragraphs>40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4" baseType="lpstr">
      <vt:lpstr>Aharoni</vt:lpstr>
      <vt:lpstr>Arial</vt:lpstr>
      <vt:lpstr>Arial Black</vt:lpstr>
      <vt:lpstr>Bauhaus 93</vt:lpstr>
      <vt:lpstr>Bernard MT Condensed</vt:lpstr>
      <vt:lpstr>Calibri</vt:lpstr>
      <vt:lpstr>Cambria</vt:lpstr>
      <vt:lpstr>Cooper Black</vt:lpstr>
      <vt:lpstr>David</vt:lpstr>
      <vt:lpstr>Goudy Stout</vt:lpstr>
      <vt:lpstr>Lucida Handwriting</vt:lpstr>
      <vt:lpstr>Ravie</vt:lpstr>
      <vt:lpstr>Times New Roman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2025-01-18T13:34:18Z</dcterms:created>
  <dcterms:modified xsi:type="dcterms:W3CDTF">2025-01-18T13:37:11Z</dcterms:modified>
</cp:coreProperties>
</file>