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11"/>
  </p:notesMasterIdLst>
  <p:sldIdLst>
    <p:sldId id="286" r:id="rId3"/>
    <p:sldId id="297" r:id="rId4"/>
    <p:sldId id="299" r:id="rId5"/>
    <p:sldId id="300" r:id="rId6"/>
    <p:sldId id="301" r:id="rId7"/>
    <p:sldId id="302" r:id="rId8"/>
    <p:sldId id="344" r:id="rId9"/>
    <p:sldId id="342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tonio" initials="A" lastIdx="1" clrIdx="0">
    <p:extLst>
      <p:ext uri="{19B8F6BF-5375-455C-9EA6-DF929625EA0E}">
        <p15:presenceInfo xmlns:p15="http://schemas.microsoft.com/office/powerpoint/2012/main" userId="Antoni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66FFCC"/>
    <a:srgbClr val="AB152E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793" autoAdjust="0"/>
  </p:normalViewPr>
  <p:slideViewPr>
    <p:cSldViewPr>
      <p:cViewPr varScale="1">
        <p:scale>
          <a:sx n="93" d="100"/>
          <a:sy n="93" d="100"/>
        </p:scale>
        <p:origin x="77" y="869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12/05/2022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12/05/2022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12/05/2022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toninhovendraminislides/" TargetMode="External"/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eg"/><Relationship Id="rId11" Type="http://schemas.openxmlformats.org/officeDocument/2006/relationships/audio" Target="../media/audio3.wav"/><Relationship Id="rId5" Type="http://schemas.openxmlformats.org/officeDocument/2006/relationships/image" Target="../media/image26.gif"/><Relationship Id="rId10" Type="http://schemas.openxmlformats.org/officeDocument/2006/relationships/image" Target="../media/image29.jpg"/><Relationship Id="rId4" Type="http://schemas.openxmlformats.org/officeDocument/2006/relationships/image" Target="../media/image25.jp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66182E49-375B-4374-8D55-1255F18C27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19" y="267494"/>
            <a:ext cx="4426088" cy="244832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279FC5-2C1F-2951-21AE-596DA1D4C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864866"/>
            <a:ext cx="2493500" cy="25825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390E014-B48C-46B9-B63B-8E4D9A5374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914" y="857630"/>
            <a:ext cx="1846299" cy="23469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BD42517-A7CC-788C-7ADB-CAA74F51B8F6}"/>
              </a:ext>
            </a:extLst>
          </p:cNvPr>
          <p:cNvSpPr txBox="1"/>
          <p:nvPr/>
        </p:nvSpPr>
        <p:spPr>
          <a:xfrm>
            <a:off x="5868144" y="248830"/>
            <a:ext cx="2448273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UM TEMA</a:t>
            </a:r>
          </a:p>
          <a:p>
            <a:pPr algn="ctr"/>
            <a:r>
              <a:rPr lang="pt-BR" sz="20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MUSICAL</a:t>
            </a:r>
          </a:p>
          <a:p>
            <a:pPr algn="ctr"/>
            <a:r>
              <a:rPr lang="pt-BR" sz="1800" b="1" i="1" spc="600" dirty="0"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>
            <a:off x="5656501" y="955465"/>
            <a:ext cx="3101144" cy="2149551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sz="1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LA MIA ESTATE </a:t>
            </a:r>
          </a:p>
          <a:p>
            <a:pPr algn="ctr"/>
            <a:r>
              <a:rPr lang="pt-BR" sz="1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COn</a:t>
            </a:r>
            <a:r>
              <a:rPr lang="pt-BR" sz="1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 TE </a:t>
            </a:r>
          </a:p>
          <a:p>
            <a:pPr algn="ctr"/>
            <a:endParaRPr lang="pt-BR" sz="1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oper Black" panose="0208090404030B020404" pitchFamily="18" charset="0"/>
            </a:endParaRPr>
          </a:p>
          <a:p>
            <a:pPr algn="ctr"/>
            <a:r>
              <a:rPr lang="pt-BR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oper Black" panose="0208090404030B020404" pitchFamily="18" charset="0"/>
              </a:rPr>
              <a:t>Meu Verão com Você </a:t>
            </a:r>
          </a:p>
        </p:txBody>
      </p:sp>
      <p:pic>
        <p:nvPicPr>
          <p:cNvPr id="15" name="Picture 6" descr="C:\Users\Gogu\Desktop\542516.gif">
            <a:extLst>
              <a:ext uri="{FF2B5EF4-FFF2-40B4-BE49-F238E27FC236}">
                <a16:creationId xmlns:a16="http://schemas.microsoft.com/office/drawing/2014/main" id="{36B0E6B4-7207-797A-3C00-34EF6B8BE4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8355" y="2771301"/>
            <a:ext cx="1076768" cy="64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4A23D6D-8B7B-8E80-1BEC-40F49CF6E46A}"/>
              </a:ext>
            </a:extLst>
          </p:cNvPr>
          <p:cNvSpPr/>
          <p:nvPr/>
        </p:nvSpPr>
        <p:spPr>
          <a:xfrm>
            <a:off x="6500940" y="3238700"/>
            <a:ext cx="227396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BR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Fred</a:t>
            </a:r>
            <a:r>
              <a:rPr lang="pt-BR" sz="3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08/11/2019</a:t>
            </a:r>
            <a:endParaRPr lang="pt-BR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r>
              <a:rPr lang="pt-BR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pt-BR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Bongusto</a:t>
            </a:r>
            <a:endParaRPr lang="pt-BR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A632A3A-5122-5257-992A-CDD5646941A5}"/>
              </a:ext>
            </a:extLst>
          </p:cNvPr>
          <p:cNvSpPr txBox="1"/>
          <p:nvPr/>
        </p:nvSpPr>
        <p:spPr>
          <a:xfrm>
            <a:off x="492443" y="3435902"/>
            <a:ext cx="5760639" cy="1268303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b="0" i="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/>
                <a:latin typeface="Helvetica" panose="020B0604020202020204" pitchFamily="34" charset="0"/>
              </a:rPr>
              <a:t>Ela tinha tudo o que eu desejava:</a:t>
            </a:r>
          </a:p>
          <a:p>
            <a:pPr algn="ctr"/>
            <a:r>
              <a:rPr lang="pt-BR" b="0" i="0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/>
                <a:latin typeface="Helvetica" panose="020B0604020202020204" pitchFamily="34" charset="0"/>
              </a:rPr>
              <a:t> areia, sol, mar e a gratidão por este dia lindo! </a:t>
            </a:r>
            <a:endParaRPr lang="pt-BR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F8CA1BE-E7C2-1F8E-E255-511D3A043D7F}"/>
              </a:ext>
            </a:extLst>
          </p:cNvPr>
          <p:cNvSpPr/>
          <p:nvPr/>
        </p:nvSpPr>
        <p:spPr>
          <a:xfrm>
            <a:off x="6084168" y="4504599"/>
            <a:ext cx="2908168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Grazie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Fred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per </a:t>
            </a:r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le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emozione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che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hai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regalato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com </a:t>
            </a:r>
            <a:r>
              <a:rPr lang="pt-BR" sz="1100" b="1" cap="none" spc="0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la</a:t>
            </a:r>
            <a:r>
              <a:rPr lang="pt-BR" sz="11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 tua musica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A39F496-AF74-1992-C286-C4C76B48C3E5}"/>
              </a:ext>
            </a:extLst>
          </p:cNvPr>
          <p:cNvSpPr/>
          <p:nvPr/>
        </p:nvSpPr>
        <p:spPr>
          <a:xfrm>
            <a:off x="7879668" y="3172971"/>
            <a:ext cx="994141" cy="2462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000" b="1" cap="none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AUTOMATICO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7000">
        <p14:warp dir="in"/>
        <p:sndAc>
          <p:stSnd loop="1">
            <p:snd r:embed="rId2" name="BELISSIMA sound.wav"/>
          </p:stSnd>
        </p:sndAc>
      </p:transition>
    </mc:Choice>
    <mc:Fallback xmlns="">
      <p:transition spd="slow" advClick="0" advTm="37000">
        <p:fade/>
        <p:sndAc>
          <p:stSnd loop="1">
            <p:snd r:embed="rId7" name="BELISSIMA sou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7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75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75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25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2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1750"/>
                            </p:stCondLst>
                            <p:childTnLst>
                              <p:par>
                                <p:cTn id="61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3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250"/>
                            </p:stCondLst>
                            <p:childTnLst>
                              <p:par>
                                <p:cTn id="6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3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8750"/>
                            </p:stCondLst>
                            <p:childTnLst>
                              <p:par>
                                <p:cTn id="7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8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8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7000"/>
                            </p:stCondLst>
                            <p:childTnLst>
                              <p:par>
                                <p:cTn id="8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8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8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697AA67-9CE0-FA18-D51A-E5BB8C8A7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21" y="195486"/>
            <a:ext cx="2984500" cy="4406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DD0290C-DF99-920C-905D-ACCAC2E987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281" y="309325"/>
            <a:ext cx="2997200" cy="460851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E63B0ABD-DA73-60F7-7ADF-D7C66F1DE108}"/>
              </a:ext>
            </a:extLst>
          </p:cNvPr>
          <p:cNvSpPr txBox="1"/>
          <p:nvPr/>
        </p:nvSpPr>
        <p:spPr>
          <a:xfrm>
            <a:off x="2699792" y="225663"/>
            <a:ext cx="4015065" cy="3960439"/>
          </a:xfrm>
          <a:prstGeom prst="rect">
            <a:avLst/>
          </a:prstGeom>
          <a:noFill/>
        </p:spPr>
        <p:txBody>
          <a:bodyPr wrap="square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Eu gostaria de enviar você para o inferno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Com meus problemas desnecessários</a:t>
            </a:r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0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Na </a:t>
            </a:r>
            <a:r>
              <a:rPr lang="pt-BR" sz="2000" b="1" i="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ante-sala</a:t>
            </a: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da mente.</a:t>
            </a:r>
            <a:b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Eles atrapalham meu silêncio</a:t>
            </a:r>
            <a:b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Dê-me tempo para decidir</a:t>
            </a:r>
            <a:b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endParaRPr lang="pt-BR" sz="20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35000">
        <p14:flythrough dir="out"/>
        <p:sndAc>
          <p:stSnd loop="1">
            <p:snd r:embed="rId2" name="Fred Bongusto    La mia estate con t.wav"/>
          </p:stSnd>
        </p:sndAc>
      </p:transition>
    </mc:Choice>
    <mc:Fallback xmlns="">
      <p:transition spd="slow" advClick="0" advTm="35000">
        <p:fade/>
        <p:sndAc>
          <p:stSnd loop="1">
            <p:snd r:embed="rId5" name="Fred Bongusto    La mia estate con 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" accel="100000" fill="hold">
                                          <p:stCondLst>
                                            <p:cond delay="40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333068B-8B1D-69A9-D7D4-2F963CC51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532" y="377603"/>
            <a:ext cx="2261615" cy="41723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A7E5B0E-EBA7-6ECB-E308-8A3F44DEB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6616">
            <a:off x="6604567" y="2751197"/>
            <a:ext cx="2018088" cy="197689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D8E1994-6BFE-A490-D4CE-9616062E8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944" y="308689"/>
            <a:ext cx="1831058" cy="183105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6251628-A571-5522-B79E-336397042C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388" y="377603"/>
            <a:ext cx="2933400" cy="36724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5F40FB57-3445-182E-46ED-D3BCAED84AD0}"/>
              </a:ext>
            </a:extLst>
          </p:cNvPr>
          <p:cNvSpPr txBox="1"/>
          <p:nvPr/>
        </p:nvSpPr>
        <p:spPr>
          <a:xfrm>
            <a:off x="3733150" y="1290109"/>
            <a:ext cx="3431138" cy="351185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Se vale a pena ter seus braços,</a:t>
            </a:r>
            <a:b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1800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Seu rosto, contra meu peito</a:t>
            </a:r>
            <a:b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1800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E eu ando sozinho,</a:t>
            </a:r>
            <a:b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1800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E me jogue um pouco de amor fora,</a:t>
            </a:r>
            <a:b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1800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Finja que não me importo.</a:t>
            </a:r>
            <a:br>
              <a:rPr lang="pt-BR" sz="1800" b="1" i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</a:br>
            <a:endParaRPr lang="pt-BR" sz="1800" b="1" i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8421B7D-0629-5CFB-11E5-C07374A8C8BB}"/>
              </a:ext>
            </a:extLst>
          </p:cNvPr>
          <p:cNvSpPr/>
          <p:nvPr/>
        </p:nvSpPr>
        <p:spPr>
          <a:xfrm>
            <a:off x="3377270" y="555526"/>
            <a:ext cx="3976016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2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hiller" panose="04020404031007020602" pitchFamily="82" charset="0"/>
              </a:rPr>
              <a:t>LA MIA ESTATE CON TE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D0E2956-A99A-B988-DF9A-84EF8EE048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5" y="1093433"/>
            <a:ext cx="2402346" cy="32065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DD0290C-DF99-920C-905D-ACCAC2E98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45" y="123478"/>
            <a:ext cx="2997200" cy="34563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B831A4D-7351-DAD0-10FB-6B4195D04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662" y="260285"/>
            <a:ext cx="3022193" cy="46229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9CAB5F-EED1-4667-7A97-FC8CFC6913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23" y="2079012"/>
            <a:ext cx="2952328" cy="29410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F6201B91-6A6E-BC23-C001-B722D1EBACAC}"/>
              </a:ext>
            </a:extLst>
          </p:cNvPr>
          <p:cNvSpPr txBox="1"/>
          <p:nvPr/>
        </p:nvSpPr>
        <p:spPr>
          <a:xfrm>
            <a:off x="2824555" y="873488"/>
            <a:ext cx="34948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  <a:t>Até parece</a:t>
            </a:r>
            <a:b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</a:br>
            <a: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  <a:t>Este verão com você</a:t>
            </a:r>
            <a:b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</a:br>
            <a: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  <a:t>Não importava mais</a:t>
            </a:r>
            <a:b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</a:br>
            <a:r>
              <a:rPr lang="pt-BR" sz="3600" b="0" i="0" dirty="0">
                <a:solidFill>
                  <a:srgbClr val="FF0000"/>
                </a:solidFill>
                <a:effectLst/>
                <a:latin typeface="Chiller" panose="04020404031007020602" pitchFamily="82" charset="0"/>
              </a:rPr>
              <a:t>Ele nunca mais voltou.</a:t>
            </a:r>
            <a:endParaRPr lang="pt-BR" sz="1800" b="0" i="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631CF67-04F2-1ACC-4FE7-288535441C5E}"/>
              </a:ext>
            </a:extLst>
          </p:cNvPr>
          <p:cNvSpPr/>
          <p:nvPr/>
        </p:nvSpPr>
        <p:spPr>
          <a:xfrm>
            <a:off x="1950132" y="3931498"/>
            <a:ext cx="705918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Harrington" panose="04040505050A02020702" pitchFamily="82" charset="0"/>
              </a:rPr>
              <a:t>LA  MIA  VITA  CON TE</a:t>
            </a:r>
          </a:p>
        </p:txBody>
      </p:sp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3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8ECD652-0904-C5C8-FD76-7B84FBFF8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1510"/>
            <a:ext cx="3392291" cy="41764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C66E9C5-2933-DF16-0AA0-50CB2E876C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643758"/>
            <a:ext cx="2247900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B49C4B-CA4C-F0DD-3F07-54E1FCE5E8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23850"/>
            <a:ext cx="2016224" cy="2682603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54749D2C-2650-DD91-450A-DAE06952A4C7}"/>
              </a:ext>
            </a:extLst>
          </p:cNvPr>
          <p:cNvSpPr txBox="1"/>
          <p:nvPr/>
        </p:nvSpPr>
        <p:spPr>
          <a:xfrm>
            <a:off x="3311953" y="343917"/>
            <a:ext cx="4500407" cy="44627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Aqueles passeios de carro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Por caminhos intransitáveis,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O riso irreprimível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endParaRPr lang="pt-BR" sz="2400" b="0" i="0" dirty="0"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E os silêncios intermináveis,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Como quando sob as árvores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endParaRPr lang="pt-BR" sz="2400" b="0" i="0" dirty="0"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Descemos para fazer amor.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E os sentidos foram acesos</a:t>
            </a:r>
            <a:b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endParaRPr lang="pt-BR" sz="2400" b="0" i="0" dirty="0"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pt-BR" sz="24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E os pensamentos se foram</a:t>
            </a:r>
            <a:r>
              <a:rPr lang="pt-BR" sz="20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,</a:t>
            </a:r>
            <a:br>
              <a:rPr lang="pt-BR" sz="2000" b="0" i="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</a:br>
            <a:endParaRPr lang="pt-BR" sz="2000" b="0" i="0" dirty="0"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9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9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98DB5E3-9C21-21CA-849C-E759F56DCE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260" y="267494"/>
            <a:ext cx="3168352" cy="429487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AAD8A55-6789-AB4E-BADA-4BE5165CE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8" y="267494"/>
            <a:ext cx="2247900" cy="25319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BEB1896-E52F-6368-6FFF-108FE418AE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8" y="2344075"/>
            <a:ext cx="2074664" cy="253193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96C9BBE2-1DB6-D970-F8DB-453377FF5D75}"/>
              </a:ext>
            </a:extLst>
          </p:cNvPr>
          <p:cNvSpPr txBox="1"/>
          <p:nvPr/>
        </p:nvSpPr>
        <p:spPr>
          <a:xfrm>
            <a:off x="1673158" y="783487"/>
            <a:ext cx="347731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  <a:t>Todas as coisas</a:t>
            </a:r>
            <a:b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</a:br>
            <a:endParaRPr lang="pt-BR" sz="3200" b="1" i="0" dirty="0">
              <a:ln w="13462">
                <a:solidFill>
                  <a:schemeClr val="bg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entaur" panose="02030504050205020304" pitchFamily="18" charset="0"/>
            </a:endParaRPr>
          </a:p>
          <a:p>
            <a:pPr algn="ctr"/>
            <a: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  <a:t>Que eu tentei,</a:t>
            </a:r>
            <a:b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</a:br>
            <a:endParaRPr lang="pt-BR" sz="3200" b="1" i="0" dirty="0">
              <a:ln w="13462">
                <a:solidFill>
                  <a:schemeClr val="bg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entaur" panose="02030504050205020304" pitchFamily="18" charset="0"/>
            </a:endParaRPr>
          </a:p>
          <a:p>
            <a:pPr algn="ctr"/>
            <a: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  <a:t>Para me convencer</a:t>
            </a:r>
            <a:b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</a:br>
            <a:endParaRPr lang="pt-BR" sz="3200" b="1" i="0" dirty="0">
              <a:ln w="13462">
                <a:solidFill>
                  <a:schemeClr val="bg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entaur" panose="02030504050205020304" pitchFamily="18" charset="0"/>
            </a:endParaRPr>
          </a:p>
          <a:p>
            <a:pPr algn="ctr"/>
            <a: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  <a:t>Até parece</a:t>
            </a:r>
            <a:br>
              <a:rPr lang="pt-BR" sz="3200" b="1" i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entaur" panose="02030504050205020304" pitchFamily="18" charset="0"/>
              </a:rPr>
            </a:br>
            <a:endParaRPr lang="pt-BR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entaur" panose="02030504050205020304" pitchFamily="18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50706A95-EEA1-884F-3C96-3B5EF6670A88}"/>
              </a:ext>
            </a:extLst>
          </p:cNvPr>
          <p:cNvSpPr txBox="1"/>
          <p:nvPr/>
        </p:nvSpPr>
        <p:spPr>
          <a:xfrm>
            <a:off x="3856180" y="3514088"/>
            <a:ext cx="4961992" cy="1186646"/>
          </a:xfrm>
          <a:prstGeom prst="rect">
            <a:avLst/>
          </a:prstGeom>
          <a:noFill/>
        </p:spPr>
        <p:txBody>
          <a:bodyPr wrap="square">
            <a:prstTxWarp prst="textInflateTop">
              <a:avLst>
                <a:gd name="adj" fmla="val 0"/>
              </a:avLst>
            </a:prstTxWarp>
            <a:spAutoFit/>
          </a:bodyPr>
          <a:lstStyle/>
          <a:p>
            <a:pPr algn="ctr"/>
            <a:r>
              <a:rPr lang="pt-BR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66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hiller" panose="04020404031007020602" pitchFamily="82" charset="0"/>
              </a:rPr>
              <a:t>LA MIA </a:t>
            </a:r>
          </a:p>
          <a:p>
            <a:pPr algn="ctr"/>
            <a:r>
              <a:rPr lang="pt-BR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66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hiller" panose="04020404031007020602" pitchFamily="82" charset="0"/>
              </a:rPr>
              <a:t>ESTATE</a:t>
            </a:r>
          </a:p>
          <a:p>
            <a:pPr algn="ctr"/>
            <a:r>
              <a:rPr lang="pt-BR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66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hiller" panose="04020404031007020602" pitchFamily="82" charset="0"/>
              </a:rPr>
              <a:t> CON TE</a:t>
            </a:r>
          </a:p>
        </p:txBody>
      </p:sp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60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6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6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6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5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allAtOnce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43BF34E-95D0-85C9-8015-0717A0BD3D8D}"/>
              </a:ext>
            </a:extLst>
          </p:cNvPr>
          <p:cNvSpPr txBox="1"/>
          <p:nvPr/>
        </p:nvSpPr>
        <p:spPr>
          <a:xfrm>
            <a:off x="3088032" y="586591"/>
            <a:ext cx="2657935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0" i="0" dirty="0">
                <a:solidFill>
                  <a:srgbClr val="00B0F0"/>
                </a:solidFill>
                <a:effectLst/>
                <a:latin typeface="arial" panose="020B0604020202020204" pitchFamily="34" charset="0"/>
              </a:rPr>
              <a:t>Não importava mais</a:t>
            </a:r>
            <a:br>
              <a:rPr lang="pt-BR" sz="2800" b="0" i="0" dirty="0">
                <a:solidFill>
                  <a:srgbClr val="00B0F0"/>
                </a:solidFill>
                <a:effectLst/>
                <a:latin typeface="arial" panose="020B0604020202020204" pitchFamily="34" charset="0"/>
              </a:rPr>
            </a:br>
            <a:endParaRPr lang="pt-BR" sz="2800" b="0" i="0" dirty="0">
              <a:solidFill>
                <a:srgbClr val="00B0F0"/>
              </a:solidFill>
              <a:effectLst/>
              <a:latin typeface="arial" panose="020B0604020202020204" pitchFamily="34" charset="0"/>
            </a:endParaRPr>
          </a:p>
          <a:p>
            <a:pPr algn="ctr"/>
            <a:r>
              <a:rPr lang="pt-BR" sz="3200" b="0" i="0" dirty="0">
                <a:solidFill>
                  <a:schemeClr val="accent4"/>
                </a:solidFill>
                <a:effectLst/>
                <a:latin typeface="arial" panose="020B0604020202020204" pitchFamily="34" charset="0"/>
              </a:rPr>
              <a:t>Não, nunca foi</a:t>
            </a:r>
            <a:br>
              <a:rPr lang="pt-BR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endParaRPr lang="pt-BR" sz="2400" dirty="0">
              <a:latin typeface="Arial Rounded MT Bold" panose="020F0704030504030204" pitchFamily="34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A30972A2-44E0-2BE4-D083-8DF197099F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253" y="39396"/>
            <a:ext cx="2971370" cy="388843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40AD89B-E7C8-54AD-E780-7D57D3185F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745" y="235728"/>
            <a:ext cx="3081698" cy="3075806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D8586157-241D-FA02-F6AD-43FF2734C1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359" y="142746"/>
            <a:ext cx="2147721" cy="301227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C3A9CD4-5107-AE45-75E2-03A90BA0C9BA}"/>
              </a:ext>
            </a:extLst>
          </p:cNvPr>
          <p:cNvSpPr/>
          <p:nvPr/>
        </p:nvSpPr>
        <p:spPr>
          <a:xfrm rot="20904802">
            <a:off x="5025914" y="3266108"/>
            <a:ext cx="3830921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4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LA MIA ESTATE </a:t>
            </a:r>
          </a:p>
          <a:p>
            <a:pPr algn="ctr"/>
            <a:r>
              <a:rPr lang="pt-BR" sz="4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 TE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5B183D4-EE45-F8A1-73C9-5E94C1B0AEB2}"/>
              </a:ext>
            </a:extLst>
          </p:cNvPr>
          <p:cNvSpPr txBox="1"/>
          <p:nvPr/>
        </p:nvSpPr>
        <p:spPr>
          <a:xfrm>
            <a:off x="718955" y="2499823"/>
            <a:ext cx="198376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8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Nunca existiu</a:t>
            </a:r>
            <a:br>
              <a:rPr lang="pt-BR" sz="28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</a:br>
            <a:endParaRPr lang="pt-BR" sz="2800" b="0" i="0" dirty="0">
              <a:solidFill>
                <a:srgbClr val="202124"/>
              </a:solidFill>
              <a:effectLst/>
              <a:latin typeface="Arial Rounded MT Bold" panose="020F0704030504030204" pitchFamily="34" charset="0"/>
            </a:endParaRPr>
          </a:p>
          <a:p>
            <a:pPr algn="ctr"/>
            <a:r>
              <a:rPr lang="pt-BR" sz="2800" b="0" i="0" dirty="0">
                <a:solidFill>
                  <a:srgbClr val="202124"/>
                </a:solidFill>
                <a:effectLst/>
                <a:latin typeface="Arial Rounded MT Bold" panose="020F0704030504030204" pitchFamily="34" charset="0"/>
              </a:rPr>
              <a:t>E nunca viveu.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4075319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wind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7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7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0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1" presetID="2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1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036" y="391697"/>
            <a:ext cx="2643290" cy="2278159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OffAxis2Left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989326" y="319309"/>
            <a:ext cx="3240633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</a:t>
            </a: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Músicas</a:t>
            </a: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b="1" i="1" dirty="0"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0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Canções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Mia </a:t>
            </a:r>
            <a:r>
              <a:rPr lang="pt-BR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Estate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(meu verão com você)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</a:t>
            </a:r>
            <a:r>
              <a:rPr lang="pt-BR" sz="1100" b="1" i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minha tradução frases marcantes</a:t>
            </a:r>
            <a:r>
              <a:rPr lang="pt-BR" sz="2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)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err="1"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Balliamo</a:t>
            </a:r>
            <a:endParaRPr lang="pt-BR" sz="2000" b="1" i="1" dirty="0">
              <a:solidFill>
                <a:srgbClr val="66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(vamos dançar)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Fred </a:t>
            </a:r>
            <a:r>
              <a:rPr lang="pt-BR" sz="2800" b="1" i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Bongusto</a:t>
            </a:r>
            <a:endParaRPr lang="pt-BR" sz="2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75003" y="3610012"/>
            <a:ext cx="5701983" cy="125420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6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6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6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FF0000"/>
                </a:solidFill>
                <a:latin typeface="Britannic Bold" panose="020B0903060703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6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6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6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5013" y="519466"/>
            <a:ext cx="3240633" cy="2515931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036" y="2767962"/>
            <a:ext cx="2632246" cy="2081947"/>
          </a:xfrm>
          <a:prstGeom prst="rect">
            <a:avLst/>
          </a:prstGeom>
          <a:ln w="38100">
            <a:solidFill>
              <a:srgbClr val="FF0000"/>
            </a:solidFill>
          </a:ln>
          <a:scene3d>
            <a:camera prst="isometricOffAxis2Lef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0">
        <p:fade/>
        <p:sndAc>
          <p:stSnd loop="1">
            <p:snd r:embed="rId3" name="Fred Bongusto - Balliamo.wav"/>
          </p:stSnd>
        </p:sndAc>
      </p:transition>
    </mc:Choice>
    <mc:Fallback xmlns="">
      <p:transition spd="slow" advClick="0" advTm="180000">
        <p:fade/>
        <p:sndAc>
          <p:stSnd loop="1">
            <p:snd r:embed="rId11" name="Fred Bongusto - Balli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000"/>
                            </p:stCondLst>
                            <p:childTnLst>
                              <p:par>
                                <p:cTn id="3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1000"/>
                            </p:stCondLst>
                            <p:childTnLst>
                              <p:par>
                                <p:cTn id="4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0"/>
                            </p:stCondLst>
                            <p:childTnLst>
                              <p:par>
                                <p:cTn id="5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0"/>
                            </p:stCondLst>
                            <p:childTnLst>
                              <p:par>
                                <p:cTn id="5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3000"/>
                            </p:stCondLst>
                            <p:childTnLst>
                              <p:par>
                                <p:cTn id="6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MEU VERÃO COM VOCÊ</Template>
  <TotalTime>9</TotalTime>
  <Words>295</Words>
  <Application>Microsoft Office PowerPoint</Application>
  <PresentationFormat>Apresentação na tela (16:9)</PresentationFormat>
  <Paragraphs>57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Arial</vt:lpstr>
      <vt:lpstr>Arial</vt:lpstr>
      <vt:lpstr>Arial Black</vt:lpstr>
      <vt:lpstr>Arial Rounded MT Bold</vt:lpstr>
      <vt:lpstr>Britannic Bold</vt:lpstr>
      <vt:lpstr>Calibri</vt:lpstr>
      <vt:lpstr>Cambria</vt:lpstr>
      <vt:lpstr>Centaur</vt:lpstr>
      <vt:lpstr>Chiller</vt:lpstr>
      <vt:lpstr>Cooper Black</vt:lpstr>
      <vt:lpstr>David</vt:lpstr>
      <vt:lpstr>Goudy Stout</vt:lpstr>
      <vt:lpstr>Harrington</vt:lpstr>
      <vt:lpstr>Helvetica</vt:lpstr>
      <vt:lpstr>Maiandra GD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2022-05-12T20:04:44Z</dcterms:created>
  <dcterms:modified xsi:type="dcterms:W3CDTF">2022-05-12T20:13:45Z</dcterms:modified>
</cp:coreProperties>
</file>