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16"/>
  </p:notesMasterIdLst>
  <p:sldIdLst>
    <p:sldId id="313" r:id="rId4"/>
    <p:sldId id="260" r:id="rId5"/>
    <p:sldId id="308" r:id="rId6"/>
    <p:sldId id="289" r:id="rId7"/>
    <p:sldId id="309" r:id="rId8"/>
    <p:sldId id="302" r:id="rId9"/>
    <p:sldId id="303" r:id="rId10"/>
    <p:sldId id="304" r:id="rId11"/>
    <p:sldId id="306" r:id="rId12"/>
    <p:sldId id="305" r:id="rId13"/>
    <p:sldId id="307" r:id="rId14"/>
    <p:sldId id="314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4" d="100"/>
          <a:sy n="114" d="100"/>
        </p:scale>
        <p:origin x="590" y="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13/12/2021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79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542170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306898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94327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9380113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8511266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766047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627766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123170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581520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819071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358222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4396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001453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958571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27512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558974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129273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58051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979157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750518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81570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257655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421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0758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25295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180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259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1688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880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0671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5214252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3193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650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/>
              <a:pPr>
                <a:defRPr/>
              </a:pPr>
              <a:t>13/12/2021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13/12/2021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35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13/12/2021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686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7.jpg"/><Relationship Id="rId5" Type="http://schemas.openxmlformats.org/officeDocument/2006/relationships/image" Target="../media/image16.gif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539552" y="1277906"/>
            <a:ext cx="6660888" cy="151942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4000" b="1" dirty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DANÇA  COM  LOBOS</a:t>
            </a:r>
            <a:endParaRPr lang="pt-BR" sz="3200" b="1" dirty="0">
              <a:ln>
                <a:solidFill>
                  <a:srgbClr val="C19859">
                    <a:lumMod val="50000"/>
                  </a:srgb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81">
            <a:off x="6753171" y="1914406"/>
            <a:ext cx="2217356" cy="2612895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35496" y="1414"/>
            <a:ext cx="9108504" cy="5142086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710924" y="4662045"/>
            <a:ext cx="23018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6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Automático</a:t>
            </a:r>
          </a:p>
        </p:txBody>
      </p:sp>
    </p:spTree>
    <p:extLst>
      <p:ext uri="{BB962C8B-B14F-4D97-AF65-F5344CB8AC3E}">
        <p14:creationId xmlns:p14="http://schemas.microsoft.com/office/powerpoint/2010/main" val="370234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14:prism isContent="1"/>
        <p:sndAc>
          <p:stSnd loop="1">
            <p:snd r:embed="rId2" name="Dança com Lobos.wav"/>
          </p:stSnd>
        </p:sndAc>
      </p:transition>
    </mc:Choice>
    <mc:Fallback xmlns="">
      <p:transition spd="slow" advClick="0" advTm="18000">
        <p:fade/>
        <p:sndAc>
          <p:stSnd loop="1">
            <p:snd r:embed="rId5" name="Dança com Lob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128859" y="2121690"/>
            <a:ext cx="8821175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endParaRPr lang="pt-BR" sz="2000" dirty="0">
              <a:solidFill>
                <a:srgbClr val="7030A0"/>
              </a:solidFill>
              <a:latin typeface="Calibri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endParaRPr lang="pt-BR" sz="2000" dirty="0">
              <a:solidFill>
                <a:srgbClr val="7030A0"/>
              </a:solidFill>
              <a:latin typeface="Calibri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>
                <a:solidFill>
                  <a:srgbClr val="7030A0"/>
                </a:solidFill>
                <a:latin typeface="Calibri"/>
              </a:rPr>
              <a:t> </a:t>
            </a:r>
            <a:r>
              <a:rPr lang="pt-BR" sz="2000" dirty="0">
                <a:solidFill>
                  <a:schemeClr val="bg1"/>
                </a:solidFill>
                <a:latin typeface="Calibri"/>
              </a:rPr>
              <a:t>A trilha sonora  que acompanha a formatação  foi produzida por John Barry, no  romance de Michael Blake, contando nas telas dos cinemas, o drama e a aventura de um oficial da Guerra Civil americana considerado um herói, que vai servir em um forte próximo à comunidade indígena Sioux. O contato com os índios, a natureza e o conflito das culturas fazem com que ele mude seus conceitos de vida, ganhando respeito pelos nativos do local. </a:t>
            </a: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endParaRPr lang="pt-BR" sz="24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" name="Rectangle 33">
            <a:extLst>
              <a:ext uri="{FF2B5EF4-FFF2-40B4-BE49-F238E27FC236}">
                <a16:creationId xmlns:a16="http://schemas.microsoft.com/office/drawing/2014/main" id="{E06CE19F-D388-4599-A005-77C2A15F2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" y="1414"/>
            <a:ext cx="9108504" cy="5142086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14:prism dir="d" isContent="1"/>
      </p:transition>
    </mc:Choice>
    <mc:Fallback xmlns="">
      <p:transition spd="slow" advClick="0" advTm="2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81508" y="2661762"/>
            <a:ext cx="81010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dirty="0"/>
          </a:p>
          <a:p>
            <a:pPr algn="ctr"/>
            <a:r>
              <a:rPr lang="pt-PT" sz="1600" dirty="0"/>
              <a:t>Sempre foram motivo de muita empolgação nos meus tempos de menino.</a:t>
            </a:r>
          </a:p>
          <a:p>
            <a:pPr algn="ctr"/>
            <a:r>
              <a:rPr lang="pt-PT" sz="1600" dirty="0"/>
              <a:t>Naquela ocasião mostradas nos cinemas tornaram-se  memoráveis.</a:t>
            </a:r>
          </a:p>
          <a:p>
            <a:pPr algn="ctr"/>
            <a:r>
              <a:rPr lang="pt-PT" sz="1600" dirty="0"/>
              <a:t>Assistia muitos filmes sobre o tema que se tornaram  épicos e discutidos nas rodas de recreio da escola. </a:t>
            </a:r>
          </a:p>
          <a:p>
            <a:pPr algn="ctr"/>
            <a:r>
              <a:rPr lang="pt-PT" sz="1600" dirty="0"/>
              <a:t>Depois das aulas; juntamente com meu irmão, primos e outros meninos da rua, bricavamos com aqueles cavalos de pau e revólveres de brinquedo na cintura, buscando os índios no “matinho”, local vulgarmente por nós denominado, onde se “escondiam”.</a:t>
            </a:r>
          </a:p>
          <a:p>
            <a:pPr algn="ctr"/>
            <a:endParaRPr lang="pt-PT" sz="1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952397" y="141426"/>
            <a:ext cx="7651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AS GUERRAS INDÍGENAS NOS ESTADOS UNIDOS DA AMÉRICA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102" y="1095533"/>
            <a:ext cx="2937171" cy="17102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60" y="1123329"/>
            <a:ext cx="3017995" cy="16824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6728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3000">
        <p:split orient="vert" dir="in"/>
      </p:transition>
    </mc:Choice>
    <mc:Fallback xmlns="">
      <p:transition spd="slow" advClick="0" advTm="3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61412" y="591486"/>
            <a:ext cx="36004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0070C0"/>
                </a:solidFill>
                <a:latin typeface="Gill Sans Ultra Bold Condensed" panose="020B0A06020104020203" pitchFamily="34" charset="0"/>
              </a:rPr>
              <a:t>A HISTÓRIA DOS GRANDES </a:t>
            </a:r>
          </a:p>
          <a:p>
            <a:pPr algn="ctr"/>
            <a:r>
              <a:rPr lang="pt-BR" sz="3200" dirty="0">
                <a:solidFill>
                  <a:srgbClr val="0070C0"/>
                </a:solidFill>
                <a:latin typeface="Gill Sans Ultra Bold Condensed" panose="020B0A06020104020203" pitchFamily="34" charset="0"/>
              </a:rPr>
              <a:t>GUERREIROS</a:t>
            </a:r>
          </a:p>
          <a:p>
            <a:pPr algn="ctr"/>
            <a:r>
              <a:rPr lang="pt-BR" sz="3200" dirty="0">
                <a:solidFill>
                  <a:srgbClr val="0070C0"/>
                </a:solidFill>
                <a:latin typeface="Gill Sans Ultra Bold Condensed" panose="020B0A06020104020203" pitchFamily="34" charset="0"/>
              </a:rPr>
              <a:t> SIOUX</a:t>
            </a:r>
          </a:p>
        </p:txBody>
      </p:sp>
      <p:sp>
        <p:nvSpPr>
          <p:cNvPr id="4" name="Rectangle 33"/>
          <p:cNvSpPr>
            <a:spLocks noChangeArrowheads="1"/>
          </p:cNvSpPr>
          <p:nvPr/>
        </p:nvSpPr>
        <p:spPr bwMode="auto">
          <a:xfrm>
            <a:off x="35496" y="1414"/>
            <a:ext cx="9108504" cy="5142086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4847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prism isContent="1" isInverted="1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44" y="265754"/>
            <a:ext cx="2340312" cy="175056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71520" y="1941665"/>
            <a:ext cx="78310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2000" dirty="0">
              <a:solidFill>
                <a:prstClr val="black"/>
              </a:solidFill>
            </a:endParaRPr>
          </a:p>
          <a:p>
            <a:pPr algn="ctr"/>
            <a:endParaRPr lang="pt-PT" sz="2000" dirty="0">
              <a:solidFill>
                <a:prstClr val="black"/>
              </a:solidFill>
            </a:endParaRPr>
          </a:p>
          <a:p>
            <a:pPr algn="ctr"/>
            <a:r>
              <a:rPr lang="pt-PT" sz="2000" dirty="0">
                <a:solidFill>
                  <a:prstClr val="black"/>
                </a:solidFill>
              </a:rPr>
              <a:t>Realizadas pelos estado-unidense, aos povos ameríndios da América do Norte de 1778 a 1890.</a:t>
            </a:r>
          </a:p>
          <a:p>
            <a:pPr algn="ctr"/>
            <a:r>
              <a:rPr lang="pt-PT" sz="2000" dirty="0">
                <a:solidFill>
                  <a:prstClr val="black"/>
                </a:solidFill>
              </a:rPr>
              <a:t> Apesar de nenhuma guerra ter sido oficialmente declarada pelo congresso, o exército esteve constantemente em guerra contra esses povos a partir de 1778.</a:t>
            </a:r>
          </a:p>
          <a:p>
            <a:pPr algn="ctr"/>
            <a:r>
              <a:rPr lang="pt-PT" sz="2400" dirty="0">
                <a:solidFill>
                  <a:prstClr val="black"/>
                </a:solidFill>
              </a:rPr>
              <a:t> </a:t>
            </a:r>
            <a:r>
              <a:rPr lang="pt-PT" sz="2000" dirty="0">
                <a:solidFill>
                  <a:prstClr val="black"/>
                </a:solidFill>
              </a:rPr>
              <a:t>Elas se prolongaram durante o século XIX através de violências e massacres. </a:t>
            </a:r>
            <a:endParaRPr lang="pt-BR" sz="20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1061532" y="446663"/>
            <a:ext cx="4230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O MASSACRE 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DE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 AMBOS OS LADOS</a:t>
            </a:r>
          </a:p>
        </p:txBody>
      </p:sp>
    </p:spTree>
    <p:extLst>
      <p:ext uri="{BB962C8B-B14F-4D97-AF65-F5344CB8AC3E}">
        <p14:creationId xmlns:p14="http://schemas.microsoft.com/office/powerpoint/2010/main" val="3249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doors dir="vert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01" y="258622"/>
            <a:ext cx="2218556" cy="1656522"/>
          </a:xfrm>
          <a:prstGeom prst="ellipse">
            <a:avLst/>
          </a:prstGeom>
          <a:ln w="63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881508" y="955420"/>
            <a:ext cx="5856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CAVALO LOUCO E TOURO SENTADO</a:t>
            </a:r>
          </a:p>
        </p:txBody>
      </p:sp>
      <p:sp>
        <p:nvSpPr>
          <p:cNvPr id="4" name="Retângulo 3"/>
          <p:cNvSpPr/>
          <p:nvPr/>
        </p:nvSpPr>
        <p:spPr>
          <a:xfrm>
            <a:off x="701483" y="2031678"/>
            <a:ext cx="82811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000" dirty="0">
                <a:latin typeface="Times New Roman"/>
                <a:ea typeface="Times New Roman"/>
              </a:rPr>
              <a:t>Cavalo Louco foi um respeitado líder da tribo dos Oglala Lakota, que lutou com seu povo contra os  Estados Unidos para preservar as terras e tradições. Ao lado de Touro Sentado, conduziu seus guerreiros durante a batalha de Little Bighorn, evento em que morreu o célebre General Custer. </a:t>
            </a:r>
            <a:endParaRPr lang="pt-BR" sz="20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000" dirty="0">
                <a:latin typeface="Times New Roman"/>
                <a:ea typeface="Times New Roman"/>
              </a:rPr>
              <a:t>Além das lutas contra a Cavalaria dos Estados Unidos, Cavalo Louco participou de inúmeras batalhas contra as tribos rivais, depois se juntou aos Cheyenne para continuar a luta. </a:t>
            </a:r>
            <a:endParaRPr lang="pt-BR" sz="20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000" dirty="0">
                <a:latin typeface="Times New Roman"/>
                <a:ea typeface="Times New Roman"/>
              </a:rPr>
              <a:t>Demonstrando valentia, em 1865 se tornou Ogle Tanka (uma espécie de Senhor da Guerra dos Índios).</a:t>
            </a:r>
            <a:endParaRPr lang="pt-BR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55576" y="262435"/>
            <a:ext cx="5886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PROVÉRBIO SIOUX: Que meus inimigos sejam fortes e bravos para que eu não sinta remorsos ao derrotá-los.</a:t>
            </a:r>
          </a:p>
        </p:txBody>
      </p:sp>
    </p:spTree>
    <p:extLst>
      <p:ext uri="{BB962C8B-B14F-4D97-AF65-F5344CB8AC3E}">
        <p14:creationId xmlns:p14="http://schemas.microsoft.com/office/powerpoint/2010/main" val="274197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9000">
        <p14:conveyor dir="l"/>
      </p:transition>
    </mc:Choice>
    <mc:Fallback xmlns=""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878" y="64891"/>
            <a:ext cx="1562008" cy="1590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611472" y="1329612"/>
            <a:ext cx="837111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pt-PT" sz="20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dirty="0">
                <a:latin typeface="Times New Roman"/>
                <a:ea typeface="Times New Roman"/>
              </a:rPr>
              <a:t>Cavalo Louco e Touro Sentado realizaram o primeiro grande ataque às tropas militares, em junho de 1876,  com mais de 1500 índios atacaram o General George Crook na Batalha de Rosebud, dando início à chamada Guerra Sioux.</a:t>
            </a:r>
            <a:endParaRPr lang="pt-BR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pt-PT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dirty="0">
                <a:latin typeface="Times New Roman"/>
                <a:ea typeface="Times New Roman"/>
              </a:rPr>
              <a:t>A batalha fez com que Crook ficasse sob o comando do General Custer, que atacou um acampamento de Lakotas e Cheyennes, dando início à Batalha de Little Bighorn, na qual morreu juntamente com os seus homens. </a:t>
            </a:r>
          </a:p>
          <a:p>
            <a:pPr algn="ctr">
              <a:spcAft>
                <a:spcPts val="0"/>
              </a:spcAft>
            </a:pPr>
            <a:endParaRPr lang="pt-PT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dirty="0">
                <a:latin typeface="Times New Roman"/>
                <a:ea typeface="Times New Roman"/>
              </a:rPr>
              <a:t>Cavalo Louco empreenderia a maior batalha contra a Cavalaria em Wolf Montain, hoje o Estado de Montana. </a:t>
            </a:r>
          </a:p>
          <a:p>
            <a:pPr algn="ctr"/>
            <a:r>
              <a:rPr lang="pt-PT" dirty="0">
                <a:latin typeface="Times New Roman"/>
                <a:ea typeface="Times New Roman"/>
              </a:rPr>
              <a:t>Não suportando a fome e os invernos rigorosos, acabou por se render às tropas do General Crook em Nebraska.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51544" y="321450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POVO  CANSADO</a:t>
            </a:r>
          </a:p>
          <a:p>
            <a:pPr algn="ctr"/>
            <a:r>
              <a:rPr lang="pt-BR" sz="32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 E FAMINTO</a:t>
            </a:r>
          </a:p>
        </p:txBody>
      </p:sp>
    </p:spTree>
    <p:extLst>
      <p:ext uri="{BB962C8B-B14F-4D97-AF65-F5344CB8AC3E}">
        <p14:creationId xmlns:p14="http://schemas.microsoft.com/office/powerpoint/2010/main" val="396017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:push dir="u"/>
      </p:transition>
    </mc:Choice>
    <mc:Fallback xmlns="">
      <p:transition spd="slow" advClick="0" advTm="40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61532" y="1491606"/>
            <a:ext cx="71108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pt-PT" sz="32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3200" dirty="0">
                <a:latin typeface="Times New Roman"/>
                <a:ea typeface="Times New Roman"/>
              </a:rPr>
              <a:t>Em 5 de setembro 1877 Cavalo Louco foi morto quando era prisioneiro, atravessado por uma baioneta de um dos guardas do Camp Robinson, depois de uma suposta tentativa de fuga.</a:t>
            </a:r>
            <a:endParaRPr lang="pt-BR" sz="3200" dirty="0">
              <a:latin typeface="Times New Roman"/>
              <a:ea typeface="Times New Roman"/>
            </a:endParaRPr>
          </a:p>
          <a:p>
            <a:pPr algn="ctr"/>
            <a:r>
              <a:rPr lang="pt-PT" sz="3200" dirty="0">
                <a:latin typeface="Times New Roman"/>
                <a:ea typeface="Times New Roman"/>
              </a:rPr>
              <a:t> </a:t>
            </a:r>
            <a:endParaRPr lang="pt-BR" sz="3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324" y="193827"/>
            <a:ext cx="1712252" cy="171445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21580" y="521862"/>
            <a:ext cx="5535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FF00"/>
                </a:solidFill>
                <a:latin typeface="Gill Sans Ultra Bold Condensed" panose="020B0A06020104020203" pitchFamily="34" charset="0"/>
              </a:rPr>
              <a:t>A MORTE DO GUERREIRO</a:t>
            </a:r>
          </a:p>
        </p:txBody>
      </p:sp>
    </p:spTree>
    <p:extLst>
      <p:ext uri="{BB962C8B-B14F-4D97-AF65-F5344CB8AC3E}">
        <p14:creationId xmlns:p14="http://schemas.microsoft.com/office/powerpoint/2010/main" val="284495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blinds dir="vert"/>
      </p:transition>
    </mc:Choice>
    <mc:Fallback xmlns="">
      <p:transition spd="slow" advClick="0" advTm="2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595" y="303497"/>
            <a:ext cx="1824177" cy="1368133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CaixaDeTexto 1"/>
          <p:cNvSpPr txBox="1"/>
          <p:nvPr/>
        </p:nvSpPr>
        <p:spPr>
          <a:xfrm>
            <a:off x="1511592" y="992201"/>
            <a:ext cx="48102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Nuvem Vermelha</a:t>
            </a:r>
          </a:p>
        </p:txBody>
      </p:sp>
      <p:sp>
        <p:nvSpPr>
          <p:cNvPr id="4" name="Retângulo 3"/>
          <p:cNvSpPr/>
          <p:nvPr/>
        </p:nvSpPr>
        <p:spPr>
          <a:xfrm>
            <a:off x="827584" y="1851654"/>
            <a:ext cx="79749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PT" sz="3200" dirty="0">
              <a:latin typeface="Times New Roman"/>
              <a:ea typeface="Times New Roman"/>
            </a:endParaRPr>
          </a:p>
          <a:p>
            <a:pPr algn="ctr"/>
            <a:r>
              <a:rPr lang="pt-PT" sz="3200" dirty="0">
                <a:latin typeface="Times New Roman"/>
                <a:ea typeface="Times New Roman"/>
              </a:rPr>
              <a:t>Foi outro líder da tribo Oglala Lakota (Sioux). </a:t>
            </a:r>
          </a:p>
          <a:p>
            <a:pPr algn="ctr"/>
            <a:r>
              <a:rPr lang="pt-PT" sz="3200" dirty="0">
                <a:latin typeface="Times New Roman"/>
                <a:ea typeface="Times New Roman"/>
              </a:rPr>
              <a:t>Um dos maiores inimigos do exército dos Estados Unidos, sua grande batalha ficou conhecida como A Guerra de Nuvem Vermelha</a:t>
            </a:r>
            <a:r>
              <a:rPr lang="pt-PT" sz="2800" dirty="0">
                <a:latin typeface="Times New Roman"/>
                <a:ea typeface="Times New Roman"/>
              </a:rPr>
              <a:t>.</a:t>
            </a:r>
            <a:endParaRPr lang="pt-BR" sz="28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827584" y="303498"/>
            <a:ext cx="5994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PROVÉRBIO SIOUX: Viva sua vida de forma que </a:t>
            </a:r>
          </a:p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o medo da morte nunca possa entrar em seu coração.</a:t>
            </a:r>
          </a:p>
        </p:txBody>
      </p:sp>
    </p:spTree>
    <p:extLst>
      <p:ext uri="{BB962C8B-B14F-4D97-AF65-F5344CB8AC3E}">
        <p14:creationId xmlns:p14="http://schemas.microsoft.com/office/powerpoint/2010/main" val="325629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doors dir="vert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00" y="195486"/>
            <a:ext cx="1800240" cy="1480185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724010" y="1851654"/>
            <a:ext cx="79928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dirty="0">
                <a:latin typeface="Times New Roman"/>
                <a:ea typeface="Times New Roman"/>
              </a:rPr>
              <a:t>Nuvem Vermelha nasceu no atual estado de Nebraska. Em 1851, foi assinado um tratado no Fort Laramie pelos Sioux, no qual os EUA estabeleciam limites para as terras indígenas. </a:t>
            </a:r>
          </a:p>
          <a:p>
            <a:pPr algn="ctr"/>
            <a:r>
              <a:rPr lang="pt-PT" sz="2800" dirty="0">
                <a:latin typeface="Times New Roman"/>
                <a:ea typeface="Times New Roman"/>
              </a:rPr>
              <a:t>Em 1865, Nuvem Vermelha e outros líderes se sentiram traídos com o estabelecimento de fortes militares, considerando isto uma quebra do trato</a:t>
            </a:r>
            <a:r>
              <a:rPr lang="pt-PT" sz="2000" dirty="0">
                <a:latin typeface="Times New Roman"/>
                <a:ea typeface="Times New Roman"/>
              </a:rPr>
              <a:t>. </a:t>
            </a:r>
            <a:endParaRPr lang="pt-BR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61532" y="627534"/>
            <a:ext cx="5580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OS LIMITES DAS </a:t>
            </a:r>
            <a:r>
              <a:rPr lang="pt-BR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TERRAS</a:t>
            </a:r>
            <a:endParaRPr lang="pt-B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Ultra Bold Condensed" panose="020B0A06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76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3000">
        <p14:prism isContent="1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00" y="350040"/>
            <a:ext cx="1800240" cy="1524194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701484" y="1947747"/>
            <a:ext cx="819099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>
                <a:latin typeface="Times New Roman"/>
                <a:ea typeface="Times New Roman"/>
              </a:rPr>
              <a:t>Em 1871, Nuvem Vermelha foi até Washington D.C. e se encontrou com o presidente Ulysses Grant. Em 1874, o General Custer fez uma missão de reconhecimento dentro do território Sioux, de onde surgiu a notícia de que havia ouro em Black Hills, uma terra sagrada para os índios. O exército se comprometeu a manter os garimpeiros fora da área, mas não cumpriu, irritando novamente os índios.</a:t>
            </a:r>
          </a:p>
          <a:p>
            <a:pPr algn="ctr"/>
            <a:endParaRPr lang="pt-PT" dirty="0">
              <a:latin typeface="Times New Roman"/>
              <a:ea typeface="Times New Roman"/>
            </a:endParaRPr>
          </a:p>
          <a:p>
            <a:pPr algn="ctr"/>
            <a:r>
              <a:rPr lang="pt-PT" dirty="0">
                <a:latin typeface="Times New Roman"/>
                <a:ea typeface="Times New Roman"/>
              </a:rPr>
              <a:t> Nuvem Vermelha e outros líderes rejeitaram um novo tratado. Sem o acordo de paz, acabou estourando outra guerra indígena. Com o fim da guerra, Nuvem Vermelha foi forçado a se mudar para a Reserva de Pine Ridge, onde morreu em 1909.</a:t>
            </a:r>
            <a:endParaRPr lang="pt-BR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b="1" dirty="0">
                <a:latin typeface="Times New Roman"/>
                <a:ea typeface="Times New Roman"/>
              </a:rPr>
              <a:t> </a:t>
            </a:r>
            <a:r>
              <a:rPr lang="pt-PT" sz="2000" b="1" dirty="0">
                <a:latin typeface="Times New Roman"/>
                <a:ea typeface="Times New Roman"/>
              </a:rPr>
              <a:t> </a:t>
            </a:r>
            <a:endParaRPr lang="pt-BR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51544" y="573528"/>
            <a:ext cx="540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 Condensed" panose="020B0A06020104020203" pitchFamily="34" charset="0"/>
              </a:rPr>
              <a:t>A QUEBRA DOS TRATADOS E DA PAZ</a:t>
            </a:r>
          </a:p>
        </p:txBody>
      </p:sp>
    </p:spTree>
    <p:extLst>
      <p:ext uri="{BB962C8B-B14F-4D97-AF65-F5344CB8AC3E}">
        <p14:creationId xmlns:p14="http://schemas.microsoft.com/office/powerpoint/2010/main" val="311213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flythrough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1903715"/>
            <a:ext cx="4181543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ROTEIRO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APRESENTAÇÃO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David" panose="020E0502060401010101" pitchFamily="34" charset="-79"/>
              </a:rPr>
              <a:t>TONINHO  VENDRAMINI  </a:t>
            </a:r>
            <a:endParaRPr lang="pt-BR" sz="11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Musicas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1400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Dança com Lobos  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Keys do </a:t>
            </a:r>
            <a:r>
              <a:rPr lang="pt-BR" sz="14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the</a:t>
            </a: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Heart</a:t>
            </a:r>
            <a:endParaRPr lang="pt-BR" sz="1400" b="1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4022333" y="4082414"/>
            <a:ext cx="4757607" cy="877163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398440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Keys to the Heart-Danny Wright.wav"/>
          </p:stSnd>
        </p:sndAc>
      </p:transition>
    </mc:Choice>
    <mc:Fallback xmlns="">
      <p:transition spd="slow" advClick="0" advTm="100000">
        <p:fade/>
        <p:sndAc>
          <p:stSnd loop="1">
            <p:snd r:embed="rId8" name="Keys to the Heart-Danny Wr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NÇA COM LOBOS 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PRIORITÁRI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DANÇA COM LOBOS - NOV PUBL - S - 2019</Template>
  <TotalTime>8</TotalTime>
  <Words>868</Words>
  <Application>Microsoft Office PowerPoint</Application>
  <PresentationFormat>Apresentação na tela (16:9)</PresentationFormat>
  <Paragraphs>70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28" baseType="lpstr">
      <vt:lpstr>Arial</vt:lpstr>
      <vt:lpstr>Arial Black</vt:lpstr>
      <vt:lpstr>Britannic Bold</vt:lpstr>
      <vt:lpstr>Calibri</vt:lpstr>
      <vt:lpstr>Cambria</vt:lpstr>
      <vt:lpstr>Cooper Black</vt:lpstr>
      <vt:lpstr>David</vt:lpstr>
      <vt:lpstr>Gill Sans Ultra Bold Condensed</vt:lpstr>
      <vt:lpstr>Informal Roman</vt:lpstr>
      <vt:lpstr>Kristen ITC</vt:lpstr>
      <vt:lpstr>Maiandra GD</vt:lpstr>
      <vt:lpstr>Times New Roman</vt:lpstr>
      <vt:lpstr>Wingdings 2</vt:lpstr>
      <vt:lpstr>DANÇA COM LOBOS  - S</vt:lpstr>
      <vt:lpstr>MODELO PRIORITÁRIO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2021-12-13T18:51:59Z</dcterms:created>
  <dcterms:modified xsi:type="dcterms:W3CDTF">2021-12-13T19:00:53Z</dcterms:modified>
  <cp:contentStatus/>
</cp:coreProperties>
</file>